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CD"/>
    <a:srgbClr val="6E181A"/>
    <a:srgbClr val="FFCC99"/>
    <a:srgbClr val="CC00CC"/>
    <a:srgbClr val="6B1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6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4865-0A9A-46DE-89F2-A22B5837B759}" type="datetimeFigureOut">
              <a:rPr lang="es-MX" smtClean="0"/>
              <a:t>20/08/2024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7EB4-77B3-4EBD-8C06-E9DD1E1B64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88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F7EB4-77B3-4EBD-8C06-E9DD1E1B64A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97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F7EB4-77B3-4EBD-8C06-E9DD1E1B64A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37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F7EB4-77B3-4EBD-8C06-E9DD1E1B64A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25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152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152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3651" y="1095197"/>
            <a:ext cx="4852670" cy="4523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685023" y="1272921"/>
            <a:ext cx="4094479" cy="4004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152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589" y="2343353"/>
            <a:ext cx="11402821" cy="95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D152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242" y="3320922"/>
            <a:ext cx="1131316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0.jp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12.png"/><Relationship Id="rId19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mailto:enlacedgdc.contralor&#237;asocial@nube.sep.gob.mx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lopez@nube.sep.gob.mx" TargetMode="External"/><Relationship Id="rId5" Type="http://schemas.openxmlformats.org/officeDocument/2006/relationships/hyperlink" Target="mailto:enlacedgdc.contraloriasocial@nube.sep.gob.mx" TargetMode="External"/><Relationship Id="rId4" Type="http://schemas.openxmlformats.org/officeDocument/2006/relationships/hyperlink" Target="mailto:dev.mrb@nube.sep.gob.m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34539" cy="8884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01053" y="909474"/>
            <a:ext cx="1483995" cy="1094105"/>
            <a:chOff x="737616" y="949677"/>
            <a:chExt cx="1483995" cy="1094105"/>
          </a:xfrm>
        </p:grpSpPr>
        <p:sp>
          <p:nvSpPr>
            <p:cNvPr id="6" name="object 6"/>
            <p:cNvSpPr/>
            <p:nvPr/>
          </p:nvSpPr>
          <p:spPr>
            <a:xfrm>
              <a:off x="770303" y="966990"/>
              <a:ext cx="1428115" cy="1059180"/>
            </a:xfrm>
            <a:custGeom>
              <a:avLst/>
              <a:gdLst/>
              <a:ahLst/>
              <a:cxnLst/>
              <a:rect l="l" t="t" r="r" b="b"/>
              <a:pathLst>
                <a:path w="1428114" h="1059180">
                  <a:moveTo>
                    <a:pt x="833545" y="0"/>
                  </a:moveTo>
                  <a:lnTo>
                    <a:pt x="778679" y="1315"/>
                  </a:lnTo>
                  <a:lnTo>
                    <a:pt x="724770" y="5207"/>
                  </a:lnTo>
                  <a:lnTo>
                    <a:pt x="671926" y="11595"/>
                  </a:lnTo>
                  <a:lnTo>
                    <a:pt x="620256" y="20396"/>
                  </a:lnTo>
                  <a:lnTo>
                    <a:pt x="569871" y="31530"/>
                  </a:lnTo>
                  <a:lnTo>
                    <a:pt x="520879" y="44915"/>
                  </a:lnTo>
                  <a:lnTo>
                    <a:pt x="473390" y="60469"/>
                  </a:lnTo>
                  <a:lnTo>
                    <a:pt x="427512" y="78112"/>
                  </a:lnTo>
                  <a:lnTo>
                    <a:pt x="383355" y="97762"/>
                  </a:lnTo>
                  <a:lnTo>
                    <a:pt x="341029" y="119337"/>
                  </a:lnTo>
                  <a:lnTo>
                    <a:pt x="300641" y="142756"/>
                  </a:lnTo>
                  <a:lnTo>
                    <a:pt x="262302" y="167937"/>
                  </a:lnTo>
                  <a:lnTo>
                    <a:pt x="226121" y="194800"/>
                  </a:lnTo>
                  <a:lnTo>
                    <a:pt x="192207" y="223263"/>
                  </a:lnTo>
                  <a:lnTo>
                    <a:pt x="160669" y="253244"/>
                  </a:lnTo>
                  <a:lnTo>
                    <a:pt x="131616" y="284661"/>
                  </a:lnTo>
                  <a:lnTo>
                    <a:pt x="105157" y="317435"/>
                  </a:lnTo>
                  <a:lnTo>
                    <a:pt x="81403" y="351482"/>
                  </a:lnTo>
                  <a:lnTo>
                    <a:pt x="60461" y="386722"/>
                  </a:lnTo>
                  <a:lnTo>
                    <a:pt x="42442" y="423073"/>
                  </a:lnTo>
                  <a:lnTo>
                    <a:pt x="27454" y="460455"/>
                  </a:lnTo>
                  <a:lnTo>
                    <a:pt x="15606" y="498784"/>
                  </a:lnTo>
                  <a:lnTo>
                    <a:pt x="7009" y="537981"/>
                  </a:lnTo>
                  <a:lnTo>
                    <a:pt x="1770" y="577963"/>
                  </a:lnTo>
                  <a:lnTo>
                    <a:pt x="0" y="618650"/>
                  </a:lnTo>
                  <a:lnTo>
                    <a:pt x="1770" y="659332"/>
                  </a:lnTo>
                  <a:lnTo>
                    <a:pt x="7009" y="699311"/>
                  </a:lnTo>
                  <a:lnTo>
                    <a:pt x="15606" y="738505"/>
                  </a:lnTo>
                  <a:lnTo>
                    <a:pt x="27454" y="776832"/>
                  </a:lnTo>
                  <a:lnTo>
                    <a:pt x="42442" y="814211"/>
                  </a:lnTo>
                  <a:lnTo>
                    <a:pt x="60461" y="850560"/>
                  </a:lnTo>
                  <a:lnTo>
                    <a:pt x="81403" y="885799"/>
                  </a:lnTo>
                  <a:lnTo>
                    <a:pt x="105158" y="919845"/>
                  </a:lnTo>
                  <a:lnTo>
                    <a:pt x="131616" y="952617"/>
                  </a:lnTo>
                  <a:lnTo>
                    <a:pt x="160669" y="984033"/>
                  </a:lnTo>
                  <a:lnTo>
                    <a:pt x="192207" y="1014014"/>
                  </a:lnTo>
                  <a:lnTo>
                    <a:pt x="226121" y="1042475"/>
                  </a:lnTo>
                  <a:lnTo>
                    <a:pt x="248248" y="1058903"/>
                  </a:lnTo>
                  <a:lnTo>
                    <a:pt x="1427569" y="184536"/>
                  </a:lnTo>
                  <a:lnTo>
                    <a:pt x="1366795" y="142756"/>
                  </a:lnTo>
                  <a:lnTo>
                    <a:pt x="1326360" y="119337"/>
                  </a:lnTo>
                  <a:lnTo>
                    <a:pt x="1283987" y="97762"/>
                  </a:lnTo>
                  <a:lnTo>
                    <a:pt x="1239786" y="78112"/>
                  </a:lnTo>
                  <a:lnTo>
                    <a:pt x="1193867" y="60470"/>
                  </a:lnTo>
                  <a:lnTo>
                    <a:pt x="1146339" y="44915"/>
                  </a:lnTo>
                  <a:lnTo>
                    <a:pt x="1097313" y="31530"/>
                  </a:lnTo>
                  <a:lnTo>
                    <a:pt x="1046898" y="20396"/>
                  </a:lnTo>
                  <a:lnTo>
                    <a:pt x="995204" y="11595"/>
                  </a:lnTo>
                  <a:lnTo>
                    <a:pt x="942340" y="5207"/>
                  </a:lnTo>
                  <a:lnTo>
                    <a:pt x="888418" y="1315"/>
                  </a:lnTo>
                  <a:lnTo>
                    <a:pt x="83354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7616" y="949677"/>
              <a:ext cx="1483995" cy="1093470"/>
            </a:xfrm>
            <a:custGeom>
              <a:avLst/>
              <a:gdLst/>
              <a:ahLst/>
              <a:cxnLst/>
              <a:rect l="l" t="t" r="r" b="b"/>
              <a:pathLst>
                <a:path w="1483995" h="1093470">
                  <a:moveTo>
                    <a:pt x="685533" y="57149"/>
                  </a:moveTo>
                  <a:lnTo>
                    <a:pt x="489737" y="57149"/>
                  </a:lnTo>
                  <a:lnTo>
                    <a:pt x="452317" y="71119"/>
                  </a:lnTo>
                  <a:lnTo>
                    <a:pt x="417444" y="86359"/>
                  </a:lnTo>
                  <a:lnTo>
                    <a:pt x="416181" y="87629"/>
                  </a:lnTo>
                  <a:lnTo>
                    <a:pt x="382365" y="102869"/>
                  </a:lnTo>
                  <a:lnTo>
                    <a:pt x="381025" y="104139"/>
                  </a:lnTo>
                  <a:lnTo>
                    <a:pt x="348353" y="120649"/>
                  </a:lnTo>
                  <a:lnTo>
                    <a:pt x="347133" y="121919"/>
                  </a:lnTo>
                  <a:lnTo>
                    <a:pt x="315604" y="139699"/>
                  </a:lnTo>
                  <a:lnTo>
                    <a:pt x="284108" y="160019"/>
                  </a:lnTo>
                  <a:lnTo>
                    <a:pt x="282997" y="161289"/>
                  </a:lnTo>
                  <a:lnTo>
                    <a:pt x="254082" y="181609"/>
                  </a:lnTo>
                  <a:lnTo>
                    <a:pt x="252982" y="182879"/>
                  </a:lnTo>
                  <a:lnTo>
                    <a:pt x="225374" y="204469"/>
                  </a:lnTo>
                  <a:lnTo>
                    <a:pt x="224318" y="204469"/>
                  </a:lnTo>
                  <a:lnTo>
                    <a:pt x="198180" y="227329"/>
                  </a:lnTo>
                  <a:lnTo>
                    <a:pt x="197199" y="228599"/>
                  </a:lnTo>
                  <a:lnTo>
                    <a:pt x="172445" y="251459"/>
                  </a:lnTo>
                  <a:lnTo>
                    <a:pt x="171486" y="252729"/>
                  </a:lnTo>
                  <a:lnTo>
                    <a:pt x="147428" y="278129"/>
                  </a:lnTo>
                  <a:lnTo>
                    <a:pt x="125788" y="302259"/>
                  </a:lnTo>
                  <a:lnTo>
                    <a:pt x="124972" y="303529"/>
                  </a:lnTo>
                  <a:lnTo>
                    <a:pt x="104881" y="330199"/>
                  </a:lnTo>
                  <a:lnTo>
                    <a:pt x="104118" y="330199"/>
                  </a:lnTo>
                  <a:lnTo>
                    <a:pt x="85740" y="356869"/>
                  </a:lnTo>
                  <a:lnTo>
                    <a:pt x="85038" y="358139"/>
                  </a:lnTo>
                  <a:lnTo>
                    <a:pt x="68375" y="386079"/>
                  </a:lnTo>
                  <a:lnTo>
                    <a:pt x="67772" y="387349"/>
                  </a:lnTo>
                  <a:lnTo>
                    <a:pt x="52824" y="415289"/>
                  </a:lnTo>
                  <a:lnTo>
                    <a:pt x="52261" y="416559"/>
                  </a:lnTo>
                  <a:lnTo>
                    <a:pt x="27516" y="474979"/>
                  </a:lnTo>
                  <a:lnTo>
                    <a:pt x="13635" y="521969"/>
                  </a:lnTo>
                  <a:lnTo>
                    <a:pt x="4601" y="570229"/>
                  </a:lnTo>
                  <a:lnTo>
                    <a:pt x="279" y="621029"/>
                  </a:lnTo>
                  <a:lnTo>
                    <a:pt x="0" y="627379"/>
                  </a:lnTo>
                  <a:lnTo>
                    <a:pt x="0" y="652779"/>
                  </a:lnTo>
                  <a:lnTo>
                    <a:pt x="4196" y="702309"/>
                  </a:lnTo>
                  <a:lnTo>
                    <a:pt x="13249" y="750569"/>
                  </a:lnTo>
                  <a:lnTo>
                    <a:pt x="26972" y="796289"/>
                  </a:lnTo>
                  <a:lnTo>
                    <a:pt x="27289" y="797559"/>
                  </a:lnTo>
                  <a:lnTo>
                    <a:pt x="38561" y="826769"/>
                  </a:lnTo>
                  <a:lnTo>
                    <a:pt x="39022" y="828039"/>
                  </a:lnTo>
                  <a:lnTo>
                    <a:pt x="52661" y="858519"/>
                  </a:lnTo>
                  <a:lnTo>
                    <a:pt x="67609" y="886459"/>
                  </a:lnTo>
                  <a:lnTo>
                    <a:pt x="68223" y="887729"/>
                  </a:lnTo>
                  <a:lnTo>
                    <a:pt x="84886" y="914399"/>
                  </a:lnTo>
                  <a:lnTo>
                    <a:pt x="85589" y="915669"/>
                  </a:lnTo>
                  <a:lnTo>
                    <a:pt x="104049" y="942339"/>
                  </a:lnTo>
                  <a:lnTo>
                    <a:pt x="104771" y="943609"/>
                  </a:lnTo>
                  <a:lnTo>
                    <a:pt x="124786" y="969009"/>
                  </a:lnTo>
                  <a:lnTo>
                    <a:pt x="125647" y="970279"/>
                  </a:lnTo>
                  <a:lnTo>
                    <a:pt x="147374" y="995679"/>
                  </a:lnTo>
                  <a:lnTo>
                    <a:pt x="148202" y="996949"/>
                  </a:lnTo>
                  <a:lnTo>
                    <a:pt x="171399" y="1021079"/>
                  </a:lnTo>
                  <a:lnTo>
                    <a:pt x="172368" y="1021079"/>
                  </a:lnTo>
                  <a:lnTo>
                    <a:pt x="197112" y="1045209"/>
                  </a:lnTo>
                  <a:lnTo>
                    <a:pt x="198103" y="1046479"/>
                  </a:lnTo>
                  <a:lnTo>
                    <a:pt x="224328" y="1068069"/>
                  </a:lnTo>
                  <a:lnTo>
                    <a:pt x="225407" y="1069339"/>
                  </a:lnTo>
                  <a:lnTo>
                    <a:pt x="253015" y="1090929"/>
                  </a:lnTo>
                  <a:lnTo>
                    <a:pt x="254049" y="1090929"/>
                  </a:lnTo>
                  <a:lnTo>
                    <a:pt x="257664" y="1093469"/>
                  </a:lnTo>
                  <a:lnTo>
                    <a:pt x="303111" y="1059804"/>
                  </a:lnTo>
                  <a:lnTo>
                    <a:pt x="300804" y="1057909"/>
                  </a:lnTo>
                  <a:lnTo>
                    <a:pt x="300292" y="1057909"/>
                  </a:lnTo>
                  <a:lnTo>
                    <a:pt x="272684" y="1036319"/>
                  </a:lnTo>
                  <a:lnTo>
                    <a:pt x="273762" y="1036319"/>
                  </a:lnTo>
                  <a:lnTo>
                    <a:pt x="247548" y="1014729"/>
                  </a:lnTo>
                  <a:lnTo>
                    <a:pt x="248539" y="1014729"/>
                  </a:lnTo>
                  <a:lnTo>
                    <a:pt x="225159" y="993139"/>
                  </a:lnTo>
                  <a:lnTo>
                    <a:pt x="224753" y="993139"/>
                  </a:lnTo>
                  <a:lnTo>
                    <a:pt x="201556" y="969009"/>
                  </a:lnTo>
                  <a:lnTo>
                    <a:pt x="202383" y="969009"/>
                  </a:lnTo>
                  <a:lnTo>
                    <a:pt x="180656" y="944879"/>
                  </a:lnTo>
                  <a:lnTo>
                    <a:pt x="181517" y="944879"/>
                  </a:lnTo>
                  <a:lnTo>
                    <a:pt x="162511" y="920749"/>
                  </a:lnTo>
                  <a:lnTo>
                    <a:pt x="162229" y="920749"/>
                  </a:lnTo>
                  <a:lnTo>
                    <a:pt x="144648" y="895349"/>
                  </a:lnTo>
                  <a:lnTo>
                    <a:pt x="144477" y="895349"/>
                  </a:lnTo>
                  <a:lnTo>
                    <a:pt x="128571" y="868679"/>
                  </a:lnTo>
                  <a:lnTo>
                    <a:pt x="128424" y="868679"/>
                  </a:lnTo>
                  <a:lnTo>
                    <a:pt x="114161" y="842009"/>
                  </a:lnTo>
                  <a:lnTo>
                    <a:pt x="101546" y="814069"/>
                  </a:lnTo>
                  <a:lnTo>
                    <a:pt x="90168" y="784859"/>
                  </a:lnTo>
                  <a:lnTo>
                    <a:pt x="90485" y="784859"/>
                  </a:lnTo>
                  <a:lnTo>
                    <a:pt x="85584" y="770889"/>
                  </a:lnTo>
                  <a:lnTo>
                    <a:pt x="85772" y="770889"/>
                  </a:lnTo>
                  <a:lnTo>
                    <a:pt x="81729" y="756919"/>
                  </a:lnTo>
                  <a:lnTo>
                    <a:pt x="81518" y="756919"/>
                  </a:lnTo>
                  <a:lnTo>
                    <a:pt x="77598" y="741679"/>
                  </a:lnTo>
                  <a:lnTo>
                    <a:pt x="77742" y="741679"/>
                  </a:lnTo>
                  <a:lnTo>
                    <a:pt x="74598" y="727709"/>
                  </a:lnTo>
                  <a:lnTo>
                    <a:pt x="74432" y="727709"/>
                  </a:lnTo>
                  <a:lnTo>
                    <a:pt x="71491" y="712469"/>
                  </a:lnTo>
                  <a:lnTo>
                    <a:pt x="69236" y="697229"/>
                  </a:lnTo>
                  <a:lnTo>
                    <a:pt x="67438" y="681989"/>
                  </a:lnTo>
                  <a:lnTo>
                    <a:pt x="66222" y="668019"/>
                  </a:lnTo>
                  <a:lnTo>
                    <a:pt x="65400" y="652779"/>
                  </a:lnTo>
                  <a:lnTo>
                    <a:pt x="65356" y="651509"/>
                  </a:lnTo>
                  <a:lnTo>
                    <a:pt x="65057" y="637539"/>
                  </a:lnTo>
                  <a:lnTo>
                    <a:pt x="65671" y="621029"/>
                  </a:lnTo>
                  <a:lnTo>
                    <a:pt x="66479" y="605789"/>
                  </a:lnTo>
                  <a:lnTo>
                    <a:pt x="67822" y="590549"/>
                  </a:lnTo>
                  <a:lnTo>
                    <a:pt x="69642" y="575309"/>
                  </a:lnTo>
                  <a:lnTo>
                    <a:pt x="71933" y="560069"/>
                  </a:lnTo>
                  <a:lnTo>
                    <a:pt x="72073" y="560069"/>
                  </a:lnTo>
                  <a:lnTo>
                    <a:pt x="74694" y="546099"/>
                  </a:lnTo>
                  <a:lnTo>
                    <a:pt x="74554" y="546099"/>
                  </a:lnTo>
                  <a:lnTo>
                    <a:pt x="77984" y="530859"/>
                  </a:lnTo>
                  <a:lnTo>
                    <a:pt x="78174" y="530859"/>
                  </a:lnTo>
                  <a:lnTo>
                    <a:pt x="81768" y="516889"/>
                  </a:lnTo>
                  <a:lnTo>
                    <a:pt x="81601" y="516889"/>
                  </a:lnTo>
                  <a:lnTo>
                    <a:pt x="86012" y="501649"/>
                  </a:lnTo>
                  <a:lnTo>
                    <a:pt x="86237" y="501649"/>
                  </a:lnTo>
                  <a:lnTo>
                    <a:pt x="90730" y="487679"/>
                  </a:lnTo>
                  <a:lnTo>
                    <a:pt x="90917" y="487679"/>
                  </a:lnTo>
                  <a:lnTo>
                    <a:pt x="101621" y="459739"/>
                  </a:lnTo>
                  <a:lnTo>
                    <a:pt x="101135" y="459739"/>
                  </a:lnTo>
                  <a:lnTo>
                    <a:pt x="114201" y="431799"/>
                  </a:lnTo>
                  <a:lnTo>
                    <a:pt x="128587" y="405129"/>
                  </a:lnTo>
                  <a:lnTo>
                    <a:pt x="128746" y="405129"/>
                  </a:lnTo>
                  <a:lnTo>
                    <a:pt x="144651" y="378459"/>
                  </a:lnTo>
                  <a:lnTo>
                    <a:pt x="144819" y="378459"/>
                  </a:lnTo>
                  <a:lnTo>
                    <a:pt x="162327" y="353059"/>
                  </a:lnTo>
                  <a:lnTo>
                    <a:pt x="162521" y="353059"/>
                  </a:lnTo>
                  <a:lnTo>
                    <a:pt x="181658" y="327659"/>
                  </a:lnTo>
                  <a:lnTo>
                    <a:pt x="181924" y="327659"/>
                  </a:lnTo>
                  <a:lnTo>
                    <a:pt x="202492" y="303529"/>
                  </a:lnTo>
                  <a:lnTo>
                    <a:pt x="202853" y="303529"/>
                  </a:lnTo>
                  <a:lnTo>
                    <a:pt x="224829" y="280669"/>
                  </a:lnTo>
                  <a:lnTo>
                    <a:pt x="225173" y="280669"/>
                  </a:lnTo>
                  <a:lnTo>
                    <a:pt x="248615" y="257809"/>
                  </a:lnTo>
                  <a:lnTo>
                    <a:pt x="249087" y="257809"/>
                  </a:lnTo>
                  <a:lnTo>
                    <a:pt x="273773" y="236219"/>
                  </a:lnTo>
                  <a:lnTo>
                    <a:pt x="274340" y="236219"/>
                  </a:lnTo>
                  <a:lnTo>
                    <a:pt x="300324" y="215899"/>
                  </a:lnTo>
                  <a:lnTo>
                    <a:pt x="301032" y="215899"/>
                  </a:lnTo>
                  <a:lnTo>
                    <a:pt x="328140" y="196849"/>
                  </a:lnTo>
                  <a:lnTo>
                    <a:pt x="327029" y="196849"/>
                  </a:lnTo>
                  <a:lnTo>
                    <a:pt x="357251" y="177799"/>
                  </a:lnTo>
                  <a:lnTo>
                    <a:pt x="355977" y="177799"/>
                  </a:lnTo>
                  <a:lnTo>
                    <a:pt x="387505" y="160019"/>
                  </a:lnTo>
                  <a:lnTo>
                    <a:pt x="386286" y="160019"/>
                  </a:lnTo>
                  <a:lnTo>
                    <a:pt x="418958" y="143509"/>
                  </a:lnTo>
                  <a:lnTo>
                    <a:pt x="417619" y="143509"/>
                  </a:lnTo>
                  <a:lnTo>
                    <a:pt x="451435" y="128269"/>
                  </a:lnTo>
                  <a:lnTo>
                    <a:pt x="450171" y="128269"/>
                  </a:lnTo>
                  <a:lnTo>
                    <a:pt x="485054" y="113029"/>
                  </a:lnTo>
                  <a:lnTo>
                    <a:pt x="486841" y="113029"/>
                  </a:lnTo>
                  <a:lnTo>
                    <a:pt x="519513" y="100329"/>
                  </a:lnTo>
                  <a:lnTo>
                    <a:pt x="521822" y="100329"/>
                  </a:lnTo>
                  <a:lnTo>
                    <a:pt x="555050" y="88899"/>
                  </a:lnTo>
                  <a:lnTo>
                    <a:pt x="553536" y="88899"/>
                  </a:lnTo>
                  <a:lnTo>
                    <a:pt x="591436" y="77469"/>
                  </a:lnTo>
                  <a:lnTo>
                    <a:pt x="594794" y="77469"/>
                  </a:lnTo>
                  <a:lnTo>
                    <a:pt x="628672" y="68579"/>
                  </a:lnTo>
                  <a:lnTo>
                    <a:pt x="627125" y="68579"/>
                  </a:lnTo>
                  <a:lnTo>
                    <a:pt x="666659" y="60959"/>
                  </a:lnTo>
                  <a:lnTo>
                    <a:pt x="665439" y="60959"/>
                  </a:lnTo>
                  <a:lnTo>
                    <a:pt x="685533" y="57149"/>
                  </a:lnTo>
                  <a:close/>
                </a:path>
                <a:path w="1483995" h="1093470">
                  <a:moveTo>
                    <a:pt x="1437236" y="219680"/>
                  </a:moveTo>
                  <a:lnTo>
                    <a:pt x="303111" y="1059804"/>
                  </a:lnTo>
                  <a:lnTo>
                    <a:pt x="303897" y="1060449"/>
                  </a:lnTo>
                  <a:lnTo>
                    <a:pt x="1437273" y="219710"/>
                  </a:lnTo>
                  <a:close/>
                </a:path>
                <a:path w="1483995" h="1093470">
                  <a:moveTo>
                    <a:pt x="299257" y="1056639"/>
                  </a:moveTo>
                  <a:lnTo>
                    <a:pt x="300292" y="1057909"/>
                  </a:lnTo>
                  <a:lnTo>
                    <a:pt x="300804" y="1057909"/>
                  </a:lnTo>
                  <a:lnTo>
                    <a:pt x="299257" y="1056639"/>
                  </a:lnTo>
                  <a:close/>
                </a:path>
                <a:path w="1483995" h="1093470">
                  <a:moveTo>
                    <a:pt x="223784" y="991869"/>
                  </a:moveTo>
                  <a:lnTo>
                    <a:pt x="224753" y="993139"/>
                  </a:lnTo>
                  <a:lnTo>
                    <a:pt x="225159" y="993139"/>
                  </a:lnTo>
                  <a:lnTo>
                    <a:pt x="223784" y="991869"/>
                  </a:lnTo>
                  <a:close/>
                </a:path>
                <a:path w="1483995" h="1093470">
                  <a:moveTo>
                    <a:pt x="161510" y="919479"/>
                  </a:moveTo>
                  <a:lnTo>
                    <a:pt x="162229" y="920749"/>
                  </a:lnTo>
                  <a:lnTo>
                    <a:pt x="162511" y="920749"/>
                  </a:lnTo>
                  <a:lnTo>
                    <a:pt x="161510" y="919479"/>
                  </a:lnTo>
                  <a:close/>
                </a:path>
                <a:path w="1483995" h="1093470">
                  <a:moveTo>
                    <a:pt x="143769" y="894079"/>
                  </a:moveTo>
                  <a:lnTo>
                    <a:pt x="144477" y="895349"/>
                  </a:lnTo>
                  <a:lnTo>
                    <a:pt x="144648" y="895349"/>
                  </a:lnTo>
                  <a:lnTo>
                    <a:pt x="143769" y="894079"/>
                  </a:lnTo>
                  <a:close/>
                </a:path>
                <a:path w="1483995" h="1093470">
                  <a:moveTo>
                    <a:pt x="127814" y="867409"/>
                  </a:moveTo>
                  <a:lnTo>
                    <a:pt x="128424" y="868679"/>
                  </a:lnTo>
                  <a:lnTo>
                    <a:pt x="128571" y="868679"/>
                  </a:lnTo>
                  <a:lnTo>
                    <a:pt x="127814" y="867409"/>
                  </a:lnTo>
                  <a:close/>
                </a:path>
                <a:path w="1483995" h="1093470">
                  <a:moveTo>
                    <a:pt x="113482" y="840739"/>
                  </a:moveTo>
                  <a:lnTo>
                    <a:pt x="114048" y="842009"/>
                  </a:lnTo>
                  <a:lnTo>
                    <a:pt x="113482" y="840739"/>
                  </a:lnTo>
                  <a:close/>
                </a:path>
                <a:path w="1483995" h="1093470">
                  <a:moveTo>
                    <a:pt x="100978" y="812799"/>
                  </a:moveTo>
                  <a:lnTo>
                    <a:pt x="101440" y="814069"/>
                  </a:lnTo>
                  <a:lnTo>
                    <a:pt x="100978" y="812799"/>
                  </a:lnTo>
                  <a:close/>
                </a:path>
                <a:path w="1483995" h="1093470">
                  <a:moveTo>
                    <a:pt x="81361" y="755649"/>
                  </a:moveTo>
                  <a:lnTo>
                    <a:pt x="81518" y="756919"/>
                  </a:lnTo>
                  <a:lnTo>
                    <a:pt x="81729" y="756919"/>
                  </a:lnTo>
                  <a:lnTo>
                    <a:pt x="81361" y="755649"/>
                  </a:lnTo>
                  <a:close/>
                </a:path>
                <a:path w="1483995" h="1093470">
                  <a:moveTo>
                    <a:pt x="74312" y="726439"/>
                  </a:moveTo>
                  <a:lnTo>
                    <a:pt x="74432" y="727709"/>
                  </a:lnTo>
                  <a:lnTo>
                    <a:pt x="74598" y="727709"/>
                  </a:lnTo>
                  <a:lnTo>
                    <a:pt x="74312" y="726439"/>
                  </a:lnTo>
                  <a:close/>
                </a:path>
                <a:path w="1483995" h="1093470">
                  <a:moveTo>
                    <a:pt x="66107" y="666749"/>
                  </a:moveTo>
                  <a:lnTo>
                    <a:pt x="66154" y="668019"/>
                  </a:lnTo>
                  <a:lnTo>
                    <a:pt x="66107" y="666749"/>
                  </a:lnTo>
                  <a:close/>
                </a:path>
                <a:path w="1483995" h="1093470">
                  <a:moveTo>
                    <a:pt x="65043" y="636897"/>
                  </a:moveTo>
                  <a:lnTo>
                    <a:pt x="65018" y="637539"/>
                  </a:lnTo>
                  <a:lnTo>
                    <a:pt x="65043" y="636897"/>
                  </a:lnTo>
                  <a:close/>
                </a:path>
                <a:path w="1483995" h="1093470">
                  <a:moveTo>
                    <a:pt x="65068" y="636269"/>
                  </a:moveTo>
                  <a:lnTo>
                    <a:pt x="65043" y="636897"/>
                  </a:lnTo>
                  <a:lnTo>
                    <a:pt x="65068" y="636269"/>
                  </a:lnTo>
                  <a:close/>
                </a:path>
                <a:path w="1483995" h="1093470">
                  <a:moveTo>
                    <a:pt x="69747" y="575309"/>
                  </a:moveTo>
                  <a:lnTo>
                    <a:pt x="69565" y="576579"/>
                  </a:lnTo>
                  <a:lnTo>
                    <a:pt x="69747" y="575309"/>
                  </a:lnTo>
                  <a:close/>
                </a:path>
                <a:path w="1483995" h="1093470">
                  <a:moveTo>
                    <a:pt x="72073" y="560069"/>
                  </a:moveTo>
                  <a:lnTo>
                    <a:pt x="71933" y="560069"/>
                  </a:lnTo>
                  <a:lnTo>
                    <a:pt x="71835" y="561339"/>
                  </a:lnTo>
                  <a:lnTo>
                    <a:pt x="72073" y="560069"/>
                  </a:lnTo>
                  <a:close/>
                </a:path>
                <a:path w="1483995" h="1093470">
                  <a:moveTo>
                    <a:pt x="78174" y="530859"/>
                  </a:moveTo>
                  <a:lnTo>
                    <a:pt x="77984" y="530859"/>
                  </a:lnTo>
                  <a:lnTo>
                    <a:pt x="77847" y="532129"/>
                  </a:lnTo>
                  <a:lnTo>
                    <a:pt x="78174" y="530859"/>
                  </a:lnTo>
                  <a:close/>
                </a:path>
                <a:path w="1483995" h="1093470">
                  <a:moveTo>
                    <a:pt x="86237" y="501649"/>
                  </a:moveTo>
                  <a:lnTo>
                    <a:pt x="86012" y="501649"/>
                  </a:lnTo>
                  <a:lnTo>
                    <a:pt x="85829" y="502919"/>
                  </a:lnTo>
                  <a:lnTo>
                    <a:pt x="86237" y="501649"/>
                  </a:lnTo>
                  <a:close/>
                </a:path>
                <a:path w="1483995" h="1093470">
                  <a:moveTo>
                    <a:pt x="90917" y="487679"/>
                  </a:moveTo>
                  <a:lnTo>
                    <a:pt x="90730" y="487679"/>
                  </a:lnTo>
                  <a:lnTo>
                    <a:pt x="90430" y="488949"/>
                  </a:lnTo>
                  <a:lnTo>
                    <a:pt x="90917" y="487679"/>
                  </a:lnTo>
                  <a:close/>
                </a:path>
                <a:path w="1483995" h="1093470">
                  <a:moveTo>
                    <a:pt x="114324" y="431799"/>
                  </a:moveTo>
                  <a:lnTo>
                    <a:pt x="113645" y="433069"/>
                  </a:lnTo>
                  <a:lnTo>
                    <a:pt x="114324" y="431799"/>
                  </a:lnTo>
                  <a:close/>
                </a:path>
                <a:path w="1483995" h="1093470">
                  <a:moveTo>
                    <a:pt x="128746" y="405129"/>
                  </a:moveTo>
                  <a:lnTo>
                    <a:pt x="128587" y="405129"/>
                  </a:lnTo>
                  <a:lnTo>
                    <a:pt x="127988" y="406399"/>
                  </a:lnTo>
                  <a:lnTo>
                    <a:pt x="128746" y="405129"/>
                  </a:lnTo>
                  <a:close/>
                </a:path>
                <a:path w="1483995" h="1093470">
                  <a:moveTo>
                    <a:pt x="144819" y="378459"/>
                  </a:moveTo>
                  <a:lnTo>
                    <a:pt x="144651" y="378459"/>
                  </a:lnTo>
                  <a:lnTo>
                    <a:pt x="143943" y="379729"/>
                  </a:lnTo>
                  <a:lnTo>
                    <a:pt x="144819" y="378459"/>
                  </a:lnTo>
                  <a:close/>
                </a:path>
                <a:path w="1483995" h="1093470">
                  <a:moveTo>
                    <a:pt x="162521" y="353059"/>
                  </a:moveTo>
                  <a:lnTo>
                    <a:pt x="162327" y="353059"/>
                  </a:lnTo>
                  <a:lnTo>
                    <a:pt x="161565" y="354329"/>
                  </a:lnTo>
                  <a:lnTo>
                    <a:pt x="162521" y="353059"/>
                  </a:lnTo>
                  <a:close/>
                </a:path>
                <a:path w="1483995" h="1093470">
                  <a:moveTo>
                    <a:pt x="181924" y="327659"/>
                  </a:moveTo>
                  <a:lnTo>
                    <a:pt x="181658" y="327659"/>
                  </a:lnTo>
                  <a:lnTo>
                    <a:pt x="180841" y="328929"/>
                  </a:lnTo>
                  <a:lnTo>
                    <a:pt x="181924" y="327659"/>
                  </a:lnTo>
                  <a:close/>
                </a:path>
                <a:path w="1483995" h="1093470">
                  <a:moveTo>
                    <a:pt x="202853" y="303529"/>
                  </a:moveTo>
                  <a:lnTo>
                    <a:pt x="202492" y="303529"/>
                  </a:lnTo>
                  <a:lnTo>
                    <a:pt x="201632" y="304799"/>
                  </a:lnTo>
                  <a:lnTo>
                    <a:pt x="202853" y="303529"/>
                  </a:lnTo>
                  <a:close/>
                </a:path>
                <a:path w="1483995" h="1093470">
                  <a:moveTo>
                    <a:pt x="225173" y="280669"/>
                  </a:moveTo>
                  <a:lnTo>
                    <a:pt x="224829" y="280669"/>
                  </a:lnTo>
                  <a:lnTo>
                    <a:pt x="223871" y="281939"/>
                  </a:lnTo>
                  <a:lnTo>
                    <a:pt x="225173" y="280669"/>
                  </a:lnTo>
                  <a:close/>
                </a:path>
                <a:path w="1483995" h="1093470">
                  <a:moveTo>
                    <a:pt x="249087" y="257809"/>
                  </a:moveTo>
                  <a:lnTo>
                    <a:pt x="248615" y="257809"/>
                  </a:lnTo>
                  <a:lnTo>
                    <a:pt x="247635" y="259079"/>
                  </a:lnTo>
                  <a:lnTo>
                    <a:pt x="249087" y="257809"/>
                  </a:lnTo>
                  <a:close/>
                </a:path>
                <a:path w="1483995" h="1093470">
                  <a:moveTo>
                    <a:pt x="274340" y="236219"/>
                  </a:moveTo>
                  <a:lnTo>
                    <a:pt x="273773" y="236219"/>
                  </a:lnTo>
                  <a:lnTo>
                    <a:pt x="272716" y="237489"/>
                  </a:lnTo>
                  <a:lnTo>
                    <a:pt x="274340" y="236219"/>
                  </a:lnTo>
                  <a:close/>
                </a:path>
                <a:path w="1483995" h="1093470">
                  <a:moveTo>
                    <a:pt x="1442339" y="215900"/>
                  </a:moveTo>
                  <a:lnTo>
                    <a:pt x="1432577" y="215900"/>
                  </a:lnTo>
                  <a:lnTo>
                    <a:pt x="1437236" y="219680"/>
                  </a:lnTo>
                  <a:lnTo>
                    <a:pt x="1442339" y="215900"/>
                  </a:lnTo>
                  <a:close/>
                </a:path>
                <a:path w="1483995" h="1093470">
                  <a:moveTo>
                    <a:pt x="301032" y="215899"/>
                  </a:moveTo>
                  <a:lnTo>
                    <a:pt x="300324" y="215899"/>
                  </a:lnTo>
                  <a:lnTo>
                    <a:pt x="299225" y="217169"/>
                  </a:lnTo>
                  <a:lnTo>
                    <a:pt x="301032" y="215899"/>
                  </a:lnTo>
                  <a:close/>
                </a:path>
                <a:path w="1483995" h="1093470">
                  <a:moveTo>
                    <a:pt x="1344797" y="100330"/>
                  </a:moveTo>
                  <a:lnTo>
                    <a:pt x="1213127" y="100330"/>
                  </a:lnTo>
                  <a:lnTo>
                    <a:pt x="1249067" y="114300"/>
                  </a:lnTo>
                  <a:lnTo>
                    <a:pt x="1247760" y="114300"/>
                  </a:lnTo>
                  <a:lnTo>
                    <a:pt x="1282610" y="128270"/>
                  </a:lnTo>
                  <a:lnTo>
                    <a:pt x="1281304" y="128270"/>
                  </a:lnTo>
                  <a:lnTo>
                    <a:pt x="1315174" y="143510"/>
                  </a:lnTo>
                  <a:lnTo>
                    <a:pt x="1313867" y="143510"/>
                  </a:lnTo>
                  <a:lnTo>
                    <a:pt x="1346540" y="160020"/>
                  </a:lnTo>
                  <a:lnTo>
                    <a:pt x="1345233" y="160020"/>
                  </a:lnTo>
                  <a:lnTo>
                    <a:pt x="1376816" y="177800"/>
                  </a:lnTo>
                  <a:lnTo>
                    <a:pt x="1375618" y="177800"/>
                  </a:lnTo>
                  <a:lnTo>
                    <a:pt x="1405894" y="196850"/>
                  </a:lnTo>
                  <a:lnTo>
                    <a:pt x="1404697" y="196850"/>
                  </a:lnTo>
                  <a:lnTo>
                    <a:pt x="1433666" y="217170"/>
                  </a:lnTo>
                  <a:lnTo>
                    <a:pt x="1432577" y="215900"/>
                  </a:lnTo>
                  <a:lnTo>
                    <a:pt x="1442339" y="215900"/>
                  </a:lnTo>
                  <a:lnTo>
                    <a:pt x="1483485" y="185420"/>
                  </a:lnTo>
                  <a:lnTo>
                    <a:pt x="1479843" y="182880"/>
                  </a:lnTo>
                  <a:lnTo>
                    <a:pt x="1478754" y="181610"/>
                  </a:lnTo>
                  <a:lnTo>
                    <a:pt x="1449893" y="161290"/>
                  </a:lnTo>
                  <a:lnTo>
                    <a:pt x="1448695" y="160020"/>
                  </a:lnTo>
                  <a:lnTo>
                    <a:pt x="1418419" y="140970"/>
                  </a:lnTo>
                  <a:lnTo>
                    <a:pt x="1417221" y="139700"/>
                  </a:lnTo>
                  <a:lnTo>
                    <a:pt x="1385638" y="121920"/>
                  </a:lnTo>
                  <a:lnTo>
                    <a:pt x="1384440" y="120650"/>
                  </a:lnTo>
                  <a:lnTo>
                    <a:pt x="1351767" y="104140"/>
                  </a:lnTo>
                  <a:lnTo>
                    <a:pt x="1350460" y="102870"/>
                  </a:lnTo>
                  <a:lnTo>
                    <a:pt x="1344797" y="100330"/>
                  </a:lnTo>
                  <a:close/>
                </a:path>
                <a:path w="1483995" h="1093470">
                  <a:moveTo>
                    <a:pt x="486841" y="113029"/>
                  </a:moveTo>
                  <a:lnTo>
                    <a:pt x="485054" y="113029"/>
                  </a:lnTo>
                  <a:lnTo>
                    <a:pt x="483573" y="114299"/>
                  </a:lnTo>
                  <a:lnTo>
                    <a:pt x="486841" y="113029"/>
                  </a:lnTo>
                  <a:close/>
                </a:path>
                <a:path w="1483995" h="1093470">
                  <a:moveTo>
                    <a:pt x="521822" y="100329"/>
                  </a:moveTo>
                  <a:lnTo>
                    <a:pt x="519513" y="100329"/>
                  </a:lnTo>
                  <a:lnTo>
                    <a:pt x="518130" y="101599"/>
                  </a:lnTo>
                  <a:lnTo>
                    <a:pt x="521822" y="100329"/>
                  </a:lnTo>
                  <a:close/>
                </a:path>
                <a:path w="1483995" h="1093470">
                  <a:moveTo>
                    <a:pt x="1204523" y="44450"/>
                  </a:moveTo>
                  <a:lnTo>
                    <a:pt x="927537" y="44450"/>
                  </a:lnTo>
                  <a:lnTo>
                    <a:pt x="948698" y="45720"/>
                  </a:lnTo>
                  <a:lnTo>
                    <a:pt x="947903" y="45720"/>
                  </a:lnTo>
                  <a:lnTo>
                    <a:pt x="968813" y="46990"/>
                  </a:lnTo>
                  <a:lnTo>
                    <a:pt x="967920" y="46990"/>
                  </a:lnTo>
                  <a:lnTo>
                    <a:pt x="988755" y="49530"/>
                  </a:lnTo>
                  <a:lnTo>
                    <a:pt x="988090" y="49530"/>
                  </a:lnTo>
                  <a:lnTo>
                    <a:pt x="1008761" y="52070"/>
                  </a:lnTo>
                  <a:lnTo>
                    <a:pt x="1007824" y="52070"/>
                  </a:lnTo>
                  <a:lnTo>
                    <a:pt x="1028245" y="54610"/>
                  </a:lnTo>
                  <a:lnTo>
                    <a:pt x="1027450" y="54610"/>
                  </a:lnTo>
                  <a:lnTo>
                    <a:pt x="1047707" y="57150"/>
                  </a:lnTo>
                  <a:lnTo>
                    <a:pt x="1046922" y="57150"/>
                  </a:lnTo>
                  <a:lnTo>
                    <a:pt x="1067016" y="60960"/>
                  </a:lnTo>
                  <a:lnTo>
                    <a:pt x="1065818" y="60960"/>
                  </a:lnTo>
                  <a:lnTo>
                    <a:pt x="1105417" y="68580"/>
                  </a:lnTo>
                  <a:lnTo>
                    <a:pt x="1103892" y="68580"/>
                  </a:lnTo>
                  <a:lnTo>
                    <a:pt x="1142664" y="78740"/>
                  </a:lnTo>
                  <a:lnTo>
                    <a:pt x="1141248" y="78740"/>
                  </a:lnTo>
                  <a:lnTo>
                    <a:pt x="1179148" y="88900"/>
                  </a:lnTo>
                  <a:lnTo>
                    <a:pt x="1177623" y="88900"/>
                  </a:lnTo>
                  <a:lnTo>
                    <a:pt x="1214543" y="101600"/>
                  </a:lnTo>
                  <a:lnTo>
                    <a:pt x="1213127" y="100330"/>
                  </a:lnTo>
                  <a:lnTo>
                    <a:pt x="1344797" y="100330"/>
                  </a:lnTo>
                  <a:lnTo>
                    <a:pt x="1316481" y="87630"/>
                  </a:lnTo>
                  <a:lnTo>
                    <a:pt x="1315174" y="86360"/>
                  </a:lnTo>
                  <a:lnTo>
                    <a:pt x="1280323" y="71120"/>
                  </a:lnTo>
                  <a:lnTo>
                    <a:pt x="1278908" y="71120"/>
                  </a:lnTo>
                  <a:lnTo>
                    <a:pt x="1242859" y="57150"/>
                  </a:lnTo>
                  <a:lnTo>
                    <a:pt x="1204523" y="44450"/>
                  </a:lnTo>
                  <a:close/>
                </a:path>
                <a:path w="1483995" h="1093470">
                  <a:moveTo>
                    <a:pt x="594794" y="77469"/>
                  </a:moveTo>
                  <a:lnTo>
                    <a:pt x="591436" y="77469"/>
                  </a:lnTo>
                  <a:lnTo>
                    <a:pt x="589955" y="78739"/>
                  </a:lnTo>
                  <a:lnTo>
                    <a:pt x="594794" y="77469"/>
                  </a:lnTo>
                  <a:close/>
                </a:path>
                <a:path w="1483995" h="1093470">
                  <a:moveTo>
                    <a:pt x="1165099" y="33020"/>
                  </a:moveTo>
                  <a:lnTo>
                    <a:pt x="567454" y="33019"/>
                  </a:lnTo>
                  <a:lnTo>
                    <a:pt x="529554" y="44449"/>
                  </a:lnTo>
                  <a:lnTo>
                    <a:pt x="528040" y="44449"/>
                  </a:lnTo>
                  <a:lnTo>
                    <a:pt x="491121" y="57149"/>
                  </a:lnTo>
                  <a:lnTo>
                    <a:pt x="684748" y="57149"/>
                  </a:lnTo>
                  <a:lnTo>
                    <a:pt x="705005" y="54609"/>
                  </a:lnTo>
                  <a:lnTo>
                    <a:pt x="704189" y="54609"/>
                  </a:lnTo>
                  <a:lnTo>
                    <a:pt x="724685" y="50799"/>
                  </a:lnTo>
                  <a:lnTo>
                    <a:pt x="730784" y="50799"/>
                  </a:lnTo>
                  <a:lnTo>
                    <a:pt x="744506" y="48260"/>
                  </a:lnTo>
                  <a:lnTo>
                    <a:pt x="754117" y="48260"/>
                  </a:lnTo>
                  <a:lnTo>
                    <a:pt x="764534" y="46990"/>
                  </a:lnTo>
                  <a:lnTo>
                    <a:pt x="763641" y="46990"/>
                  </a:lnTo>
                  <a:lnTo>
                    <a:pt x="784552" y="45720"/>
                  </a:lnTo>
                  <a:lnTo>
                    <a:pt x="783757" y="45720"/>
                  </a:lnTo>
                  <a:lnTo>
                    <a:pt x="804918" y="43180"/>
                  </a:lnTo>
                  <a:lnTo>
                    <a:pt x="824510" y="43180"/>
                  </a:lnTo>
                  <a:lnTo>
                    <a:pt x="845911" y="41910"/>
                  </a:lnTo>
                  <a:lnTo>
                    <a:pt x="1194576" y="41910"/>
                  </a:lnTo>
                  <a:lnTo>
                    <a:pt x="1165099" y="33020"/>
                  </a:lnTo>
                  <a:close/>
                </a:path>
                <a:path w="1483995" h="1093470">
                  <a:moveTo>
                    <a:pt x="730784" y="50799"/>
                  </a:moveTo>
                  <a:lnTo>
                    <a:pt x="724685" y="50799"/>
                  </a:lnTo>
                  <a:lnTo>
                    <a:pt x="723923" y="52069"/>
                  </a:lnTo>
                  <a:lnTo>
                    <a:pt x="730784" y="50799"/>
                  </a:lnTo>
                  <a:close/>
                </a:path>
                <a:path w="1483995" h="1093470">
                  <a:moveTo>
                    <a:pt x="754117" y="48260"/>
                  </a:moveTo>
                  <a:lnTo>
                    <a:pt x="744506" y="48260"/>
                  </a:lnTo>
                  <a:lnTo>
                    <a:pt x="743700" y="49530"/>
                  </a:lnTo>
                  <a:lnTo>
                    <a:pt x="754117" y="48260"/>
                  </a:lnTo>
                  <a:close/>
                </a:path>
                <a:path w="1483995" h="1093470">
                  <a:moveTo>
                    <a:pt x="825392" y="43180"/>
                  </a:moveTo>
                  <a:lnTo>
                    <a:pt x="804918" y="43180"/>
                  </a:lnTo>
                  <a:lnTo>
                    <a:pt x="804155" y="44450"/>
                  </a:lnTo>
                  <a:lnTo>
                    <a:pt x="825392" y="43180"/>
                  </a:lnTo>
                  <a:close/>
                </a:path>
                <a:path w="1483995" h="1093470">
                  <a:moveTo>
                    <a:pt x="1194576" y="41910"/>
                  </a:moveTo>
                  <a:lnTo>
                    <a:pt x="886544" y="41910"/>
                  </a:lnTo>
                  <a:lnTo>
                    <a:pt x="907945" y="43180"/>
                  </a:lnTo>
                  <a:lnTo>
                    <a:pt x="907063" y="43180"/>
                  </a:lnTo>
                  <a:lnTo>
                    <a:pt x="928300" y="44450"/>
                  </a:lnTo>
                  <a:lnTo>
                    <a:pt x="1202999" y="44450"/>
                  </a:lnTo>
                  <a:lnTo>
                    <a:pt x="1194576" y="41910"/>
                  </a:lnTo>
                  <a:close/>
                </a:path>
                <a:path w="1483995" h="1093470">
                  <a:moveTo>
                    <a:pt x="1062409" y="10160"/>
                  </a:moveTo>
                  <a:lnTo>
                    <a:pt x="670046" y="10159"/>
                  </a:lnTo>
                  <a:lnTo>
                    <a:pt x="649952" y="13969"/>
                  </a:lnTo>
                  <a:lnTo>
                    <a:pt x="648732" y="13969"/>
                  </a:lnTo>
                  <a:lnTo>
                    <a:pt x="607652" y="22859"/>
                  </a:lnTo>
                  <a:lnTo>
                    <a:pt x="568935" y="33019"/>
                  </a:lnTo>
                  <a:lnTo>
                    <a:pt x="1163683" y="33020"/>
                  </a:lnTo>
                  <a:lnTo>
                    <a:pt x="1123278" y="22860"/>
                  </a:lnTo>
                  <a:lnTo>
                    <a:pt x="1082503" y="13970"/>
                  </a:lnTo>
                  <a:lnTo>
                    <a:pt x="1062409" y="10160"/>
                  </a:lnTo>
                  <a:close/>
                </a:path>
                <a:path w="1483995" h="1093470">
                  <a:moveTo>
                    <a:pt x="1041368" y="6350"/>
                  </a:moveTo>
                  <a:lnTo>
                    <a:pt x="691087" y="6349"/>
                  </a:lnTo>
                  <a:lnTo>
                    <a:pt x="670830" y="10159"/>
                  </a:lnTo>
                  <a:lnTo>
                    <a:pt x="1061625" y="10160"/>
                  </a:lnTo>
                  <a:lnTo>
                    <a:pt x="1041368" y="6350"/>
                  </a:lnTo>
                  <a:close/>
                </a:path>
                <a:path w="1483995" h="1093470">
                  <a:moveTo>
                    <a:pt x="1020153" y="3810"/>
                  </a:moveTo>
                  <a:lnTo>
                    <a:pt x="712411" y="3809"/>
                  </a:lnTo>
                  <a:lnTo>
                    <a:pt x="691904" y="6349"/>
                  </a:lnTo>
                  <a:lnTo>
                    <a:pt x="1040573" y="6350"/>
                  </a:lnTo>
                  <a:lnTo>
                    <a:pt x="1020153" y="3810"/>
                  </a:lnTo>
                  <a:close/>
                </a:path>
                <a:path w="1483995" h="1093470">
                  <a:moveTo>
                    <a:pt x="990951" y="0"/>
                  </a:moveTo>
                  <a:lnTo>
                    <a:pt x="739962" y="0"/>
                  </a:lnTo>
                  <a:lnTo>
                    <a:pt x="733757" y="1269"/>
                  </a:lnTo>
                  <a:lnTo>
                    <a:pt x="713173" y="3809"/>
                  </a:lnTo>
                  <a:lnTo>
                    <a:pt x="1019216" y="3810"/>
                  </a:lnTo>
                  <a:lnTo>
                    <a:pt x="998556" y="1270"/>
                  </a:lnTo>
                  <a:lnTo>
                    <a:pt x="990951" y="0"/>
                  </a:lnTo>
                  <a:close/>
                </a:path>
              </a:pathLst>
            </a:custGeom>
            <a:solidFill>
              <a:srgbClr val="97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91" y="1108303"/>
              <a:ext cx="313055" cy="935355"/>
            </a:xfrm>
            <a:custGeom>
              <a:avLst/>
              <a:gdLst/>
              <a:ahLst/>
              <a:cxnLst/>
              <a:rect l="l" t="t" r="r" b="b"/>
              <a:pathLst>
                <a:path w="313055" h="935355">
                  <a:moveTo>
                    <a:pt x="298856" y="935355"/>
                  </a:moveTo>
                  <a:lnTo>
                    <a:pt x="274993" y="898055"/>
                  </a:lnTo>
                  <a:lnTo>
                    <a:pt x="241973" y="868959"/>
                  </a:lnTo>
                  <a:lnTo>
                    <a:pt x="201739" y="850036"/>
                  </a:lnTo>
                  <a:lnTo>
                    <a:pt x="156235" y="843292"/>
                  </a:lnTo>
                  <a:lnTo>
                    <a:pt x="110744" y="850036"/>
                  </a:lnTo>
                  <a:lnTo>
                    <a:pt x="70573" y="868959"/>
                  </a:lnTo>
                  <a:lnTo>
                    <a:pt x="37731" y="898055"/>
                  </a:lnTo>
                  <a:lnTo>
                    <a:pt x="14211" y="935342"/>
                  </a:lnTo>
                  <a:lnTo>
                    <a:pt x="298856" y="935355"/>
                  </a:lnTo>
                  <a:close/>
                </a:path>
                <a:path w="313055" h="935355">
                  <a:moveTo>
                    <a:pt x="312470" y="83743"/>
                  </a:moveTo>
                  <a:lnTo>
                    <a:pt x="305816" y="50990"/>
                  </a:lnTo>
                  <a:lnTo>
                    <a:pt x="287680" y="24384"/>
                  </a:lnTo>
                  <a:lnTo>
                    <a:pt x="260781" y="6527"/>
                  </a:lnTo>
                  <a:lnTo>
                    <a:pt x="227838" y="0"/>
                  </a:lnTo>
                  <a:lnTo>
                    <a:pt x="84632" y="0"/>
                  </a:lnTo>
                  <a:lnTo>
                    <a:pt x="51676" y="6527"/>
                  </a:lnTo>
                  <a:lnTo>
                    <a:pt x="24777" y="24384"/>
                  </a:lnTo>
                  <a:lnTo>
                    <a:pt x="6654" y="50990"/>
                  </a:lnTo>
                  <a:lnTo>
                    <a:pt x="0" y="83743"/>
                  </a:lnTo>
                  <a:lnTo>
                    <a:pt x="0" y="529323"/>
                  </a:lnTo>
                  <a:lnTo>
                    <a:pt x="6654" y="562267"/>
                  </a:lnTo>
                  <a:lnTo>
                    <a:pt x="24777" y="589292"/>
                  </a:lnTo>
                  <a:lnTo>
                    <a:pt x="51676" y="607580"/>
                  </a:lnTo>
                  <a:lnTo>
                    <a:pt x="84632" y="614299"/>
                  </a:lnTo>
                  <a:lnTo>
                    <a:pt x="227838" y="614299"/>
                  </a:lnTo>
                  <a:lnTo>
                    <a:pt x="260781" y="607580"/>
                  </a:lnTo>
                  <a:lnTo>
                    <a:pt x="287680" y="589292"/>
                  </a:lnTo>
                  <a:lnTo>
                    <a:pt x="305816" y="562267"/>
                  </a:lnTo>
                  <a:lnTo>
                    <a:pt x="312470" y="529323"/>
                  </a:lnTo>
                  <a:lnTo>
                    <a:pt x="312470" y="83743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7495" y="1167828"/>
              <a:ext cx="473075" cy="494665"/>
            </a:xfrm>
            <a:custGeom>
              <a:avLst/>
              <a:gdLst/>
              <a:ahLst/>
              <a:cxnLst/>
              <a:rect l="l" t="t" r="r" b="b"/>
              <a:pathLst>
                <a:path w="473075" h="494664">
                  <a:moveTo>
                    <a:pt x="175171" y="470395"/>
                  </a:moveTo>
                  <a:lnTo>
                    <a:pt x="0" y="470395"/>
                  </a:lnTo>
                  <a:lnTo>
                    <a:pt x="0" y="494588"/>
                  </a:lnTo>
                  <a:lnTo>
                    <a:pt x="175171" y="494588"/>
                  </a:lnTo>
                  <a:lnTo>
                    <a:pt x="175171" y="470395"/>
                  </a:lnTo>
                  <a:close/>
                </a:path>
                <a:path w="473075" h="494664">
                  <a:moveTo>
                    <a:pt x="175171" y="411962"/>
                  </a:moveTo>
                  <a:lnTo>
                    <a:pt x="0" y="411962"/>
                  </a:lnTo>
                  <a:lnTo>
                    <a:pt x="0" y="435571"/>
                  </a:lnTo>
                  <a:lnTo>
                    <a:pt x="175171" y="435571"/>
                  </a:lnTo>
                  <a:lnTo>
                    <a:pt x="175171" y="411962"/>
                  </a:lnTo>
                  <a:close/>
                </a:path>
                <a:path w="473075" h="494664">
                  <a:moveTo>
                    <a:pt x="175171" y="352945"/>
                  </a:moveTo>
                  <a:lnTo>
                    <a:pt x="0" y="352945"/>
                  </a:lnTo>
                  <a:lnTo>
                    <a:pt x="0" y="376555"/>
                  </a:lnTo>
                  <a:lnTo>
                    <a:pt x="175171" y="376555"/>
                  </a:lnTo>
                  <a:lnTo>
                    <a:pt x="175171" y="352945"/>
                  </a:lnTo>
                  <a:close/>
                </a:path>
                <a:path w="473075" h="494664">
                  <a:moveTo>
                    <a:pt x="175171" y="293928"/>
                  </a:moveTo>
                  <a:lnTo>
                    <a:pt x="0" y="293928"/>
                  </a:lnTo>
                  <a:lnTo>
                    <a:pt x="0" y="318122"/>
                  </a:lnTo>
                  <a:lnTo>
                    <a:pt x="175171" y="318122"/>
                  </a:lnTo>
                  <a:lnTo>
                    <a:pt x="175171" y="293928"/>
                  </a:lnTo>
                  <a:close/>
                </a:path>
                <a:path w="473075" h="494664">
                  <a:moveTo>
                    <a:pt x="175171" y="235508"/>
                  </a:moveTo>
                  <a:lnTo>
                    <a:pt x="0" y="235508"/>
                  </a:lnTo>
                  <a:lnTo>
                    <a:pt x="0" y="259118"/>
                  </a:lnTo>
                  <a:lnTo>
                    <a:pt x="175171" y="259118"/>
                  </a:lnTo>
                  <a:lnTo>
                    <a:pt x="175171" y="235508"/>
                  </a:lnTo>
                  <a:close/>
                </a:path>
                <a:path w="473075" h="494664">
                  <a:moveTo>
                    <a:pt x="175171" y="176491"/>
                  </a:moveTo>
                  <a:lnTo>
                    <a:pt x="0" y="176491"/>
                  </a:lnTo>
                  <a:lnTo>
                    <a:pt x="0" y="200101"/>
                  </a:lnTo>
                  <a:lnTo>
                    <a:pt x="175171" y="200101"/>
                  </a:lnTo>
                  <a:lnTo>
                    <a:pt x="175171" y="176491"/>
                  </a:lnTo>
                  <a:close/>
                </a:path>
                <a:path w="473075" h="494664">
                  <a:moveTo>
                    <a:pt x="175171" y="117475"/>
                  </a:moveTo>
                  <a:lnTo>
                    <a:pt x="0" y="117475"/>
                  </a:lnTo>
                  <a:lnTo>
                    <a:pt x="0" y="141668"/>
                  </a:lnTo>
                  <a:lnTo>
                    <a:pt x="175171" y="141668"/>
                  </a:lnTo>
                  <a:lnTo>
                    <a:pt x="175171" y="117475"/>
                  </a:lnTo>
                  <a:close/>
                </a:path>
                <a:path w="473075" h="494664">
                  <a:moveTo>
                    <a:pt x="175171" y="59055"/>
                  </a:moveTo>
                  <a:lnTo>
                    <a:pt x="0" y="59055"/>
                  </a:lnTo>
                  <a:lnTo>
                    <a:pt x="0" y="82651"/>
                  </a:lnTo>
                  <a:lnTo>
                    <a:pt x="175171" y="82651"/>
                  </a:lnTo>
                  <a:lnTo>
                    <a:pt x="175171" y="59055"/>
                  </a:lnTo>
                  <a:close/>
                </a:path>
                <a:path w="473075" h="494664">
                  <a:moveTo>
                    <a:pt x="175171" y="0"/>
                  </a:moveTo>
                  <a:lnTo>
                    <a:pt x="0" y="0"/>
                  </a:lnTo>
                  <a:lnTo>
                    <a:pt x="0" y="23672"/>
                  </a:lnTo>
                  <a:lnTo>
                    <a:pt x="175171" y="23672"/>
                  </a:lnTo>
                  <a:lnTo>
                    <a:pt x="175171" y="0"/>
                  </a:lnTo>
                  <a:close/>
                </a:path>
                <a:path w="473075" h="494664">
                  <a:moveTo>
                    <a:pt x="472846" y="470395"/>
                  </a:moveTo>
                  <a:lnTo>
                    <a:pt x="297091" y="470395"/>
                  </a:lnTo>
                  <a:lnTo>
                    <a:pt x="297091" y="494588"/>
                  </a:lnTo>
                  <a:lnTo>
                    <a:pt x="472846" y="494588"/>
                  </a:lnTo>
                  <a:lnTo>
                    <a:pt x="472846" y="470395"/>
                  </a:lnTo>
                  <a:close/>
                </a:path>
                <a:path w="473075" h="494664">
                  <a:moveTo>
                    <a:pt x="472846" y="411962"/>
                  </a:moveTo>
                  <a:lnTo>
                    <a:pt x="297091" y="411962"/>
                  </a:lnTo>
                  <a:lnTo>
                    <a:pt x="297091" y="435571"/>
                  </a:lnTo>
                  <a:lnTo>
                    <a:pt x="472846" y="435571"/>
                  </a:lnTo>
                  <a:lnTo>
                    <a:pt x="472846" y="411962"/>
                  </a:lnTo>
                  <a:close/>
                </a:path>
                <a:path w="473075" h="494664">
                  <a:moveTo>
                    <a:pt x="472846" y="352945"/>
                  </a:moveTo>
                  <a:lnTo>
                    <a:pt x="297091" y="352945"/>
                  </a:lnTo>
                  <a:lnTo>
                    <a:pt x="297091" y="376555"/>
                  </a:lnTo>
                  <a:lnTo>
                    <a:pt x="472846" y="376555"/>
                  </a:lnTo>
                  <a:lnTo>
                    <a:pt x="472846" y="352945"/>
                  </a:lnTo>
                  <a:close/>
                </a:path>
                <a:path w="473075" h="494664">
                  <a:moveTo>
                    <a:pt x="472846" y="293928"/>
                  </a:moveTo>
                  <a:lnTo>
                    <a:pt x="297091" y="293928"/>
                  </a:lnTo>
                  <a:lnTo>
                    <a:pt x="297091" y="318122"/>
                  </a:lnTo>
                  <a:lnTo>
                    <a:pt x="472846" y="318122"/>
                  </a:lnTo>
                  <a:lnTo>
                    <a:pt x="472846" y="293928"/>
                  </a:lnTo>
                  <a:close/>
                </a:path>
                <a:path w="473075" h="494664">
                  <a:moveTo>
                    <a:pt x="472846" y="235508"/>
                  </a:moveTo>
                  <a:lnTo>
                    <a:pt x="297091" y="235508"/>
                  </a:lnTo>
                  <a:lnTo>
                    <a:pt x="297091" y="259118"/>
                  </a:lnTo>
                  <a:lnTo>
                    <a:pt x="472846" y="259118"/>
                  </a:lnTo>
                  <a:lnTo>
                    <a:pt x="472846" y="235508"/>
                  </a:lnTo>
                  <a:close/>
                </a:path>
                <a:path w="473075" h="494664">
                  <a:moveTo>
                    <a:pt x="472846" y="176491"/>
                  </a:moveTo>
                  <a:lnTo>
                    <a:pt x="297091" y="176491"/>
                  </a:lnTo>
                  <a:lnTo>
                    <a:pt x="297091" y="200101"/>
                  </a:lnTo>
                  <a:lnTo>
                    <a:pt x="472846" y="200101"/>
                  </a:lnTo>
                  <a:lnTo>
                    <a:pt x="472846" y="176491"/>
                  </a:lnTo>
                  <a:close/>
                </a:path>
                <a:path w="473075" h="494664">
                  <a:moveTo>
                    <a:pt x="472846" y="117475"/>
                  </a:moveTo>
                  <a:lnTo>
                    <a:pt x="297091" y="117475"/>
                  </a:lnTo>
                  <a:lnTo>
                    <a:pt x="297091" y="141668"/>
                  </a:lnTo>
                  <a:lnTo>
                    <a:pt x="472846" y="141668"/>
                  </a:lnTo>
                  <a:lnTo>
                    <a:pt x="472846" y="117475"/>
                  </a:lnTo>
                  <a:close/>
                </a:path>
                <a:path w="473075" h="494664">
                  <a:moveTo>
                    <a:pt x="472846" y="59055"/>
                  </a:moveTo>
                  <a:lnTo>
                    <a:pt x="297091" y="59055"/>
                  </a:lnTo>
                  <a:lnTo>
                    <a:pt x="297091" y="82651"/>
                  </a:lnTo>
                  <a:lnTo>
                    <a:pt x="472846" y="82651"/>
                  </a:lnTo>
                  <a:lnTo>
                    <a:pt x="472846" y="59055"/>
                  </a:lnTo>
                  <a:close/>
                </a:path>
                <a:path w="473075" h="494664">
                  <a:moveTo>
                    <a:pt x="472846" y="0"/>
                  </a:moveTo>
                  <a:lnTo>
                    <a:pt x="297091" y="0"/>
                  </a:lnTo>
                  <a:lnTo>
                    <a:pt x="297091" y="23672"/>
                  </a:lnTo>
                  <a:lnTo>
                    <a:pt x="472846" y="23672"/>
                  </a:lnTo>
                  <a:lnTo>
                    <a:pt x="47284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0648" y="1427529"/>
              <a:ext cx="406400" cy="345440"/>
            </a:xfrm>
            <a:custGeom>
              <a:avLst/>
              <a:gdLst/>
              <a:ahLst/>
              <a:cxnLst/>
              <a:rect l="l" t="t" r="r" b="b"/>
              <a:pathLst>
                <a:path w="406400" h="345439">
                  <a:moveTo>
                    <a:pt x="405968" y="0"/>
                  </a:moveTo>
                  <a:lnTo>
                    <a:pt x="405968" y="237830"/>
                  </a:lnTo>
                  <a:lnTo>
                    <a:pt x="397554" y="279759"/>
                  </a:lnTo>
                  <a:lnTo>
                    <a:pt x="374603" y="313884"/>
                  </a:lnTo>
                  <a:lnTo>
                    <a:pt x="340556" y="336834"/>
                  </a:lnTo>
                  <a:lnTo>
                    <a:pt x="298851" y="345233"/>
                  </a:lnTo>
                  <a:lnTo>
                    <a:pt x="202983" y="345233"/>
                  </a:lnTo>
                  <a:lnTo>
                    <a:pt x="107706" y="345233"/>
                  </a:lnTo>
                  <a:lnTo>
                    <a:pt x="65660" y="336833"/>
                  </a:lnTo>
                  <a:lnTo>
                    <a:pt x="31438" y="313884"/>
                  </a:lnTo>
                  <a:lnTo>
                    <a:pt x="8423" y="279758"/>
                  </a:lnTo>
                  <a:lnTo>
                    <a:pt x="0" y="237830"/>
                  </a:lnTo>
                  <a:lnTo>
                    <a:pt x="0" y="0"/>
                  </a:lnTo>
                </a:path>
              </a:pathLst>
            </a:custGeom>
            <a:ln w="4195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5048" y="1790472"/>
              <a:ext cx="120650" cy="194310"/>
            </a:xfrm>
            <a:custGeom>
              <a:avLst/>
              <a:gdLst/>
              <a:ahLst/>
              <a:cxnLst/>
              <a:rect l="l" t="t" r="r" b="b"/>
              <a:pathLst>
                <a:path w="120650" h="194310">
                  <a:moveTo>
                    <a:pt x="120130" y="0"/>
                  </a:moveTo>
                  <a:lnTo>
                    <a:pt x="0" y="0"/>
                  </a:lnTo>
                  <a:lnTo>
                    <a:pt x="0" y="194158"/>
                  </a:lnTo>
                  <a:lnTo>
                    <a:pt x="120130" y="194158"/>
                  </a:lnTo>
                  <a:lnTo>
                    <a:pt x="120130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77160" y="1344929"/>
            <a:ext cx="838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0" dirty="0">
                <a:solidFill>
                  <a:srgbClr val="A6A6A6"/>
                </a:solidFill>
                <a:latin typeface="Verdana"/>
                <a:cs typeface="Verdana"/>
              </a:rPr>
              <a:t>Te</a:t>
            </a:r>
            <a:r>
              <a:rPr sz="2800" b="0" spc="-25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b="0" spc="85" dirty="0">
                <a:solidFill>
                  <a:srgbClr val="A6A6A6"/>
                </a:solidFill>
                <a:latin typeface="Verdana"/>
                <a:cs typeface="Verdana"/>
              </a:rPr>
              <a:t>pe</a:t>
            </a:r>
            <a:r>
              <a:rPr sz="2800" b="0" spc="65" dirty="0">
                <a:solidFill>
                  <a:srgbClr val="A6A6A6"/>
                </a:solidFill>
                <a:latin typeface="Verdana"/>
                <a:cs typeface="Verdana"/>
              </a:rPr>
              <a:t>dimos</a:t>
            </a:r>
            <a:r>
              <a:rPr sz="2800" b="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b="0" spc="75" dirty="0">
                <a:solidFill>
                  <a:srgbClr val="A6A6A6"/>
                </a:solidFill>
                <a:latin typeface="Verdana"/>
                <a:cs typeface="Verdana"/>
              </a:rPr>
              <a:t>mantene</a:t>
            </a:r>
            <a:r>
              <a:rPr sz="2800" b="0" spc="-7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800" b="0" spc="-2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b="0" spc="70" dirty="0">
                <a:solidFill>
                  <a:srgbClr val="A6A6A6"/>
                </a:solidFill>
                <a:latin typeface="Verdana"/>
                <a:cs typeface="Verdana"/>
              </a:rPr>
              <a:t>tu</a:t>
            </a:r>
            <a:r>
              <a:rPr sz="2800" b="0" spc="-2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b="0" spc="55" dirty="0">
                <a:solidFill>
                  <a:srgbClr val="A6A6A6"/>
                </a:solidFill>
                <a:latin typeface="Verdana"/>
                <a:cs typeface="Verdana"/>
              </a:rPr>
              <a:t>micrófono</a:t>
            </a:r>
            <a:r>
              <a:rPr sz="2800" b="0" spc="-2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b="0" spc="70" dirty="0">
                <a:solidFill>
                  <a:srgbClr val="A6A6A6"/>
                </a:solidFill>
                <a:latin typeface="Verdana"/>
                <a:cs typeface="Verdana"/>
              </a:rPr>
              <a:t>en</a:t>
            </a:r>
            <a:r>
              <a:rPr sz="2800" b="0" spc="-25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b="0" spc="-7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800" b="0" spc="-3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800" b="0" spc="35" dirty="0">
                <a:solidFill>
                  <a:srgbClr val="A6A6A6"/>
                </a:solidFill>
                <a:latin typeface="Verdana"/>
                <a:cs typeface="Verdana"/>
              </a:rPr>
              <a:t>le</a:t>
            </a:r>
            <a:r>
              <a:rPr sz="2800" b="0" spc="5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800" b="0" spc="50" dirty="0">
                <a:solidFill>
                  <a:srgbClr val="A6A6A6"/>
                </a:solidFill>
                <a:latin typeface="Verdana"/>
                <a:cs typeface="Verdana"/>
              </a:rPr>
              <a:t>cio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0891" y="2634487"/>
            <a:ext cx="8169909" cy="1837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" dirty="0">
                <a:solidFill>
                  <a:srgbClr val="A6A6A6"/>
                </a:solidFill>
                <a:latin typeface="Verdana"/>
                <a:cs typeface="Verdana"/>
              </a:rPr>
              <a:t>Regis</a:t>
            </a:r>
            <a:r>
              <a:rPr sz="2800" spc="2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800" spc="-4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800" spc="-8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800" spc="-7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8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70" dirty="0">
                <a:solidFill>
                  <a:srgbClr val="A6A6A6"/>
                </a:solidFill>
                <a:latin typeface="Verdana"/>
                <a:cs typeface="Verdana"/>
              </a:rPr>
              <a:t>tu</a:t>
            </a:r>
            <a:r>
              <a:rPr sz="2800" spc="-2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A6A6A6"/>
                </a:solidFill>
                <a:latin typeface="Verdana"/>
                <a:cs typeface="Verdana"/>
              </a:rPr>
              <a:t>asisten</a:t>
            </a:r>
            <a:r>
              <a:rPr sz="2800" spc="20" dirty="0">
                <a:solidFill>
                  <a:srgbClr val="A6A6A6"/>
                </a:solidFill>
                <a:latin typeface="Verdana"/>
                <a:cs typeface="Verdana"/>
              </a:rPr>
              <a:t>cia</a:t>
            </a:r>
            <a:r>
              <a:rPr sz="2800" spc="-25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800" spc="12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800" spc="-24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A6A6A6"/>
                </a:solidFill>
                <a:latin typeface="Verdana"/>
                <a:cs typeface="Verdana"/>
              </a:rPr>
              <a:t>el</a:t>
            </a:r>
            <a:r>
              <a:rPr sz="2800" spc="-25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A6A6A6"/>
                </a:solidFill>
                <a:latin typeface="Verdana"/>
                <a:cs typeface="Verdana"/>
              </a:rPr>
              <a:t>ch</a:t>
            </a:r>
            <a:r>
              <a:rPr sz="2800" spc="5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800" spc="3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Verdana"/>
              <a:cs typeface="Verdana"/>
            </a:endParaRPr>
          </a:p>
          <a:p>
            <a:pPr marL="514984">
              <a:lnSpc>
                <a:spcPct val="100000"/>
              </a:lnSpc>
            </a:pPr>
            <a:r>
              <a:rPr sz="2800" spc="80" dirty="0">
                <a:solidFill>
                  <a:srgbClr val="A6A6A6"/>
                </a:solidFill>
                <a:latin typeface="Verdana"/>
                <a:cs typeface="Verdana"/>
              </a:rPr>
              <a:t>Pedir</a:t>
            </a:r>
            <a:r>
              <a:rPr sz="2800" spc="-2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A6A6A6"/>
                </a:solidFill>
                <a:latin typeface="Verdana"/>
                <a:cs typeface="Verdana"/>
              </a:rPr>
              <a:t>la</a:t>
            </a:r>
            <a:r>
              <a:rPr sz="2800" spc="-24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rgbClr val="A6A6A6"/>
                </a:solidFill>
                <a:latin typeface="Verdana"/>
                <a:cs typeface="Verdana"/>
              </a:rPr>
              <a:t>partic</a:t>
            </a:r>
            <a:r>
              <a:rPr sz="2800" spc="1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800" spc="65" dirty="0">
                <a:solidFill>
                  <a:srgbClr val="A6A6A6"/>
                </a:solidFill>
                <a:latin typeface="Verdana"/>
                <a:cs typeface="Verdana"/>
              </a:rPr>
              <a:t>pación</a:t>
            </a:r>
            <a:r>
              <a:rPr sz="28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85" dirty="0">
                <a:solidFill>
                  <a:srgbClr val="A6A6A6"/>
                </a:solidFill>
                <a:latin typeface="Verdana"/>
                <a:cs typeface="Verdana"/>
              </a:rPr>
              <a:t>de</a:t>
            </a:r>
            <a:r>
              <a:rPr sz="2800" spc="-25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40" dirty="0">
                <a:solidFill>
                  <a:srgbClr val="A6A6A6"/>
                </a:solidFill>
                <a:latin typeface="Verdana"/>
                <a:cs typeface="Verdana"/>
              </a:rPr>
              <a:t>manera</a:t>
            </a:r>
            <a:r>
              <a:rPr sz="28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A6A6A6"/>
                </a:solidFill>
                <a:latin typeface="Verdana"/>
                <a:cs typeface="Verdana"/>
              </a:rPr>
              <a:t>ordenada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41704" y="2242029"/>
            <a:ext cx="1483995" cy="1093470"/>
            <a:chOff x="1441704" y="2242029"/>
            <a:chExt cx="1483995" cy="1093470"/>
          </a:xfrm>
        </p:grpSpPr>
        <p:sp>
          <p:nvSpPr>
            <p:cNvPr id="15" name="object 15"/>
            <p:cNvSpPr/>
            <p:nvPr/>
          </p:nvSpPr>
          <p:spPr>
            <a:xfrm>
              <a:off x="1474391" y="2259342"/>
              <a:ext cx="1428115" cy="1059180"/>
            </a:xfrm>
            <a:custGeom>
              <a:avLst/>
              <a:gdLst/>
              <a:ahLst/>
              <a:cxnLst/>
              <a:rect l="l" t="t" r="r" b="b"/>
              <a:pathLst>
                <a:path w="1428114" h="1059179">
                  <a:moveTo>
                    <a:pt x="833545" y="0"/>
                  </a:moveTo>
                  <a:lnTo>
                    <a:pt x="778679" y="1315"/>
                  </a:lnTo>
                  <a:lnTo>
                    <a:pt x="724770" y="5207"/>
                  </a:lnTo>
                  <a:lnTo>
                    <a:pt x="671926" y="11595"/>
                  </a:lnTo>
                  <a:lnTo>
                    <a:pt x="620256" y="20396"/>
                  </a:lnTo>
                  <a:lnTo>
                    <a:pt x="569871" y="31530"/>
                  </a:lnTo>
                  <a:lnTo>
                    <a:pt x="520879" y="44915"/>
                  </a:lnTo>
                  <a:lnTo>
                    <a:pt x="473390" y="60469"/>
                  </a:lnTo>
                  <a:lnTo>
                    <a:pt x="427512" y="78112"/>
                  </a:lnTo>
                  <a:lnTo>
                    <a:pt x="383355" y="97762"/>
                  </a:lnTo>
                  <a:lnTo>
                    <a:pt x="341029" y="119337"/>
                  </a:lnTo>
                  <a:lnTo>
                    <a:pt x="300641" y="142756"/>
                  </a:lnTo>
                  <a:lnTo>
                    <a:pt x="262302" y="167937"/>
                  </a:lnTo>
                  <a:lnTo>
                    <a:pt x="226121" y="194800"/>
                  </a:lnTo>
                  <a:lnTo>
                    <a:pt x="192207" y="223263"/>
                  </a:lnTo>
                  <a:lnTo>
                    <a:pt x="160669" y="253244"/>
                  </a:lnTo>
                  <a:lnTo>
                    <a:pt x="131616" y="284661"/>
                  </a:lnTo>
                  <a:lnTo>
                    <a:pt x="105157" y="317435"/>
                  </a:lnTo>
                  <a:lnTo>
                    <a:pt x="81403" y="351482"/>
                  </a:lnTo>
                  <a:lnTo>
                    <a:pt x="60461" y="386722"/>
                  </a:lnTo>
                  <a:lnTo>
                    <a:pt x="42442" y="423073"/>
                  </a:lnTo>
                  <a:lnTo>
                    <a:pt x="27454" y="460455"/>
                  </a:lnTo>
                  <a:lnTo>
                    <a:pt x="15606" y="498784"/>
                  </a:lnTo>
                  <a:lnTo>
                    <a:pt x="7009" y="537981"/>
                  </a:lnTo>
                  <a:lnTo>
                    <a:pt x="1770" y="577963"/>
                  </a:lnTo>
                  <a:lnTo>
                    <a:pt x="0" y="618650"/>
                  </a:lnTo>
                  <a:lnTo>
                    <a:pt x="1770" y="659332"/>
                  </a:lnTo>
                  <a:lnTo>
                    <a:pt x="7009" y="699311"/>
                  </a:lnTo>
                  <a:lnTo>
                    <a:pt x="15606" y="738505"/>
                  </a:lnTo>
                  <a:lnTo>
                    <a:pt x="27454" y="776832"/>
                  </a:lnTo>
                  <a:lnTo>
                    <a:pt x="42442" y="814211"/>
                  </a:lnTo>
                  <a:lnTo>
                    <a:pt x="60461" y="850560"/>
                  </a:lnTo>
                  <a:lnTo>
                    <a:pt x="81403" y="885799"/>
                  </a:lnTo>
                  <a:lnTo>
                    <a:pt x="105158" y="919845"/>
                  </a:lnTo>
                  <a:lnTo>
                    <a:pt x="131616" y="952617"/>
                  </a:lnTo>
                  <a:lnTo>
                    <a:pt x="160669" y="984033"/>
                  </a:lnTo>
                  <a:lnTo>
                    <a:pt x="192207" y="1014014"/>
                  </a:lnTo>
                  <a:lnTo>
                    <a:pt x="226121" y="1042475"/>
                  </a:lnTo>
                  <a:lnTo>
                    <a:pt x="248248" y="1058903"/>
                  </a:lnTo>
                  <a:lnTo>
                    <a:pt x="1427569" y="184536"/>
                  </a:lnTo>
                  <a:lnTo>
                    <a:pt x="1366795" y="142756"/>
                  </a:lnTo>
                  <a:lnTo>
                    <a:pt x="1326360" y="119337"/>
                  </a:lnTo>
                  <a:lnTo>
                    <a:pt x="1283987" y="97762"/>
                  </a:lnTo>
                  <a:lnTo>
                    <a:pt x="1239786" y="78112"/>
                  </a:lnTo>
                  <a:lnTo>
                    <a:pt x="1193867" y="60470"/>
                  </a:lnTo>
                  <a:lnTo>
                    <a:pt x="1146339" y="44915"/>
                  </a:lnTo>
                  <a:lnTo>
                    <a:pt x="1097313" y="31530"/>
                  </a:lnTo>
                  <a:lnTo>
                    <a:pt x="1046898" y="20396"/>
                  </a:lnTo>
                  <a:lnTo>
                    <a:pt x="995204" y="11595"/>
                  </a:lnTo>
                  <a:lnTo>
                    <a:pt x="942340" y="5207"/>
                  </a:lnTo>
                  <a:lnTo>
                    <a:pt x="888418" y="1315"/>
                  </a:lnTo>
                  <a:lnTo>
                    <a:pt x="83354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1704" y="2242029"/>
              <a:ext cx="1483995" cy="1093470"/>
            </a:xfrm>
            <a:custGeom>
              <a:avLst/>
              <a:gdLst/>
              <a:ahLst/>
              <a:cxnLst/>
              <a:rect l="l" t="t" r="r" b="b"/>
              <a:pathLst>
                <a:path w="1483995" h="1093470">
                  <a:moveTo>
                    <a:pt x="685532" y="57149"/>
                  </a:moveTo>
                  <a:lnTo>
                    <a:pt x="489737" y="57149"/>
                  </a:lnTo>
                  <a:lnTo>
                    <a:pt x="452317" y="71119"/>
                  </a:lnTo>
                  <a:lnTo>
                    <a:pt x="417444" y="86359"/>
                  </a:lnTo>
                  <a:lnTo>
                    <a:pt x="416181" y="87629"/>
                  </a:lnTo>
                  <a:lnTo>
                    <a:pt x="382365" y="102869"/>
                  </a:lnTo>
                  <a:lnTo>
                    <a:pt x="381025" y="104139"/>
                  </a:lnTo>
                  <a:lnTo>
                    <a:pt x="348353" y="120649"/>
                  </a:lnTo>
                  <a:lnTo>
                    <a:pt x="347133" y="121919"/>
                  </a:lnTo>
                  <a:lnTo>
                    <a:pt x="315604" y="139699"/>
                  </a:lnTo>
                  <a:lnTo>
                    <a:pt x="284108" y="160019"/>
                  </a:lnTo>
                  <a:lnTo>
                    <a:pt x="282997" y="161289"/>
                  </a:lnTo>
                  <a:lnTo>
                    <a:pt x="254082" y="181609"/>
                  </a:lnTo>
                  <a:lnTo>
                    <a:pt x="252982" y="182879"/>
                  </a:lnTo>
                  <a:lnTo>
                    <a:pt x="225374" y="204469"/>
                  </a:lnTo>
                  <a:lnTo>
                    <a:pt x="224317" y="204469"/>
                  </a:lnTo>
                  <a:lnTo>
                    <a:pt x="198179" y="227329"/>
                  </a:lnTo>
                  <a:lnTo>
                    <a:pt x="197199" y="228599"/>
                  </a:lnTo>
                  <a:lnTo>
                    <a:pt x="172444" y="251459"/>
                  </a:lnTo>
                  <a:lnTo>
                    <a:pt x="171486" y="252729"/>
                  </a:lnTo>
                  <a:lnTo>
                    <a:pt x="147428" y="278129"/>
                  </a:lnTo>
                  <a:lnTo>
                    <a:pt x="125788" y="302259"/>
                  </a:lnTo>
                  <a:lnTo>
                    <a:pt x="124971" y="303529"/>
                  </a:lnTo>
                  <a:lnTo>
                    <a:pt x="104881" y="330199"/>
                  </a:lnTo>
                  <a:lnTo>
                    <a:pt x="104118" y="330199"/>
                  </a:lnTo>
                  <a:lnTo>
                    <a:pt x="85739" y="356869"/>
                  </a:lnTo>
                  <a:lnTo>
                    <a:pt x="85038" y="358139"/>
                  </a:lnTo>
                  <a:lnTo>
                    <a:pt x="68375" y="386079"/>
                  </a:lnTo>
                  <a:lnTo>
                    <a:pt x="67772" y="387349"/>
                  </a:lnTo>
                  <a:lnTo>
                    <a:pt x="52824" y="415289"/>
                  </a:lnTo>
                  <a:lnTo>
                    <a:pt x="52261" y="416559"/>
                  </a:lnTo>
                  <a:lnTo>
                    <a:pt x="27516" y="474979"/>
                  </a:lnTo>
                  <a:lnTo>
                    <a:pt x="13635" y="521969"/>
                  </a:lnTo>
                  <a:lnTo>
                    <a:pt x="4601" y="570229"/>
                  </a:lnTo>
                  <a:lnTo>
                    <a:pt x="279" y="621029"/>
                  </a:lnTo>
                  <a:lnTo>
                    <a:pt x="0" y="627379"/>
                  </a:lnTo>
                  <a:lnTo>
                    <a:pt x="0" y="652779"/>
                  </a:lnTo>
                  <a:lnTo>
                    <a:pt x="4196" y="702309"/>
                  </a:lnTo>
                  <a:lnTo>
                    <a:pt x="13249" y="750569"/>
                  </a:lnTo>
                  <a:lnTo>
                    <a:pt x="26971" y="796289"/>
                  </a:lnTo>
                  <a:lnTo>
                    <a:pt x="27288" y="797559"/>
                  </a:lnTo>
                  <a:lnTo>
                    <a:pt x="38560" y="826769"/>
                  </a:lnTo>
                  <a:lnTo>
                    <a:pt x="39022" y="828039"/>
                  </a:lnTo>
                  <a:lnTo>
                    <a:pt x="52661" y="858519"/>
                  </a:lnTo>
                  <a:lnTo>
                    <a:pt x="67608" y="886459"/>
                  </a:lnTo>
                  <a:lnTo>
                    <a:pt x="68223" y="887729"/>
                  </a:lnTo>
                  <a:lnTo>
                    <a:pt x="84886" y="914399"/>
                  </a:lnTo>
                  <a:lnTo>
                    <a:pt x="85589" y="915669"/>
                  </a:lnTo>
                  <a:lnTo>
                    <a:pt x="104049" y="942339"/>
                  </a:lnTo>
                  <a:lnTo>
                    <a:pt x="104771" y="943609"/>
                  </a:lnTo>
                  <a:lnTo>
                    <a:pt x="124786" y="969009"/>
                  </a:lnTo>
                  <a:lnTo>
                    <a:pt x="125647" y="970279"/>
                  </a:lnTo>
                  <a:lnTo>
                    <a:pt x="147374" y="995679"/>
                  </a:lnTo>
                  <a:lnTo>
                    <a:pt x="148202" y="996949"/>
                  </a:lnTo>
                  <a:lnTo>
                    <a:pt x="171399" y="1021079"/>
                  </a:lnTo>
                  <a:lnTo>
                    <a:pt x="172368" y="1021079"/>
                  </a:lnTo>
                  <a:lnTo>
                    <a:pt x="197112" y="1045209"/>
                  </a:lnTo>
                  <a:lnTo>
                    <a:pt x="198103" y="1046479"/>
                  </a:lnTo>
                  <a:lnTo>
                    <a:pt x="224328" y="1068069"/>
                  </a:lnTo>
                  <a:lnTo>
                    <a:pt x="225406" y="1069339"/>
                  </a:lnTo>
                  <a:lnTo>
                    <a:pt x="253015" y="1090929"/>
                  </a:lnTo>
                  <a:lnTo>
                    <a:pt x="254049" y="1090929"/>
                  </a:lnTo>
                  <a:lnTo>
                    <a:pt x="257664" y="1093469"/>
                  </a:lnTo>
                  <a:lnTo>
                    <a:pt x="303111" y="1059804"/>
                  </a:lnTo>
                  <a:lnTo>
                    <a:pt x="300804" y="1057909"/>
                  </a:lnTo>
                  <a:lnTo>
                    <a:pt x="300292" y="1057909"/>
                  </a:lnTo>
                  <a:lnTo>
                    <a:pt x="272683" y="1036319"/>
                  </a:lnTo>
                  <a:lnTo>
                    <a:pt x="273762" y="1036319"/>
                  </a:lnTo>
                  <a:lnTo>
                    <a:pt x="247547" y="1014729"/>
                  </a:lnTo>
                  <a:lnTo>
                    <a:pt x="248539" y="1014729"/>
                  </a:lnTo>
                  <a:lnTo>
                    <a:pt x="225159" y="993139"/>
                  </a:lnTo>
                  <a:lnTo>
                    <a:pt x="224753" y="993139"/>
                  </a:lnTo>
                  <a:lnTo>
                    <a:pt x="201556" y="969009"/>
                  </a:lnTo>
                  <a:lnTo>
                    <a:pt x="202383" y="969009"/>
                  </a:lnTo>
                  <a:lnTo>
                    <a:pt x="180656" y="944879"/>
                  </a:lnTo>
                  <a:lnTo>
                    <a:pt x="181516" y="944879"/>
                  </a:lnTo>
                  <a:lnTo>
                    <a:pt x="162510" y="920749"/>
                  </a:lnTo>
                  <a:lnTo>
                    <a:pt x="162229" y="920749"/>
                  </a:lnTo>
                  <a:lnTo>
                    <a:pt x="144648" y="895349"/>
                  </a:lnTo>
                  <a:lnTo>
                    <a:pt x="144477" y="895349"/>
                  </a:lnTo>
                  <a:lnTo>
                    <a:pt x="128571" y="868679"/>
                  </a:lnTo>
                  <a:lnTo>
                    <a:pt x="128424" y="868679"/>
                  </a:lnTo>
                  <a:lnTo>
                    <a:pt x="114161" y="842009"/>
                  </a:lnTo>
                  <a:lnTo>
                    <a:pt x="101546" y="814069"/>
                  </a:lnTo>
                  <a:lnTo>
                    <a:pt x="90168" y="784859"/>
                  </a:lnTo>
                  <a:lnTo>
                    <a:pt x="90485" y="784859"/>
                  </a:lnTo>
                  <a:lnTo>
                    <a:pt x="85584" y="770889"/>
                  </a:lnTo>
                  <a:lnTo>
                    <a:pt x="85772" y="770889"/>
                  </a:lnTo>
                  <a:lnTo>
                    <a:pt x="81729" y="756919"/>
                  </a:lnTo>
                  <a:lnTo>
                    <a:pt x="81518" y="756919"/>
                  </a:lnTo>
                  <a:lnTo>
                    <a:pt x="77597" y="741679"/>
                  </a:lnTo>
                  <a:lnTo>
                    <a:pt x="77742" y="741679"/>
                  </a:lnTo>
                  <a:lnTo>
                    <a:pt x="74598" y="727709"/>
                  </a:lnTo>
                  <a:lnTo>
                    <a:pt x="74431" y="727709"/>
                  </a:lnTo>
                  <a:lnTo>
                    <a:pt x="71491" y="712469"/>
                  </a:lnTo>
                  <a:lnTo>
                    <a:pt x="69235" y="697229"/>
                  </a:lnTo>
                  <a:lnTo>
                    <a:pt x="67437" y="681989"/>
                  </a:lnTo>
                  <a:lnTo>
                    <a:pt x="66222" y="668019"/>
                  </a:lnTo>
                  <a:lnTo>
                    <a:pt x="65399" y="652779"/>
                  </a:lnTo>
                  <a:lnTo>
                    <a:pt x="65356" y="651509"/>
                  </a:lnTo>
                  <a:lnTo>
                    <a:pt x="65057" y="637539"/>
                  </a:lnTo>
                  <a:lnTo>
                    <a:pt x="65671" y="621029"/>
                  </a:lnTo>
                  <a:lnTo>
                    <a:pt x="66479" y="605789"/>
                  </a:lnTo>
                  <a:lnTo>
                    <a:pt x="67822" y="590549"/>
                  </a:lnTo>
                  <a:lnTo>
                    <a:pt x="69642" y="575309"/>
                  </a:lnTo>
                  <a:lnTo>
                    <a:pt x="71933" y="560069"/>
                  </a:lnTo>
                  <a:lnTo>
                    <a:pt x="72073" y="560069"/>
                  </a:lnTo>
                  <a:lnTo>
                    <a:pt x="74694" y="546099"/>
                  </a:lnTo>
                  <a:lnTo>
                    <a:pt x="74553" y="546099"/>
                  </a:lnTo>
                  <a:lnTo>
                    <a:pt x="77984" y="530859"/>
                  </a:lnTo>
                  <a:lnTo>
                    <a:pt x="78174" y="530859"/>
                  </a:lnTo>
                  <a:lnTo>
                    <a:pt x="81768" y="516889"/>
                  </a:lnTo>
                  <a:lnTo>
                    <a:pt x="81601" y="516889"/>
                  </a:lnTo>
                  <a:lnTo>
                    <a:pt x="86012" y="501649"/>
                  </a:lnTo>
                  <a:lnTo>
                    <a:pt x="86237" y="501649"/>
                  </a:lnTo>
                  <a:lnTo>
                    <a:pt x="90730" y="487679"/>
                  </a:lnTo>
                  <a:lnTo>
                    <a:pt x="90917" y="487679"/>
                  </a:lnTo>
                  <a:lnTo>
                    <a:pt x="101620" y="459739"/>
                  </a:lnTo>
                  <a:lnTo>
                    <a:pt x="101135" y="459739"/>
                  </a:lnTo>
                  <a:lnTo>
                    <a:pt x="114200" y="431799"/>
                  </a:lnTo>
                  <a:lnTo>
                    <a:pt x="128587" y="405129"/>
                  </a:lnTo>
                  <a:lnTo>
                    <a:pt x="128746" y="405129"/>
                  </a:lnTo>
                  <a:lnTo>
                    <a:pt x="144651" y="378459"/>
                  </a:lnTo>
                  <a:lnTo>
                    <a:pt x="144819" y="378459"/>
                  </a:lnTo>
                  <a:lnTo>
                    <a:pt x="162327" y="353059"/>
                  </a:lnTo>
                  <a:lnTo>
                    <a:pt x="162521" y="353059"/>
                  </a:lnTo>
                  <a:lnTo>
                    <a:pt x="181658" y="327659"/>
                  </a:lnTo>
                  <a:lnTo>
                    <a:pt x="181924" y="327659"/>
                  </a:lnTo>
                  <a:lnTo>
                    <a:pt x="202492" y="303529"/>
                  </a:lnTo>
                  <a:lnTo>
                    <a:pt x="202853" y="303529"/>
                  </a:lnTo>
                  <a:lnTo>
                    <a:pt x="224829" y="280669"/>
                  </a:lnTo>
                  <a:lnTo>
                    <a:pt x="225173" y="280669"/>
                  </a:lnTo>
                  <a:lnTo>
                    <a:pt x="248615" y="257809"/>
                  </a:lnTo>
                  <a:lnTo>
                    <a:pt x="249087" y="257809"/>
                  </a:lnTo>
                  <a:lnTo>
                    <a:pt x="273773" y="236219"/>
                  </a:lnTo>
                  <a:lnTo>
                    <a:pt x="274340" y="236219"/>
                  </a:lnTo>
                  <a:lnTo>
                    <a:pt x="300324" y="215899"/>
                  </a:lnTo>
                  <a:lnTo>
                    <a:pt x="301032" y="215899"/>
                  </a:lnTo>
                  <a:lnTo>
                    <a:pt x="328139" y="196849"/>
                  </a:lnTo>
                  <a:lnTo>
                    <a:pt x="327029" y="196849"/>
                  </a:lnTo>
                  <a:lnTo>
                    <a:pt x="357251" y="177799"/>
                  </a:lnTo>
                  <a:lnTo>
                    <a:pt x="355976" y="177799"/>
                  </a:lnTo>
                  <a:lnTo>
                    <a:pt x="387505" y="160019"/>
                  </a:lnTo>
                  <a:lnTo>
                    <a:pt x="386286" y="160019"/>
                  </a:lnTo>
                  <a:lnTo>
                    <a:pt x="418958" y="143509"/>
                  </a:lnTo>
                  <a:lnTo>
                    <a:pt x="417618" y="143509"/>
                  </a:lnTo>
                  <a:lnTo>
                    <a:pt x="451434" y="128269"/>
                  </a:lnTo>
                  <a:lnTo>
                    <a:pt x="450171" y="128269"/>
                  </a:lnTo>
                  <a:lnTo>
                    <a:pt x="485054" y="113029"/>
                  </a:lnTo>
                  <a:lnTo>
                    <a:pt x="486840" y="113029"/>
                  </a:lnTo>
                  <a:lnTo>
                    <a:pt x="519513" y="100329"/>
                  </a:lnTo>
                  <a:lnTo>
                    <a:pt x="521822" y="100329"/>
                  </a:lnTo>
                  <a:lnTo>
                    <a:pt x="555050" y="88899"/>
                  </a:lnTo>
                  <a:lnTo>
                    <a:pt x="553536" y="88899"/>
                  </a:lnTo>
                  <a:lnTo>
                    <a:pt x="591436" y="77469"/>
                  </a:lnTo>
                  <a:lnTo>
                    <a:pt x="594794" y="77469"/>
                  </a:lnTo>
                  <a:lnTo>
                    <a:pt x="628671" y="68579"/>
                  </a:lnTo>
                  <a:lnTo>
                    <a:pt x="627125" y="68579"/>
                  </a:lnTo>
                  <a:lnTo>
                    <a:pt x="666659" y="60959"/>
                  </a:lnTo>
                  <a:lnTo>
                    <a:pt x="665439" y="60959"/>
                  </a:lnTo>
                  <a:lnTo>
                    <a:pt x="685532" y="57149"/>
                  </a:lnTo>
                  <a:close/>
                </a:path>
                <a:path w="1483995" h="1093470">
                  <a:moveTo>
                    <a:pt x="1437236" y="219680"/>
                  </a:moveTo>
                  <a:lnTo>
                    <a:pt x="303111" y="1059804"/>
                  </a:lnTo>
                  <a:lnTo>
                    <a:pt x="303897" y="1060449"/>
                  </a:lnTo>
                  <a:lnTo>
                    <a:pt x="1437273" y="219710"/>
                  </a:lnTo>
                  <a:close/>
                </a:path>
                <a:path w="1483995" h="1093470">
                  <a:moveTo>
                    <a:pt x="299257" y="1056639"/>
                  </a:moveTo>
                  <a:lnTo>
                    <a:pt x="300292" y="1057909"/>
                  </a:lnTo>
                  <a:lnTo>
                    <a:pt x="300804" y="1057909"/>
                  </a:lnTo>
                  <a:lnTo>
                    <a:pt x="299257" y="1056639"/>
                  </a:lnTo>
                  <a:close/>
                </a:path>
                <a:path w="1483995" h="1093470">
                  <a:moveTo>
                    <a:pt x="223784" y="991869"/>
                  </a:moveTo>
                  <a:lnTo>
                    <a:pt x="224753" y="993139"/>
                  </a:lnTo>
                  <a:lnTo>
                    <a:pt x="225159" y="993139"/>
                  </a:lnTo>
                  <a:lnTo>
                    <a:pt x="223784" y="991869"/>
                  </a:lnTo>
                  <a:close/>
                </a:path>
                <a:path w="1483995" h="1093470">
                  <a:moveTo>
                    <a:pt x="161510" y="919479"/>
                  </a:moveTo>
                  <a:lnTo>
                    <a:pt x="162229" y="920749"/>
                  </a:lnTo>
                  <a:lnTo>
                    <a:pt x="162510" y="920749"/>
                  </a:lnTo>
                  <a:lnTo>
                    <a:pt x="161510" y="919479"/>
                  </a:lnTo>
                  <a:close/>
                </a:path>
                <a:path w="1483995" h="1093470">
                  <a:moveTo>
                    <a:pt x="143769" y="894079"/>
                  </a:moveTo>
                  <a:lnTo>
                    <a:pt x="144477" y="895349"/>
                  </a:lnTo>
                  <a:lnTo>
                    <a:pt x="144648" y="895349"/>
                  </a:lnTo>
                  <a:lnTo>
                    <a:pt x="143769" y="894079"/>
                  </a:lnTo>
                  <a:close/>
                </a:path>
                <a:path w="1483995" h="1093470">
                  <a:moveTo>
                    <a:pt x="127814" y="867409"/>
                  </a:moveTo>
                  <a:lnTo>
                    <a:pt x="128424" y="868679"/>
                  </a:lnTo>
                  <a:lnTo>
                    <a:pt x="128571" y="868679"/>
                  </a:lnTo>
                  <a:lnTo>
                    <a:pt x="127814" y="867409"/>
                  </a:lnTo>
                  <a:close/>
                </a:path>
                <a:path w="1483995" h="1093470">
                  <a:moveTo>
                    <a:pt x="113482" y="840739"/>
                  </a:moveTo>
                  <a:lnTo>
                    <a:pt x="114048" y="842009"/>
                  </a:lnTo>
                  <a:lnTo>
                    <a:pt x="113482" y="840739"/>
                  </a:lnTo>
                  <a:close/>
                </a:path>
                <a:path w="1483995" h="1093470">
                  <a:moveTo>
                    <a:pt x="100978" y="812799"/>
                  </a:moveTo>
                  <a:lnTo>
                    <a:pt x="101440" y="814069"/>
                  </a:lnTo>
                  <a:lnTo>
                    <a:pt x="100978" y="812799"/>
                  </a:lnTo>
                  <a:close/>
                </a:path>
                <a:path w="1483995" h="1093470">
                  <a:moveTo>
                    <a:pt x="81361" y="755649"/>
                  </a:moveTo>
                  <a:lnTo>
                    <a:pt x="81518" y="756919"/>
                  </a:lnTo>
                  <a:lnTo>
                    <a:pt x="81729" y="756919"/>
                  </a:lnTo>
                  <a:lnTo>
                    <a:pt x="81361" y="755649"/>
                  </a:lnTo>
                  <a:close/>
                </a:path>
                <a:path w="1483995" h="1093470">
                  <a:moveTo>
                    <a:pt x="74312" y="726439"/>
                  </a:moveTo>
                  <a:lnTo>
                    <a:pt x="74431" y="727709"/>
                  </a:lnTo>
                  <a:lnTo>
                    <a:pt x="74598" y="727709"/>
                  </a:lnTo>
                  <a:lnTo>
                    <a:pt x="74312" y="726439"/>
                  </a:lnTo>
                  <a:close/>
                </a:path>
                <a:path w="1483995" h="1093470">
                  <a:moveTo>
                    <a:pt x="66107" y="666749"/>
                  </a:moveTo>
                  <a:lnTo>
                    <a:pt x="66153" y="668019"/>
                  </a:lnTo>
                  <a:lnTo>
                    <a:pt x="66107" y="666749"/>
                  </a:lnTo>
                  <a:close/>
                </a:path>
                <a:path w="1483995" h="1093470">
                  <a:moveTo>
                    <a:pt x="65043" y="636897"/>
                  </a:moveTo>
                  <a:lnTo>
                    <a:pt x="65017" y="637539"/>
                  </a:lnTo>
                  <a:lnTo>
                    <a:pt x="65043" y="636897"/>
                  </a:lnTo>
                  <a:close/>
                </a:path>
                <a:path w="1483995" h="1093470">
                  <a:moveTo>
                    <a:pt x="65068" y="636269"/>
                  </a:moveTo>
                  <a:lnTo>
                    <a:pt x="65043" y="636897"/>
                  </a:lnTo>
                  <a:lnTo>
                    <a:pt x="65068" y="636269"/>
                  </a:lnTo>
                  <a:close/>
                </a:path>
                <a:path w="1483995" h="1093470">
                  <a:moveTo>
                    <a:pt x="69747" y="575309"/>
                  </a:moveTo>
                  <a:lnTo>
                    <a:pt x="69564" y="576579"/>
                  </a:lnTo>
                  <a:lnTo>
                    <a:pt x="69747" y="575309"/>
                  </a:lnTo>
                  <a:close/>
                </a:path>
                <a:path w="1483995" h="1093470">
                  <a:moveTo>
                    <a:pt x="72073" y="560069"/>
                  </a:moveTo>
                  <a:lnTo>
                    <a:pt x="71933" y="560069"/>
                  </a:lnTo>
                  <a:lnTo>
                    <a:pt x="71835" y="561339"/>
                  </a:lnTo>
                  <a:lnTo>
                    <a:pt x="72073" y="560069"/>
                  </a:lnTo>
                  <a:close/>
                </a:path>
                <a:path w="1483995" h="1093470">
                  <a:moveTo>
                    <a:pt x="78174" y="530859"/>
                  </a:moveTo>
                  <a:lnTo>
                    <a:pt x="77984" y="530859"/>
                  </a:lnTo>
                  <a:lnTo>
                    <a:pt x="77847" y="532129"/>
                  </a:lnTo>
                  <a:lnTo>
                    <a:pt x="78174" y="530859"/>
                  </a:lnTo>
                  <a:close/>
                </a:path>
                <a:path w="1483995" h="1093470">
                  <a:moveTo>
                    <a:pt x="86237" y="501649"/>
                  </a:moveTo>
                  <a:lnTo>
                    <a:pt x="86012" y="501649"/>
                  </a:lnTo>
                  <a:lnTo>
                    <a:pt x="85829" y="502919"/>
                  </a:lnTo>
                  <a:lnTo>
                    <a:pt x="86237" y="501649"/>
                  </a:lnTo>
                  <a:close/>
                </a:path>
                <a:path w="1483995" h="1093470">
                  <a:moveTo>
                    <a:pt x="90917" y="487679"/>
                  </a:moveTo>
                  <a:lnTo>
                    <a:pt x="90730" y="487679"/>
                  </a:lnTo>
                  <a:lnTo>
                    <a:pt x="90430" y="488949"/>
                  </a:lnTo>
                  <a:lnTo>
                    <a:pt x="90917" y="487679"/>
                  </a:lnTo>
                  <a:close/>
                </a:path>
                <a:path w="1483995" h="1093470">
                  <a:moveTo>
                    <a:pt x="114324" y="431799"/>
                  </a:moveTo>
                  <a:lnTo>
                    <a:pt x="113645" y="433069"/>
                  </a:lnTo>
                  <a:lnTo>
                    <a:pt x="114324" y="431799"/>
                  </a:lnTo>
                  <a:close/>
                </a:path>
                <a:path w="1483995" h="1093470">
                  <a:moveTo>
                    <a:pt x="128746" y="405129"/>
                  </a:moveTo>
                  <a:lnTo>
                    <a:pt x="128587" y="405129"/>
                  </a:lnTo>
                  <a:lnTo>
                    <a:pt x="127988" y="406399"/>
                  </a:lnTo>
                  <a:lnTo>
                    <a:pt x="128746" y="405129"/>
                  </a:lnTo>
                  <a:close/>
                </a:path>
                <a:path w="1483995" h="1093470">
                  <a:moveTo>
                    <a:pt x="144819" y="378459"/>
                  </a:moveTo>
                  <a:lnTo>
                    <a:pt x="144651" y="378459"/>
                  </a:lnTo>
                  <a:lnTo>
                    <a:pt x="143943" y="379729"/>
                  </a:lnTo>
                  <a:lnTo>
                    <a:pt x="144819" y="378459"/>
                  </a:lnTo>
                  <a:close/>
                </a:path>
                <a:path w="1483995" h="1093470">
                  <a:moveTo>
                    <a:pt x="162521" y="353059"/>
                  </a:moveTo>
                  <a:lnTo>
                    <a:pt x="162327" y="353059"/>
                  </a:lnTo>
                  <a:lnTo>
                    <a:pt x="161564" y="354329"/>
                  </a:lnTo>
                  <a:lnTo>
                    <a:pt x="162521" y="353059"/>
                  </a:lnTo>
                  <a:close/>
                </a:path>
                <a:path w="1483995" h="1093470">
                  <a:moveTo>
                    <a:pt x="181924" y="327659"/>
                  </a:moveTo>
                  <a:lnTo>
                    <a:pt x="181658" y="327659"/>
                  </a:lnTo>
                  <a:lnTo>
                    <a:pt x="180841" y="328929"/>
                  </a:lnTo>
                  <a:lnTo>
                    <a:pt x="181924" y="327659"/>
                  </a:lnTo>
                  <a:close/>
                </a:path>
                <a:path w="1483995" h="1093470">
                  <a:moveTo>
                    <a:pt x="202853" y="303529"/>
                  </a:moveTo>
                  <a:lnTo>
                    <a:pt x="202492" y="303529"/>
                  </a:lnTo>
                  <a:lnTo>
                    <a:pt x="201632" y="304799"/>
                  </a:lnTo>
                  <a:lnTo>
                    <a:pt x="202853" y="303529"/>
                  </a:lnTo>
                  <a:close/>
                </a:path>
                <a:path w="1483995" h="1093470">
                  <a:moveTo>
                    <a:pt x="225173" y="280669"/>
                  </a:moveTo>
                  <a:lnTo>
                    <a:pt x="224829" y="280669"/>
                  </a:lnTo>
                  <a:lnTo>
                    <a:pt x="223871" y="281939"/>
                  </a:lnTo>
                  <a:lnTo>
                    <a:pt x="225173" y="280669"/>
                  </a:lnTo>
                  <a:close/>
                </a:path>
                <a:path w="1483995" h="1093470">
                  <a:moveTo>
                    <a:pt x="249087" y="257809"/>
                  </a:moveTo>
                  <a:lnTo>
                    <a:pt x="248615" y="257809"/>
                  </a:lnTo>
                  <a:lnTo>
                    <a:pt x="247635" y="259079"/>
                  </a:lnTo>
                  <a:lnTo>
                    <a:pt x="249087" y="257809"/>
                  </a:lnTo>
                  <a:close/>
                </a:path>
                <a:path w="1483995" h="1093470">
                  <a:moveTo>
                    <a:pt x="274340" y="236219"/>
                  </a:moveTo>
                  <a:lnTo>
                    <a:pt x="273773" y="236219"/>
                  </a:lnTo>
                  <a:lnTo>
                    <a:pt x="272716" y="237489"/>
                  </a:lnTo>
                  <a:lnTo>
                    <a:pt x="274340" y="236219"/>
                  </a:lnTo>
                  <a:close/>
                </a:path>
                <a:path w="1483995" h="1093470">
                  <a:moveTo>
                    <a:pt x="1442339" y="215900"/>
                  </a:moveTo>
                  <a:lnTo>
                    <a:pt x="1432577" y="215900"/>
                  </a:lnTo>
                  <a:lnTo>
                    <a:pt x="1437236" y="219680"/>
                  </a:lnTo>
                  <a:lnTo>
                    <a:pt x="1442339" y="215900"/>
                  </a:lnTo>
                  <a:close/>
                </a:path>
                <a:path w="1483995" h="1093470">
                  <a:moveTo>
                    <a:pt x="301032" y="215899"/>
                  </a:moveTo>
                  <a:lnTo>
                    <a:pt x="300324" y="215899"/>
                  </a:lnTo>
                  <a:lnTo>
                    <a:pt x="299224" y="217169"/>
                  </a:lnTo>
                  <a:lnTo>
                    <a:pt x="301032" y="215899"/>
                  </a:lnTo>
                  <a:close/>
                </a:path>
                <a:path w="1483995" h="1093470">
                  <a:moveTo>
                    <a:pt x="1344797" y="100330"/>
                  </a:moveTo>
                  <a:lnTo>
                    <a:pt x="1213127" y="100330"/>
                  </a:lnTo>
                  <a:lnTo>
                    <a:pt x="1249067" y="114300"/>
                  </a:lnTo>
                  <a:lnTo>
                    <a:pt x="1247760" y="114300"/>
                  </a:lnTo>
                  <a:lnTo>
                    <a:pt x="1282610" y="128270"/>
                  </a:lnTo>
                  <a:lnTo>
                    <a:pt x="1281303" y="128270"/>
                  </a:lnTo>
                  <a:lnTo>
                    <a:pt x="1315174" y="143510"/>
                  </a:lnTo>
                  <a:lnTo>
                    <a:pt x="1313867" y="143510"/>
                  </a:lnTo>
                  <a:lnTo>
                    <a:pt x="1346539" y="160020"/>
                  </a:lnTo>
                  <a:lnTo>
                    <a:pt x="1345233" y="160020"/>
                  </a:lnTo>
                  <a:lnTo>
                    <a:pt x="1376816" y="177800"/>
                  </a:lnTo>
                  <a:lnTo>
                    <a:pt x="1375618" y="177800"/>
                  </a:lnTo>
                  <a:lnTo>
                    <a:pt x="1405894" y="196850"/>
                  </a:lnTo>
                  <a:lnTo>
                    <a:pt x="1404696" y="196850"/>
                  </a:lnTo>
                  <a:lnTo>
                    <a:pt x="1433666" y="217170"/>
                  </a:lnTo>
                  <a:lnTo>
                    <a:pt x="1432577" y="215900"/>
                  </a:lnTo>
                  <a:lnTo>
                    <a:pt x="1442339" y="215900"/>
                  </a:lnTo>
                  <a:lnTo>
                    <a:pt x="1483486" y="185420"/>
                  </a:lnTo>
                  <a:lnTo>
                    <a:pt x="1479843" y="182880"/>
                  </a:lnTo>
                  <a:lnTo>
                    <a:pt x="1478754" y="181610"/>
                  </a:lnTo>
                  <a:lnTo>
                    <a:pt x="1449893" y="161290"/>
                  </a:lnTo>
                  <a:lnTo>
                    <a:pt x="1448695" y="160020"/>
                  </a:lnTo>
                  <a:lnTo>
                    <a:pt x="1418419" y="140970"/>
                  </a:lnTo>
                  <a:lnTo>
                    <a:pt x="1417221" y="139700"/>
                  </a:lnTo>
                  <a:lnTo>
                    <a:pt x="1385637" y="121920"/>
                  </a:lnTo>
                  <a:lnTo>
                    <a:pt x="1384439" y="120650"/>
                  </a:lnTo>
                  <a:lnTo>
                    <a:pt x="1351767" y="104140"/>
                  </a:lnTo>
                  <a:lnTo>
                    <a:pt x="1350460" y="102870"/>
                  </a:lnTo>
                  <a:lnTo>
                    <a:pt x="1344797" y="100330"/>
                  </a:lnTo>
                  <a:close/>
                </a:path>
                <a:path w="1483995" h="1093470">
                  <a:moveTo>
                    <a:pt x="486840" y="113029"/>
                  </a:moveTo>
                  <a:lnTo>
                    <a:pt x="485054" y="113029"/>
                  </a:lnTo>
                  <a:lnTo>
                    <a:pt x="483573" y="114299"/>
                  </a:lnTo>
                  <a:lnTo>
                    <a:pt x="486840" y="113029"/>
                  </a:lnTo>
                  <a:close/>
                </a:path>
                <a:path w="1483995" h="1093470">
                  <a:moveTo>
                    <a:pt x="521822" y="100329"/>
                  </a:moveTo>
                  <a:lnTo>
                    <a:pt x="519513" y="100329"/>
                  </a:lnTo>
                  <a:lnTo>
                    <a:pt x="518130" y="101599"/>
                  </a:lnTo>
                  <a:lnTo>
                    <a:pt x="521822" y="100329"/>
                  </a:lnTo>
                  <a:close/>
                </a:path>
                <a:path w="1483995" h="1093470">
                  <a:moveTo>
                    <a:pt x="1204523" y="44450"/>
                  </a:moveTo>
                  <a:lnTo>
                    <a:pt x="927537" y="44450"/>
                  </a:lnTo>
                  <a:lnTo>
                    <a:pt x="948698" y="45720"/>
                  </a:lnTo>
                  <a:lnTo>
                    <a:pt x="947903" y="45720"/>
                  </a:lnTo>
                  <a:lnTo>
                    <a:pt x="968813" y="46990"/>
                  </a:lnTo>
                  <a:lnTo>
                    <a:pt x="967920" y="46990"/>
                  </a:lnTo>
                  <a:lnTo>
                    <a:pt x="988754" y="49530"/>
                  </a:lnTo>
                  <a:lnTo>
                    <a:pt x="988090" y="49530"/>
                  </a:lnTo>
                  <a:lnTo>
                    <a:pt x="1008761" y="52070"/>
                  </a:lnTo>
                  <a:lnTo>
                    <a:pt x="1007824" y="52070"/>
                  </a:lnTo>
                  <a:lnTo>
                    <a:pt x="1028244" y="54610"/>
                  </a:lnTo>
                  <a:lnTo>
                    <a:pt x="1027449" y="54610"/>
                  </a:lnTo>
                  <a:lnTo>
                    <a:pt x="1047706" y="57150"/>
                  </a:lnTo>
                  <a:lnTo>
                    <a:pt x="1046922" y="57150"/>
                  </a:lnTo>
                  <a:lnTo>
                    <a:pt x="1067016" y="60960"/>
                  </a:lnTo>
                  <a:lnTo>
                    <a:pt x="1065818" y="60960"/>
                  </a:lnTo>
                  <a:lnTo>
                    <a:pt x="1105417" y="68580"/>
                  </a:lnTo>
                  <a:lnTo>
                    <a:pt x="1103892" y="68580"/>
                  </a:lnTo>
                  <a:lnTo>
                    <a:pt x="1142663" y="78740"/>
                  </a:lnTo>
                  <a:lnTo>
                    <a:pt x="1141248" y="78740"/>
                  </a:lnTo>
                  <a:lnTo>
                    <a:pt x="1179148" y="88900"/>
                  </a:lnTo>
                  <a:lnTo>
                    <a:pt x="1177623" y="88900"/>
                  </a:lnTo>
                  <a:lnTo>
                    <a:pt x="1214543" y="101600"/>
                  </a:lnTo>
                  <a:lnTo>
                    <a:pt x="1213127" y="100330"/>
                  </a:lnTo>
                  <a:lnTo>
                    <a:pt x="1344797" y="100330"/>
                  </a:lnTo>
                  <a:lnTo>
                    <a:pt x="1316481" y="87630"/>
                  </a:lnTo>
                  <a:lnTo>
                    <a:pt x="1315174" y="86360"/>
                  </a:lnTo>
                  <a:lnTo>
                    <a:pt x="1280323" y="71120"/>
                  </a:lnTo>
                  <a:lnTo>
                    <a:pt x="1278907" y="71120"/>
                  </a:lnTo>
                  <a:lnTo>
                    <a:pt x="1242859" y="57150"/>
                  </a:lnTo>
                  <a:lnTo>
                    <a:pt x="1204523" y="44450"/>
                  </a:lnTo>
                  <a:close/>
                </a:path>
                <a:path w="1483995" h="1093470">
                  <a:moveTo>
                    <a:pt x="594794" y="77469"/>
                  </a:moveTo>
                  <a:lnTo>
                    <a:pt x="591436" y="77469"/>
                  </a:lnTo>
                  <a:lnTo>
                    <a:pt x="589955" y="78739"/>
                  </a:lnTo>
                  <a:lnTo>
                    <a:pt x="594794" y="77469"/>
                  </a:lnTo>
                  <a:close/>
                </a:path>
                <a:path w="1483995" h="1093470">
                  <a:moveTo>
                    <a:pt x="1165098" y="33020"/>
                  </a:moveTo>
                  <a:lnTo>
                    <a:pt x="567454" y="33019"/>
                  </a:lnTo>
                  <a:lnTo>
                    <a:pt x="529554" y="44449"/>
                  </a:lnTo>
                  <a:lnTo>
                    <a:pt x="528040" y="44449"/>
                  </a:lnTo>
                  <a:lnTo>
                    <a:pt x="491120" y="57149"/>
                  </a:lnTo>
                  <a:lnTo>
                    <a:pt x="684748" y="57149"/>
                  </a:lnTo>
                  <a:lnTo>
                    <a:pt x="705005" y="54609"/>
                  </a:lnTo>
                  <a:lnTo>
                    <a:pt x="704188" y="54609"/>
                  </a:lnTo>
                  <a:lnTo>
                    <a:pt x="724685" y="50799"/>
                  </a:lnTo>
                  <a:lnTo>
                    <a:pt x="730784" y="50799"/>
                  </a:lnTo>
                  <a:lnTo>
                    <a:pt x="744506" y="48260"/>
                  </a:lnTo>
                  <a:lnTo>
                    <a:pt x="754117" y="48260"/>
                  </a:lnTo>
                  <a:lnTo>
                    <a:pt x="764534" y="46990"/>
                  </a:lnTo>
                  <a:lnTo>
                    <a:pt x="763641" y="46990"/>
                  </a:lnTo>
                  <a:lnTo>
                    <a:pt x="784552" y="45720"/>
                  </a:lnTo>
                  <a:lnTo>
                    <a:pt x="783757" y="45720"/>
                  </a:lnTo>
                  <a:lnTo>
                    <a:pt x="804917" y="43180"/>
                  </a:lnTo>
                  <a:lnTo>
                    <a:pt x="824510" y="43180"/>
                  </a:lnTo>
                  <a:lnTo>
                    <a:pt x="845910" y="41910"/>
                  </a:lnTo>
                  <a:lnTo>
                    <a:pt x="1194576" y="41910"/>
                  </a:lnTo>
                  <a:lnTo>
                    <a:pt x="1165098" y="33020"/>
                  </a:lnTo>
                  <a:close/>
                </a:path>
                <a:path w="1483995" h="1093470">
                  <a:moveTo>
                    <a:pt x="730784" y="50799"/>
                  </a:moveTo>
                  <a:lnTo>
                    <a:pt x="724685" y="50799"/>
                  </a:lnTo>
                  <a:lnTo>
                    <a:pt x="723922" y="52069"/>
                  </a:lnTo>
                  <a:lnTo>
                    <a:pt x="730784" y="50799"/>
                  </a:lnTo>
                  <a:close/>
                </a:path>
                <a:path w="1483995" h="1093470">
                  <a:moveTo>
                    <a:pt x="754117" y="48260"/>
                  </a:moveTo>
                  <a:lnTo>
                    <a:pt x="744506" y="48260"/>
                  </a:lnTo>
                  <a:lnTo>
                    <a:pt x="743700" y="49530"/>
                  </a:lnTo>
                  <a:lnTo>
                    <a:pt x="754117" y="48260"/>
                  </a:lnTo>
                  <a:close/>
                </a:path>
                <a:path w="1483995" h="1093470">
                  <a:moveTo>
                    <a:pt x="825392" y="43180"/>
                  </a:moveTo>
                  <a:lnTo>
                    <a:pt x="804917" y="43180"/>
                  </a:lnTo>
                  <a:lnTo>
                    <a:pt x="804155" y="44450"/>
                  </a:lnTo>
                  <a:lnTo>
                    <a:pt x="825392" y="43180"/>
                  </a:lnTo>
                  <a:close/>
                </a:path>
                <a:path w="1483995" h="1093470">
                  <a:moveTo>
                    <a:pt x="1194576" y="41910"/>
                  </a:moveTo>
                  <a:lnTo>
                    <a:pt x="886544" y="41910"/>
                  </a:lnTo>
                  <a:lnTo>
                    <a:pt x="907945" y="43180"/>
                  </a:lnTo>
                  <a:lnTo>
                    <a:pt x="907062" y="43180"/>
                  </a:lnTo>
                  <a:lnTo>
                    <a:pt x="928299" y="44450"/>
                  </a:lnTo>
                  <a:lnTo>
                    <a:pt x="1202998" y="44450"/>
                  </a:lnTo>
                  <a:lnTo>
                    <a:pt x="1194576" y="41910"/>
                  </a:lnTo>
                  <a:close/>
                </a:path>
                <a:path w="1483995" h="1093470">
                  <a:moveTo>
                    <a:pt x="1062409" y="10160"/>
                  </a:moveTo>
                  <a:lnTo>
                    <a:pt x="670046" y="10159"/>
                  </a:lnTo>
                  <a:lnTo>
                    <a:pt x="649952" y="13969"/>
                  </a:lnTo>
                  <a:lnTo>
                    <a:pt x="648732" y="13969"/>
                  </a:lnTo>
                  <a:lnTo>
                    <a:pt x="607652" y="22859"/>
                  </a:lnTo>
                  <a:lnTo>
                    <a:pt x="568935" y="33019"/>
                  </a:lnTo>
                  <a:lnTo>
                    <a:pt x="1163683" y="33020"/>
                  </a:lnTo>
                  <a:lnTo>
                    <a:pt x="1123278" y="22860"/>
                  </a:lnTo>
                  <a:lnTo>
                    <a:pt x="1082503" y="13970"/>
                  </a:lnTo>
                  <a:lnTo>
                    <a:pt x="1062409" y="10160"/>
                  </a:lnTo>
                  <a:close/>
                </a:path>
                <a:path w="1483995" h="1093470">
                  <a:moveTo>
                    <a:pt x="1041368" y="6350"/>
                  </a:moveTo>
                  <a:lnTo>
                    <a:pt x="691087" y="6349"/>
                  </a:lnTo>
                  <a:lnTo>
                    <a:pt x="670830" y="10159"/>
                  </a:lnTo>
                  <a:lnTo>
                    <a:pt x="1061625" y="10160"/>
                  </a:lnTo>
                  <a:lnTo>
                    <a:pt x="1041368" y="6350"/>
                  </a:lnTo>
                  <a:close/>
                </a:path>
                <a:path w="1483995" h="1093470">
                  <a:moveTo>
                    <a:pt x="1020153" y="3810"/>
                  </a:moveTo>
                  <a:lnTo>
                    <a:pt x="712411" y="3809"/>
                  </a:lnTo>
                  <a:lnTo>
                    <a:pt x="691904" y="6349"/>
                  </a:lnTo>
                  <a:lnTo>
                    <a:pt x="1040573" y="6350"/>
                  </a:lnTo>
                  <a:lnTo>
                    <a:pt x="1020153" y="3810"/>
                  </a:lnTo>
                  <a:close/>
                </a:path>
                <a:path w="1483995" h="1093470">
                  <a:moveTo>
                    <a:pt x="990953" y="0"/>
                  </a:moveTo>
                  <a:lnTo>
                    <a:pt x="739959" y="0"/>
                  </a:lnTo>
                  <a:lnTo>
                    <a:pt x="733757" y="1269"/>
                  </a:lnTo>
                  <a:lnTo>
                    <a:pt x="713173" y="3809"/>
                  </a:lnTo>
                  <a:lnTo>
                    <a:pt x="1019216" y="3810"/>
                  </a:lnTo>
                  <a:lnTo>
                    <a:pt x="998556" y="1270"/>
                  </a:lnTo>
                  <a:lnTo>
                    <a:pt x="990953" y="0"/>
                  </a:lnTo>
                  <a:close/>
                </a:path>
              </a:pathLst>
            </a:custGeom>
            <a:solidFill>
              <a:srgbClr val="97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56167" y="2512116"/>
              <a:ext cx="904875" cy="627380"/>
            </a:xfrm>
            <a:custGeom>
              <a:avLst/>
              <a:gdLst/>
              <a:ahLst/>
              <a:cxnLst/>
              <a:rect l="l" t="t" r="r" b="b"/>
              <a:pathLst>
                <a:path w="904875" h="627380">
                  <a:moveTo>
                    <a:pt x="874825" y="627149"/>
                  </a:moveTo>
                  <a:lnTo>
                    <a:pt x="28677" y="627149"/>
                  </a:lnTo>
                  <a:lnTo>
                    <a:pt x="17511" y="624882"/>
                  </a:lnTo>
                  <a:lnTo>
                    <a:pt x="8396" y="618649"/>
                  </a:lnTo>
                  <a:lnTo>
                    <a:pt x="2252" y="609297"/>
                  </a:lnTo>
                  <a:lnTo>
                    <a:pt x="0" y="597678"/>
                  </a:lnTo>
                  <a:lnTo>
                    <a:pt x="0" y="29470"/>
                  </a:lnTo>
                  <a:lnTo>
                    <a:pt x="2252" y="18169"/>
                  </a:lnTo>
                  <a:lnTo>
                    <a:pt x="8396" y="8783"/>
                  </a:lnTo>
                  <a:lnTo>
                    <a:pt x="17511" y="2372"/>
                  </a:lnTo>
                  <a:lnTo>
                    <a:pt x="28677" y="0"/>
                  </a:lnTo>
                  <a:lnTo>
                    <a:pt x="874824" y="0"/>
                  </a:lnTo>
                  <a:lnTo>
                    <a:pt x="904255" y="29470"/>
                  </a:lnTo>
                  <a:lnTo>
                    <a:pt x="904256" y="597678"/>
                  </a:lnTo>
                  <a:lnTo>
                    <a:pt x="901992" y="609297"/>
                  </a:lnTo>
                  <a:lnTo>
                    <a:pt x="895768" y="618649"/>
                  </a:lnTo>
                  <a:lnTo>
                    <a:pt x="886429" y="624882"/>
                  </a:lnTo>
                  <a:lnTo>
                    <a:pt x="874825" y="627149"/>
                  </a:lnTo>
                  <a:close/>
                </a:path>
              </a:pathLst>
            </a:custGeom>
            <a:ln w="53635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9363" y="3195179"/>
              <a:ext cx="1078230" cy="90170"/>
            </a:xfrm>
            <a:custGeom>
              <a:avLst/>
              <a:gdLst/>
              <a:ahLst/>
              <a:cxnLst/>
              <a:rect l="l" t="t" r="r" b="b"/>
              <a:pathLst>
                <a:path w="1078230" h="90170">
                  <a:moveTo>
                    <a:pt x="1046179" y="0"/>
                  </a:moveTo>
                  <a:lnTo>
                    <a:pt x="31702" y="0"/>
                  </a:lnTo>
                  <a:lnTo>
                    <a:pt x="19106" y="2514"/>
                  </a:lnTo>
                  <a:lnTo>
                    <a:pt x="9057" y="9350"/>
                  </a:lnTo>
                  <a:lnTo>
                    <a:pt x="2406" y="19444"/>
                  </a:lnTo>
                  <a:lnTo>
                    <a:pt x="0" y="31735"/>
                  </a:lnTo>
                  <a:lnTo>
                    <a:pt x="0" y="58180"/>
                  </a:lnTo>
                  <a:lnTo>
                    <a:pt x="2406" y="70790"/>
                  </a:lnTo>
                  <a:lnTo>
                    <a:pt x="9057" y="80849"/>
                  </a:lnTo>
                  <a:lnTo>
                    <a:pt x="19106" y="87507"/>
                  </a:lnTo>
                  <a:lnTo>
                    <a:pt x="31702" y="89916"/>
                  </a:lnTo>
                  <a:lnTo>
                    <a:pt x="1046179" y="89916"/>
                  </a:lnTo>
                  <a:lnTo>
                    <a:pt x="1058429" y="87507"/>
                  </a:lnTo>
                  <a:lnTo>
                    <a:pt x="1068509" y="80849"/>
                  </a:lnTo>
                  <a:lnTo>
                    <a:pt x="1075346" y="70790"/>
                  </a:lnTo>
                  <a:lnTo>
                    <a:pt x="1077863" y="58180"/>
                  </a:lnTo>
                  <a:lnTo>
                    <a:pt x="1077863" y="31735"/>
                  </a:lnTo>
                  <a:lnTo>
                    <a:pt x="1075346" y="19444"/>
                  </a:lnTo>
                  <a:lnTo>
                    <a:pt x="1068509" y="9350"/>
                  </a:lnTo>
                  <a:lnTo>
                    <a:pt x="1058429" y="2514"/>
                  </a:lnTo>
                  <a:lnTo>
                    <a:pt x="1046179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9822" y="2753156"/>
              <a:ext cx="173608" cy="2183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44178" y="3215589"/>
              <a:ext cx="134620" cy="49530"/>
            </a:xfrm>
            <a:custGeom>
              <a:avLst/>
              <a:gdLst/>
              <a:ahLst/>
              <a:cxnLst/>
              <a:rect l="l" t="t" r="r" b="b"/>
              <a:pathLst>
                <a:path w="134619" h="49529">
                  <a:moveTo>
                    <a:pt x="49822" y="24930"/>
                  </a:moveTo>
                  <a:lnTo>
                    <a:pt x="47840" y="15303"/>
                  </a:lnTo>
                  <a:lnTo>
                    <a:pt x="42456" y="7366"/>
                  </a:lnTo>
                  <a:lnTo>
                    <a:pt x="34531" y="1981"/>
                  </a:lnTo>
                  <a:lnTo>
                    <a:pt x="24904" y="0"/>
                  </a:lnTo>
                  <a:lnTo>
                    <a:pt x="15290" y="1981"/>
                  </a:lnTo>
                  <a:lnTo>
                    <a:pt x="7366" y="7366"/>
                  </a:lnTo>
                  <a:lnTo>
                    <a:pt x="1981" y="15303"/>
                  </a:lnTo>
                  <a:lnTo>
                    <a:pt x="0" y="24930"/>
                  </a:lnTo>
                  <a:lnTo>
                    <a:pt x="1981" y="34442"/>
                  </a:lnTo>
                  <a:lnTo>
                    <a:pt x="7366" y="42125"/>
                  </a:lnTo>
                  <a:lnTo>
                    <a:pt x="15290" y="47244"/>
                  </a:lnTo>
                  <a:lnTo>
                    <a:pt x="24904" y="49110"/>
                  </a:lnTo>
                  <a:lnTo>
                    <a:pt x="34531" y="47244"/>
                  </a:lnTo>
                  <a:lnTo>
                    <a:pt x="42456" y="42125"/>
                  </a:lnTo>
                  <a:lnTo>
                    <a:pt x="47840" y="34442"/>
                  </a:lnTo>
                  <a:lnTo>
                    <a:pt x="49822" y="24930"/>
                  </a:lnTo>
                  <a:close/>
                </a:path>
                <a:path w="134619" h="49529">
                  <a:moveTo>
                    <a:pt x="134340" y="24930"/>
                  </a:moveTo>
                  <a:lnTo>
                    <a:pt x="132473" y="15303"/>
                  </a:lnTo>
                  <a:lnTo>
                    <a:pt x="127279" y="7366"/>
                  </a:lnTo>
                  <a:lnTo>
                    <a:pt x="119392" y="1981"/>
                  </a:lnTo>
                  <a:lnTo>
                    <a:pt x="109448" y="0"/>
                  </a:lnTo>
                  <a:lnTo>
                    <a:pt x="99949" y="1981"/>
                  </a:lnTo>
                  <a:lnTo>
                    <a:pt x="92278" y="7366"/>
                  </a:lnTo>
                  <a:lnTo>
                    <a:pt x="87160" y="15303"/>
                  </a:lnTo>
                  <a:lnTo>
                    <a:pt x="85293" y="24930"/>
                  </a:lnTo>
                  <a:lnTo>
                    <a:pt x="87160" y="34442"/>
                  </a:lnTo>
                  <a:lnTo>
                    <a:pt x="92278" y="42125"/>
                  </a:lnTo>
                  <a:lnTo>
                    <a:pt x="99949" y="47244"/>
                  </a:lnTo>
                  <a:lnTo>
                    <a:pt x="109448" y="49110"/>
                  </a:lnTo>
                  <a:lnTo>
                    <a:pt x="119392" y="47244"/>
                  </a:lnTo>
                  <a:lnTo>
                    <a:pt x="127279" y="42125"/>
                  </a:lnTo>
                  <a:lnTo>
                    <a:pt x="132473" y="34442"/>
                  </a:lnTo>
                  <a:lnTo>
                    <a:pt x="134340" y="2493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237231" y="3622750"/>
            <a:ext cx="1483995" cy="1092200"/>
            <a:chOff x="2237231" y="3622750"/>
            <a:chExt cx="1483995" cy="1092200"/>
          </a:xfrm>
        </p:grpSpPr>
        <p:sp>
          <p:nvSpPr>
            <p:cNvPr id="22" name="object 22"/>
            <p:cNvSpPr/>
            <p:nvPr/>
          </p:nvSpPr>
          <p:spPr>
            <a:xfrm>
              <a:off x="2269919" y="3640095"/>
              <a:ext cx="1428115" cy="1057910"/>
            </a:xfrm>
            <a:custGeom>
              <a:avLst/>
              <a:gdLst/>
              <a:ahLst/>
              <a:cxnLst/>
              <a:rect l="l" t="t" r="r" b="b"/>
              <a:pathLst>
                <a:path w="1428114" h="1057910">
                  <a:moveTo>
                    <a:pt x="833545" y="0"/>
                  </a:moveTo>
                  <a:lnTo>
                    <a:pt x="778679" y="1313"/>
                  </a:lnTo>
                  <a:lnTo>
                    <a:pt x="724769" y="5201"/>
                  </a:lnTo>
                  <a:lnTo>
                    <a:pt x="671925" y="11581"/>
                  </a:lnTo>
                  <a:lnTo>
                    <a:pt x="620256" y="20371"/>
                  </a:lnTo>
                  <a:lnTo>
                    <a:pt x="569871" y="31492"/>
                  </a:lnTo>
                  <a:lnTo>
                    <a:pt x="520879" y="44861"/>
                  </a:lnTo>
                  <a:lnTo>
                    <a:pt x="473390" y="60396"/>
                  </a:lnTo>
                  <a:lnTo>
                    <a:pt x="427512" y="78018"/>
                  </a:lnTo>
                  <a:lnTo>
                    <a:pt x="383355" y="97644"/>
                  </a:lnTo>
                  <a:lnTo>
                    <a:pt x="341029" y="119192"/>
                  </a:lnTo>
                  <a:lnTo>
                    <a:pt x="300641" y="142583"/>
                  </a:lnTo>
                  <a:lnTo>
                    <a:pt x="262302" y="167734"/>
                  </a:lnTo>
                  <a:lnTo>
                    <a:pt x="226121" y="194565"/>
                  </a:lnTo>
                  <a:lnTo>
                    <a:pt x="192207" y="222993"/>
                  </a:lnTo>
                  <a:lnTo>
                    <a:pt x="160669" y="252937"/>
                  </a:lnTo>
                  <a:lnTo>
                    <a:pt x="131616" y="284317"/>
                  </a:lnTo>
                  <a:lnTo>
                    <a:pt x="105157" y="317051"/>
                  </a:lnTo>
                  <a:lnTo>
                    <a:pt x="81403" y="351057"/>
                  </a:lnTo>
                  <a:lnTo>
                    <a:pt x="60461" y="386254"/>
                  </a:lnTo>
                  <a:lnTo>
                    <a:pt x="42442" y="422562"/>
                  </a:lnTo>
                  <a:lnTo>
                    <a:pt x="27454" y="459897"/>
                  </a:lnTo>
                  <a:lnTo>
                    <a:pt x="15606" y="498181"/>
                  </a:lnTo>
                  <a:lnTo>
                    <a:pt x="7009" y="537330"/>
                  </a:lnTo>
                  <a:lnTo>
                    <a:pt x="1770" y="577264"/>
                  </a:lnTo>
                  <a:lnTo>
                    <a:pt x="0" y="617901"/>
                  </a:lnTo>
                  <a:lnTo>
                    <a:pt x="1770" y="658535"/>
                  </a:lnTo>
                  <a:lnTo>
                    <a:pt x="7009" y="698465"/>
                  </a:lnTo>
                  <a:lnTo>
                    <a:pt x="15606" y="737612"/>
                  </a:lnTo>
                  <a:lnTo>
                    <a:pt x="27454" y="775892"/>
                  </a:lnTo>
                  <a:lnTo>
                    <a:pt x="42442" y="813226"/>
                  </a:lnTo>
                  <a:lnTo>
                    <a:pt x="60461" y="849531"/>
                  </a:lnTo>
                  <a:lnTo>
                    <a:pt x="81403" y="884727"/>
                  </a:lnTo>
                  <a:lnTo>
                    <a:pt x="105158" y="918732"/>
                  </a:lnTo>
                  <a:lnTo>
                    <a:pt x="131616" y="951464"/>
                  </a:lnTo>
                  <a:lnTo>
                    <a:pt x="160669" y="982843"/>
                  </a:lnTo>
                  <a:lnTo>
                    <a:pt x="192207" y="1012787"/>
                  </a:lnTo>
                  <a:lnTo>
                    <a:pt x="226121" y="1041214"/>
                  </a:lnTo>
                  <a:lnTo>
                    <a:pt x="248247" y="1057622"/>
                  </a:lnTo>
                  <a:lnTo>
                    <a:pt x="1427569" y="184312"/>
                  </a:lnTo>
                  <a:lnTo>
                    <a:pt x="1366795" y="142583"/>
                  </a:lnTo>
                  <a:lnTo>
                    <a:pt x="1326360" y="119193"/>
                  </a:lnTo>
                  <a:lnTo>
                    <a:pt x="1283987" y="97644"/>
                  </a:lnTo>
                  <a:lnTo>
                    <a:pt x="1239786" y="78018"/>
                  </a:lnTo>
                  <a:lnTo>
                    <a:pt x="1193867" y="60396"/>
                  </a:lnTo>
                  <a:lnTo>
                    <a:pt x="1146339" y="44861"/>
                  </a:lnTo>
                  <a:lnTo>
                    <a:pt x="1097313" y="31492"/>
                  </a:lnTo>
                  <a:lnTo>
                    <a:pt x="1046898" y="20371"/>
                  </a:lnTo>
                  <a:lnTo>
                    <a:pt x="995204" y="11581"/>
                  </a:lnTo>
                  <a:lnTo>
                    <a:pt x="942340" y="5201"/>
                  </a:lnTo>
                  <a:lnTo>
                    <a:pt x="888418" y="1313"/>
                  </a:lnTo>
                  <a:lnTo>
                    <a:pt x="83354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7231" y="3622750"/>
              <a:ext cx="1483995" cy="1092200"/>
            </a:xfrm>
            <a:custGeom>
              <a:avLst/>
              <a:gdLst/>
              <a:ahLst/>
              <a:cxnLst/>
              <a:rect l="l" t="t" r="r" b="b"/>
              <a:pathLst>
                <a:path w="1483995" h="1092200">
                  <a:moveTo>
                    <a:pt x="685533" y="57149"/>
                  </a:moveTo>
                  <a:lnTo>
                    <a:pt x="489738" y="57149"/>
                  </a:lnTo>
                  <a:lnTo>
                    <a:pt x="452317" y="71119"/>
                  </a:lnTo>
                  <a:lnTo>
                    <a:pt x="417444" y="86359"/>
                  </a:lnTo>
                  <a:lnTo>
                    <a:pt x="416181" y="87629"/>
                  </a:lnTo>
                  <a:lnTo>
                    <a:pt x="382365" y="102869"/>
                  </a:lnTo>
                  <a:lnTo>
                    <a:pt x="381026" y="104139"/>
                  </a:lnTo>
                  <a:lnTo>
                    <a:pt x="348353" y="120649"/>
                  </a:lnTo>
                  <a:lnTo>
                    <a:pt x="347133" y="121919"/>
                  </a:lnTo>
                  <a:lnTo>
                    <a:pt x="315604" y="139699"/>
                  </a:lnTo>
                  <a:lnTo>
                    <a:pt x="284108" y="160019"/>
                  </a:lnTo>
                  <a:lnTo>
                    <a:pt x="282997" y="161289"/>
                  </a:lnTo>
                  <a:lnTo>
                    <a:pt x="254082" y="181609"/>
                  </a:lnTo>
                  <a:lnTo>
                    <a:pt x="252982" y="182879"/>
                  </a:lnTo>
                  <a:lnTo>
                    <a:pt x="225374" y="203199"/>
                  </a:lnTo>
                  <a:lnTo>
                    <a:pt x="224318" y="204469"/>
                  </a:lnTo>
                  <a:lnTo>
                    <a:pt x="198180" y="227329"/>
                  </a:lnTo>
                  <a:lnTo>
                    <a:pt x="197200" y="227329"/>
                  </a:lnTo>
                  <a:lnTo>
                    <a:pt x="172445" y="251459"/>
                  </a:lnTo>
                  <a:lnTo>
                    <a:pt x="171486" y="252729"/>
                  </a:lnTo>
                  <a:lnTo>
                    <a:pt x="147429" y="276859"/>
                  </a:lnTo>
                  <a:lnTo>
                    <a:pt x="125788" y="302259"/>
                  </a:lnTo>
                  <a:lnTo>
                    <a:pt x="124972" y="303529"/>
                  </a:lnTo>
                  <a:lnTo>
                    <a:pt x="104881" y="328929"/>
                  </a:lnTo>
                  <a:lnTo>
                    <a:pt x="104118" y="330199"/>
                  </a:lnTo>
                  <a:lnTo>
                    <a:pt x="85740" y="356869"/>
                  </a:lnTo>
                  <a:lnTo>
                    <a:pt x="85038" y="358139"/>
                  </a:lnTo>
                  <a:lnTo>
                    <a:pt x="68375" y="384809"/>
                  </a:lnTo>
                  <a:lnTo>
                    <a:pt x="67772" y="386079"/>
                  </a:lnTo>
                  <a:lnTo>
                    <a:pt x="52824" y="414019"/>
                  </a:lnTo>
                  <a:lnTo>
                    <a:pt x="39192" y="444499"/>
                  </a:lnTo>
                  <a:lnTo>
                    <a:pt x="22316" y="490219"/>
                  </a:lnTo>
                  <a:lnTo>
                    <a:pt x="9926" y="538479"/>
                  </a:lnTo>
                  <a:lnTo>
                    <a:pt x="2645" y="586739"/>
                  </a:lnTo>
                  <a:lnTo>
                    <a:pt x="0" y="627379"/>
                  </a:lnTo>
                  <a:lnTo>
                    <a:pt x="0" y="652779"/>
                  </a:lnTo>
                  <a:lnTo>
                    <a:pt x="4196" y="701039"/>
                  </a:lnTo>
                  <a:lnTo>
                    <a:pt x="13249" y="749299"/>
                  </a:lnTo>
                  <a:lnTo>
                    <a:pt x="26972" y="796289"/>
                  </a:lnTo>
                  <a:lnTo>
                    <a:pt x="27289" y="796289"/>
                  </a:lnTo>
                  <a:lnTo>
                    <a:pt x="38561" y="826769"/>
                  </a:lnTo>
                  <a:lnTo>
                    <a:pt x="39023" y="826769"/>
                  </a:lnTo>
                  <a:lnTo>
                    <a:pt x="52661" y="857249"/>
                  </a:lnTo>
                  <a:lnTo>
                    <a:pt x="67609" y="885189"/>
                  </a:lnTo>
                  <a:lnTo>
                    <a:pt x="68223" y="886459"/>
                  </a:lnTo>
                  <a:lnTo>
                    <a:pt x="84886" y="913129"/>
                  </a:lnTo>
                  <a:lnTo>
                    <a:pt x="85589" y="914399"/>
                  </a:lnTo>
                  <a:lnTo>
                    <a:pt x="104049" y="941069"/>
                  </a:lnTo>
                  <a:lnTo>
                    <a:pt x="104771" y="942339"/>
                  </a:lnTo>
                  <a:lnTo>
                    <a:pt x="124787" y="967739"/>
                  </a:lnTo>
                  <a:lnTo>
                    <a:pt x="125647" y="969009"/>
                  </a:lnTo>
                  <a:lnTo>
                    <a:pt x="147374" y="994409"/>
                  </a:lnTo>
                  <a:lnTo>
                    <a:pt x="148202" y="995679"/>
                  </a:lnTo>
                  <a:lnTo>
                    <a:pt x="171399" y="1019809"/>
                  </a:lnTo>
                  <a:lnTo>
                    <a:pt x="172369" y="1021079"/>
                  </a:lnTo>
                  <a:lnTo>
                    <a:pt x="197113" y="1043939"/>
                  </a:lnTo>
                  <a:lnTo>
                    <a:pt x="198104" y="1045209"/>
                  </a:lnTo>
                  <a:lnTo>
                    <a:pt x="224329" y="1066799"/>
                  </a:lnTo>
                  <a:lnTo>
                    <a:pt x="225407" y="1068069"/>
                  </a:lnTo>
                  <a:lnTo>
                    <a:pt x="253015" y="1089659"/>
                  </a:lnTo>
                  <a:lnTo>
                    <a:pt x="254050" y="1089659"/>
                  </a:lnTo>
                  <a:lnTo>
                    <a:pt x="257664" y="1092199"/>
                  </a:lnTo>
                  <a:lnTo>
                    <a:pt x="303141" y="1058559"/>
                  </a:lnTo>
                  <a:lnTo>
                    <a:pt x="300804" y="1056639"/>
                  </a:lnTo>
                  <a:lnTo>
                    <a:pt x="300292" y="1056639"/>
                  </a:lnTo>
                  <a:lnTo>
                    <a:pt x="272684" y="1035049"/>
                  </a:lnTo>
                  <a:lnTo>
                    <a:pt x="273762" y="1035049"/>
                  </a:lnTo>
                  <a:lnTo>
                    <a:pt x="247548" y="1013459"/>
                  </a:lnTo>
                  <a:lnTo>
                    <a:pt x="248539" y="1013459"/>
                  </a:lnTo>
                  <a:lnTo>
                    <a:pt x="225159" y="991869"/>
                  </a:lnTo>
                  <a:lnTo>
                    <a:pt x="224753" y="991869"/>
                  </a:lnTo>
                  <a:lnTo>
                    <a:pt x="201556" y="967739"/>
                  </a:lnTo>
                  <a:lnTo>
                    <a:pt x="202384" y="967739"/>
                  </a:lnTo>
                  <a:lnTo>
                    <a:pt x="181800" y="944879"/>
                  </a:lnTo>
                  <a:lnTo>
                    <a:pt x="181517" y="944879"/>
                  </a:lnTo>
                  <a:lnTo>
                    <a:pt x="162463" y="919479"/>
                  </a:lnTo>
                  <a:lnTo>
                    <a:pt x="162229" y="919479"/>
                  </a:lnTo>
                  <a:lnTo>
                    <a:pt x="144648" y="894079"/>
                  </a:lnTo>
                  <a:lnTo>
                    <a:pt x="144477" y="894079"/>
                  </a:lnTo>
                  <a:lnTo>
                    <a:pt x="128572" y="867409"/>
                  </a:lnTo>
                  <a:lnTo>
                    <a:pt x="128424" y="867409"/>
                  </a:lnTo>
                  <a:lnTo>
                    <a:pt x="114161" y="840739"/>
                  </a:lnTo>
                  <a:lnTo>
                    <a:pt x="101546" y="812799"/>
                  </a:lnTo>
                  <a:lnTo>
                    <a:pt x="90658" y="784859"/>
                  </a:lnTo>
                  <a:lnTo>
                    <a:pt x="90485" y="784859"/>
                  </a:lnTo>
                  <a:lnTo>
                    <a:pt x="85584" y="769619"/>
                  </a:lnTo>
                  <a:lnTo>
                    <a:pt x="85772" y="769619"/>
                  </a:lnTo>
                  <a:lnTo>
                    <a:pt x="81362" y="755649"/>
                  </a:lnTo>
                  <a:lnTo>
                    <a:pt x="81518" y="755649"/>
                  </a:lnTo>
                  <a:lnTo>
                    <a:pt x="77925" y="741679"/>
                  </a:lnTo>
                  <a:lnTo>
                    <a:pt x="77743" y="741679"/>
                  </a:lnTo>
                  <a:lnTo>
                    <a:pt x="74312" y="726439"/>
                  </a:lnTo>
                  <a:lnTo>
                    <a:pt x="71491" y="711199"/>
                  </a:lnTo>
                  <a:lnTo>
                    <a:pt x="69433" y="697229"/>
                  </a:lnTo>
                  <a:lnTo>
                    <a:pt x="67582" y="681989"/>
                  </a:lnTo>
                  <a:lnTo>
                    <a:pt x="66214" y="666749"/>
                  </a:lnTo>
                  <a:lnTo>
                    <a:pt x="65463" y="652779"/>
                  </a:lnTo>
                  <a:lnTo>
                    <a:pt x="65357" y="651509"/>
                  </a:lnTo>
                  <a:lnTo>
                    <a:pt x="65055" y="636269"/>
                  </a:lnTo>
                  <a:lnTo>
                    <a:pt x="65671" y="621029"/>
                  </a:lnTo>
                  <a:lnTo>
                    <a:pt x="66479" y="604519"/>
                  </a:lnTo>
                  <a:lnTo>
                    <a:pt x="67822" y="590549"/>
                  </a:lnTo>
                  <a:lnTo>
                    <a:pt x="69642" y="575309"/>
                  </a:lnTo>
                  <a:lnTo>
                    <a:pt x="71933" y="560069"/>
                  </a:lnTo>
                  <a:lnTo>
                    <a:pt x="74694" y="544829"/>
                  </a:lnTo>
                  <a:lnTo>
                    <a:pt x="74840" y="544829"/>
                  </a:lnTo>
                  <a:lnTo>
                    <a:pt x="77984" y="530859"/>
                  </a:lnTo>
                  <a:lnTo>
                    <a:pt x="77847" y="530859"/>
                  </a:lnTo>
                  <a:lnTo>
                    <a:pt x="81768" y="515619"/>
                  </a:lnTo>
                  <a:lnTo>
                    <a:pt x="81969" y="515619"/>
                  </a:lnTo>
                  <a:lnTo>
                    <a:pt x="86012" y="501649"/>
                  </a:lnTo>
                  <a:lnTo>
                    <a:pt x="85829" y="501649"/>
                  </a:lnTo>
                  <a:lnTo>
                    <a:pt x="90730" y="487679"/>
                  </a:lnTo>
                  <a:lnTo>
                    <a:pt x="90430" y="487679"/>
                  </a:lnTo>
                  <a:lnTo>
                    <a:pt x="101621" y="458469"/>
                  </a:lnTo>
                  <a:lnTo>
                    <a:pt x="114201" y="430529"/>
                  </a:lnTo>
                  <a:lnTo>
                    <a:pt x="128587" y="403859"/>
                  </a:lnTo>
                  <a:lnTo>
                    <a:pt x="128782" y="403859"/>
                  </a:lnTo>
                  <a:lnTo>
                    <a:pt x="144651" y="378459"/>
                  </a:lnTo>
                  <a:lnTo>
                    <a:pt x="143943" y="378459"/>
                  </a:lnTo>
                  <a:lnTo>
                    <a:pt x="162327" y="351789"/>
                  </a:lnTo>
                  <a:lnTo>
                    <a:pt x="162570" y="351789"/>
                  </a:lnTo>
                  <a:lnTo>
                    <a:pt x="181658" y="327659"/>
                  </a:lnTo>
                  <a:lnTo>
                    <a:pt x="181924" y="327659"/>
                  </a:lnTo>
                  <a:lnTo>
                    <a:pt x="202492" y="303529"/>
                  </a:lnTo>
                  <a:lnTo>
                    <a:pt x="202853" y="303529"/>
                  </a:lnTo>
                  <a:lnTo>
                    <a:pt x="224830" y="280669"/>
                  </a:lnTo>
                  <a:lnTo>
                    <a:pt x="223871" y="280669"/>
                  </a:lnTo>
                  <a:lnTo>
                    <a:pt x="248615" y="257809"/>
                  </a:lnTo>
                  <a:lnTo>
                    <a:pt x="249087" y="257809"/>
                  </a:lnTo>
                  <a:lnTo>
                    <a:pt x="273773" y="236219"/>
                  </a:lnTo>
                  <a:lnTo>
                    <a:pt x="274340" y="236219"/>
                  </a:lnTo>
                  <a:lnTo>
                    <a:pt x="300325" y="215899"/>
                  </a:lnTo>
                  <a:lnTo>
                    <a:pt x="299225" y="215899"/>
                  </a:lnTo>
                  <a:lnTo>
                    <a:pt x="328140" y="195579"/>
                  </a:lnTo>
                  <a:lnTo>
                    <a:pt x="329044" y="195579"/>
                  </a:lnTo>
                  <a:lnTo>
                    <a:pt x="357251" y="177799"/>
                  </a:lnTo>
                  <a:lnTo>
                    <a:pt x="355977" y="177799"/>
                  </a:lnTo>
                  <a:lnTo>
                    <a:pt x="387506" y="160019"/>
                  </a:lnTo>
                  <a:lnTo>
                    <a:pt x="386286" y="160019"/>
                  </a:lnTo>
                  <a:lnTo>
                    <a:pt x="418958" y="143509"/>
                  </a:lnTo>
                  <a:lnTo>
                    <a:pt x="417619" y="143509"/>
                  </a:lnTo>
                  <a:lnTo>
                    <a:pt x="451435" y="128269"/>
                  </a:lnTo>
                  <a:lnTo>
                    <a:pt x="450171" y="128269"/>
                  </a:lnTo>
                  <a:lnTo>
                    <a:pt x="485055" y="113029"/>
                  </a:lnTo>
                  <a:lnTo>
                    <a:pt x="486841" y="113029"/>
                  </a:lnTo>
                  <a:lnTo>
                    <a:pt x="519513" y="100329"/>
                  </a:lnTo>
                  <a:lnTo>
                    <a:pt x="521822" y="100329"/>
                  </a:lnTo>
                  <a:lnTo>
                    <a:pt x="555050" y="88899"/>
                  </a:lnTo>
                  <a:lnTo>
                    <a:pt x="553536" y="88899"/>
                  </a:lnTo>
                  <a:lnTo>
                    <a:pt x="591436" y="77469"/>
                  </a:lnTo>
                  <a:lnTo>
                    <a:pt x="594795" y="77469"/>
                  </a:lnTo>
                  <a:lnTo>
                    <a:pt x="628672" y="68579"/>
                  </a:lnTo>
                  <a:lnTo>
                    <a:pt x="627125" y="68579"/>
                  </a:lnTo>
                  <a:lnTo>
                    <a:pt x="666659" y="60959"/>
                  </a:lnTo>
                  <a:lnTo>
                    <a:pt x="665439" y="60959"/>
                  </a:lnTo>
                  <a:lnTo>
                    <a:pt x="685533" y="57149"/>
                  </a:lnTo>
                  <a:close/>
                </a:path>
                <a:path w="1483995" h="1092200">
                  <a:moveTo>
                    <a:pt x="1437205" y="219655"/>
                  </a:moveTo>
                  <a:lnTo>
                    <a:pt x="303141" y="1058559"/>
                  </a:lnTo>
                  <a:lnTo>
                    <a:pt x="303897" y="1059179"/>
                  </a:lnTo>
                  <a:lnTo>
                    <a:pt x="1437273" y="219710"/>
                  </a:lnTo>
                  <a:close/>
                </a:path>
                <a:path w="1483995" h="1092200">
                  <a:moveTo>
                    <a:pt x="299257" y="1055369"/>
                  </a:moveTo>
                  <a:lnTo>
                    <a:pt x="300292" y="1056639"/>
                  </a:lnTo>
                  <a:lnTo>
                    <a:pt x="300804" y="1056639"/>
                  </a:lnTo>
                  <a:lnTo>
                    <a:pt x="299257" y="1055369"/>
                  </a:lnTo>
                  <a:close/>
                </a:path>
                <a:path w="1483995" h="1092200">
                  <a:moveTo>
                    <a:pt x="223784" y="990599"/>
                  </a:moveTo>
                  <a:lnTo>
                    <a:pt x="224753" y="991869"/>
                  </a:lnTo>
                  <a:lnTo>
                    <a:pt x="225159" y="991869"/>
                  </a:lnTo>
                  <a:lnTo>
                    <a:pt x="223784" y="990599"/>
                  </a:lnTo>
                  <a:close/>
                </a:path>
                <a:path w="1483995" h="1092200">
                  <a:moveTo>
                    <a:pt x="180656" y="943609"/>
                  </a:moveTo>
                  <a:lnTo>
                    <a:pt x="181517" y="944879"/>
                  </a:lnTo>
                  <a:lnTo>
                    <a:pt x="181800" y="944879"/>
                  </a:lnTo>
                  <a:lnTo>
                    <a:pt x="180656" y="943609"/>
                  </a:lnTo>
                  <a:close/>
                </a:path>
                <a:path w="1483995" h="1092200">
                  <a:moveTo>
                    <a:pt x="161510" y="918209"/>
                  </a:moveTo>
                  <a:lnTo>
                    <a:pt x="162229" y="919479"/>
                  </a:lnTo>
                  <a:lnTo>
                    <a:pt x="162463" y="919479"/>
                  </a:lnTo>
                  <a:lnTo>
                    <a:pt x="161510" y="918209"/>
                  </a:lnTo>
                  <a:close/>
                </a:path>
                <a:path w="1483995" h="1092200">
                  <a:moveTo>
                    <a:pt x="143769" y="892809"/>
                  </a:moveTo>
                  <a:lnTo>
                    <a:pt x="144477" y="894079"/>
                  </a:lnTo>
                  <a:lnTo>
                    <a:pt x="144648" y="894079"/>
                  </a:lnTo>
                  <a:lnTo>
                    <a:pt x="143769" y="892809"/>
                  </a:lnTo>
                  <a:close/>
                </a:path>
                <a:path w="1483995" h="1092200">
                  <a:moveTo>
                    <a:pt x="127814" y="866139"/>
                  </a:moveTo>
                  <a:lnTo>
                    <a:pt x="128424" y="867409"/>
                  </a:lnTo>
                  <a:lnTo>
                    <a:pt x="128572" y="867409"/>
                  </a:lnTo>
                  <a:lnTo>
                    <a:pt x="127814" y="866139"/>
                  </a:lnTo>
                  <a:close/>
                </a:path>
                <a:path w="1483995" h="1092200">
                  <a:moveTo>
                    <a:pt x="113482" y="839469"/>
                  </a:moveTo>
                  <a:lnTo>
                    <a:pt x="114048" y="840739"/>
                  </a:lnTo>
                  <a:lnTo>
                    <a:pt x="113482" y="839469"/>
                  </a:lnTo>
                  <a:close/>
                </a:path>
                <a:path w="1483995" h="1092200">
                  <a:moveTo>
                    <a:pt x="100978" y="811529"/>
                  </a:moveTo>
                  <a:lnTo>
                    <a:pt x="101440" y="812799"/>
                  </a:lnTo>
                  <a:lnTo>
                    <a:pt x="100978" y="811529"/>
                  </a:lnTo>
                  <a:close/>
                </a:path>
                <a:path w="1483995" h="1092200">
                  <a:moveTo>
                    <a:pt x="90168" y="783589"/>
                  </a:moveTo>
                  <a:lnTo>
                    <a:pt x="90485" y="784859"/>
                  </a:lnTo>
                  <a:lnTo>
                    <a:pt x="90658" y="784859"/>
                  </a:lnTo>
                  <a:lnTo>
                    <a:pt x="90168" y="783589"/>
                  </a:lnTo>
                  <a:close/>
                </a:path>
                <a:path w="1483995" h="1092200">
                  <a:moveTo>
                    <a:pt x="77598" y="740409"/>
                  </a:moveTo>
                  <a:lnTo>
                    <a:pt x="77743" y="741679"/>
                  </a:lnTo>
                  <a:lnTo>
                    <a:pt x="77925" y="741679"/>
                  </a:lnTo>
                  <a:lnTo>
                    <a:pt x="77598" y="740409"/>
                  </a:lnTo>
                  <a:close/>
                </a:path>
                <a:path w="1483995" h="1092200">
                  <a:moveTo>
                    <a:pt x="69236" y="695959"/>
                  </a:moveTo>
                  <a:lnTo>
                    <a:pt x="69316" y="697229"/>
                  </a:lnTo>
                  <a:lnTo>
                    <a:pt x="69236" y="695959"/>
                  </a:lnTo>
                  <a:close/>
                </a:path>
                <a:path w="1483995" h="1092200">
                  <a:moveTo>
                    <a:pt x="67438" y="680719"/>
                  </a:moveTo>
                  <a:lnTo>
                    <a:pt x="67495" y="681989"/>
                  </a:lnTo>
                  <a:lnTo>
                    <a:pt x="67438" y="680719"/>
                  </a:lnTo>
                  <a:close/>
                </a:path>
                <a:path w="1483995" h="1092200">
                  <a:moveTo>
                    <a:pt x="66107" y="665479"/>
                  </a:moveTo>
                  <a:lnTo>
                    <a:pt x="66154" y="666749"/>
                  </a:lnTo>
                  <a:lnTo>
                    <a:pt x="66107" y="665479"/>
                  </a:lnTo>
                  <a:close/>
                </a:path>
                <a:path w="1483995" h="1092200">
                  <a:moveTo>
                    <a:pt x="65337" y="650239"/>
                  </a:moveTo>
                  <a:lnTo>
                    <a:pt x="65357" y="651509"/>
                  </a:lnTo>
                  <a:lnTo>
                    <a:pt x="65337" y="650239"/>
                  </a:lnTo>
                  <a:close/>
                </a:path>
                <a:path w="1483995" h="1092200">
                  <a:moveTo>
                    <a:pt x="65043" y="635677"/>
                  </a:moveTo>
                  <a:lnTo>
                    <a:pt x="65018" y="636269"/>
                  </a:lnTo>
                  <a:lnTo>
                    <a:pt x="65043" y="635677"/>
                  </a:lnTo>
                  <a:close/>
                </a:path>
                <a:path w="1483995" h="1092200">
                  <a:moveTo>
                    <a:pt x="65072" y="634999"/>
                  </a:moveTo>
                  <a:lnTo>
                    <a:pt x="65043" y="635677"/>
                  </a:lnTo>
                  <a:lnTo>
                    <a:pt x="65072" y="634999"/>
                  </a:lnTo>
                  <a:close/>
                </a:path>
                <a:path w="1483995" h="1092200">
                  <a:moveTo>
                    <a:pt x="66549" y="604519"/>
                  </a:moveTo>
                  <a:lnTo>
                    <a:pt x="66434" y="605789"/>
                  </a:lnTo>
                  <a:lnTo>
                    <a:pt x="66549" y="604519"/>
                  </a:lnTo>
                  <a:close/>
                </a:path>
                <a:path w="1483995" h="1092200">
                  <a:moveTo>
                    <a:pt x="74840" y="544829"/>
                  </a:moveTo>
                  <a:lnTo>
                    <a:pt x="74694" y="544829"/>
                  </a:lnTo>
                  <a:lnTo>
                    <a:pt x="74554" y="546099"/>
                  </a:lnTo>
                  <a:lnTo>
                    <a:pt x="74840" y="544829"/>
                  </a:lnTo>
                  <a:close/>
                </a:path>
                <a:path w="1483995" h="1092200">
                  <a:moveTo>
                    <a:pt x="81969" y="515619"/>
                  </a:moveTo>
                  <a:lnTo>
                    <a:pt x="81768" y="515619"/>
                  </a:lnTo>
                  <a:lnTo>
                    <a:pt x="81601" y="516889"/>
                  </a:lnTo>
                  <a:lnTo>
                    <a:pt x="81969" y="515619"/>
                  </a:lnTo>
                  <a:close/>
                </a:path>
                <a:path w="1483995" h="1092200">
                  <a:moveTo>
                    <a:pt x="101703" y="458469"/>
                  </a:moveTo>
                  <a:lnTo>
                    <a:pt x="101135" y="459739"/>
                  </a:lnTo>
                  <a:lnTo>
                    <a:pt x="101703" y="458469"/>
                  </a:lnTo>
                  <a:close/>
                </a:path>
                <a:path w="1483995" h="1092200">
                  <a:moveTo>
                    <a:pt x="114324" y="430529"/>
                  </a:moveTo>
                  <a:lnTo>
                    <a:pt x="113645" y="431799"/>
                  </a:lnTo>
                  <a:lnTo>
                    <a:pt x="114324" y="430529"/>
                  </a:lnTo>
                  <a:close/>
                </a:path>
                <a:path w="1483995" h="1092200">
                  <a:moveTo>
                    <a:pt x="128782" y="403859"/>
                  </a:moveTo>
                  <a:lnTo>
                    <a:pt x="128587" y="403859"/>
                  </a:lnTo>
                  <a:lnTo>
                    <a:pt x="127988" y="405129"/>
                  </a:lnTo>
                  <a:lnTo>
                    <a:pt x="128782" y="403859"/>
                  </a:lnTo>
                  <a:close/>
                </a:path>
                <a:path w="1483995" h="1092200">
                  <a:moveTo>
                    <a:pt x="162570" y="351789"/>
                  </a:moveTo>
                  <a:lnTo>
                    <a:pt x="162327" y="351789"/>
                  </a:lnTo>
                  <a:lnTo>
                    <a:pt x="161565" y="353059"/>
                  </a:lnTo>
                  <a:lnTo>
                    <a:pt x="162570" y="351789"/>
                  </a:lnTo>
                  <a:close/>
                </a:path>
                <a:path w="1483995" h="1092200">
                  <a:moveTo>
                    <a:pt x="181924" y="327659"/>
                  </a:moveTo>
                  <a:lnTo>
                    <a:pt x="181658" y="327659"/>
                  </a:lnTo>
                  <a:lnTo>
                    <a:pt x="180842" y="328929"/>
                  </a:lnTo>
                  <a:lnTo>
                    <a:pt x="181924" y="327659"/>
                  </a:lnTo>
                  <a:close/>
                </a:path>
                <a:path w="1483995" h="1092200">
                  <a:moveTo>
                    <a:pt x="202853" y="303529"/>
                  </a:moveTo>
                  <a:lnTo>
                    <a:pt x="202492" y="303529"/>
                  </a:lnTo>
                  <a:lnTo>
                    <a:pt x="201632" y="304799"/>
                  </a:lnTo>
                  <a:lnTo>
                    <a:pt x="202853" y="303529"/>
                  </a:lnTo>
                  <a:close/>
                </a:path>
                <a:path w="1483995" h="1092200">
                  <a:moveTo>
                    <a:pt x="249087" y="257809"/>
                  </a:moveTo>
                  <a:lnTo>
                    <a:pt x="248615" y="257809"/>
                  </a:lnTo>
                  <a:lnTo>
                    <a:pt x="247635" y="259079"/>
                  </a:lnTo>
                  <a:lnTo>
                    <a:pt x="249087" y="257809"/>
                  </a:lnTo>
                  <a:close/>
                </a:path>
                <a:path w="1483995" h="1092200">
                  <a:moveTo>
                    <a:pt x="274340" y="236219"/>
                  </a:moveTo>
                  <a:lnTo>
                    <a:pt x="273773" y="236219"/>
                  </a:lnTo>
                  <a:lnTo>
                    <a:pt x="272716" y="237489"/>
                  </a:lnTo>
                  <a:lnTo>
                    <a:pt x="274340" y="236219"/>
                  </a:lnTo>
                  <a:close/>
                </a:path>
                <a:path w="1483995" h="1092200">
                  <a:moveTo>
                    <a:pt x="1469751" y="195580"/>
                  </a:moveTo>
                  <a:lnTo>
                    <a:pt x="1404697" y="195580"/>
                  </a:lnTo>
                  <a:lnTo>
                    <a:pt x="1433666" y="215900"/>
                  </a:lnTo>
                  <a:lnTo>
                    <a:pt x="1432577" y="215900"/>
                  </a:lnTo>
                  <a:lnTo>
                    <a:pt x="1437205" y="219655"/>
                  </a:lnTo>
                  <a:lnTo>
                    <a:pt x="1469751" y="195580"/>
                  </a:lnTo>
                  <a:close/>
                </a:path>
                <a:path w="1483995" h="1092200">
                  <a:moveTo>
                    <a:pt x="329044" y="195579"/>
                  </a:moveTo>
                  <a:lnTo>
                    <a:pt x="328140" y="195579"/>
                  </a:lnTo>
                  <a:lnTo>
                    <a:pt x="327029" y="196849"/>
                  </a:lnTo>
                  <a:lnTo>
                    <a:pt x="329044" y="195579"/>
                  </a:lnTo>
                  <a:close/>
                </a:path>
                <a:path w="1483995" h="1092200">
                  <a:moveTo>
                    <a:pt x="1369360" y="113030"/>
                  </a:moveTo>
                  <a:lnTo>
                    <a:pt x="1247760" y="113030"/>
                  </a:lnTo>
                  <a:lnTo>
                    <a:pt x="1282611" y="128270"/>
                  </a:lnTo>
                  <a:lnTo>
                    <a:pt x="1281304" y="128270"/>
                  </a:lnTo>
                  <a:lnTo>
                    <a:pt x="1315174" y="143510"/>
                  </a:lnTo>
                  <a:lnTo>
                    <a:pt x="1313867" y="143510"/>
                  </a:lnTo>
                  <a:lnTo>
                    <a:pt x="1346540" y="160020"/>
                  </a:lnTo>
                  <a:lnTo>
                    <a:pt x="1345233" y="160020"/>
                  </a:lnTo>
                  <a:lnTo>
                    <a:pt x="1376816" y="177800"/>
                  </a:lnTo>
                  <a:lnTo>
                    <a:pt x="1375618" y="177800"/>
                  </a:lnTo>
                  <a:lnTo>
                    <a:pt x="1405895" y="196850"/>
                  </a:lnTo>
                  <a:lnTo>
                    <a:pt x="1404697" y="195580"/>
                  </a:lnTo>
                  <a:lnTo>
                    <a:pt x="1469751" y="195580"/>
                  </a:lnTo>
                  <a:lnTo>
                    <a:pt x="1483486" y="185420"/>
                  </a:lnTo>
                  <a:lnTo>
                    <a:pt x="1479843" y="182880"/>
                  </a:lnTo>
                  <a:lnTo>
                    <a:pt x="1478754" y="181610"/>
                  </a:lnTo>
                  <a:lnTo>
                    <a:pt x="1449894" y="161290"/>
                  </a:lnTo>
                  <a:lnTo>
                    <a:pt x="1448696" y="160020"/>
                  </a:lnTo>
                  <a:lnTo>
                    <a:pt x="1418419" y="140970"/>
                  </a:lnTo>
                  <a:lnTo>
                    <a:pt x="1417221" y="139700"/>
                  </a:lnTo>
                  <a:lnTo>
                    <a:pt x="1385638" y="121920"/>
                  </a:lnTo>
                  <a:lnTo>
                    <a:pt x="1384440" y="120650"/>
                  </a:lnTo>
                  <a:lnTo>
                    <a:pt x="1369360" y="113030"/>
                  </a:lnTo>
                  <a:close/>
                </a:path>
                <a:path w="1483995" h="1092200">
                  <a:moveTo>
                    <a:pt x="486841" y="113029"/>
                  </a:moveTo>
                  <a:lnTo>
                    <a:pt x="485055" y="113029"/>
                  </a:lnTo>
                  <a:lnTo>
                    <a:pt x="483573" y="114299"/>
                  </a:lnTo>
                  <a:lnTo>
                    <a:pt x="486841" y="113029"/>
                  </a:lnTo>
                  <a:close/>
                </a:path>
                <a:path w="1483995" h="1092200">
                  <a:moveTo>
                    <a:pt x="1344797" y="100330"/>
                  </a:moveTo>
                  <a:lnTo>
                    <a:pt x="1213127" y="100330"/>
                  </a:lnTo>
                  <a:lnTo>
                    <a:pt x="1249067" y="114300"/>
                  </a:lnTo>
                  <a:lnTo>
                    <a:pt x="1247760" y="113030"/>
                  </a:lnTo>
                  <a:lnTo>
                    <a:pt x="1369360" y="113030"/>
                  </a:lnTo>
                  <a:lnTo>
                    <a:pt x="1351767" y="104140"/>
                  </a:lnTo>
                  <a:lnTo>
                    <a:pt x="1350460" y="102870"/>
                  </a:lnTo>
                  <a:lnTo>
                    <a:pt x="1344797" y="100330"/>
                  </a:lnTo>
                  <a:close/>
                </a:path>
                <a:path w="1483995" h="1092200">
                  <a:moveTo>
                    <a:pt x="521822" y="100329"/>
                  </a:moveTo>
                  <a:lnTo>
                    <a:pt x="519513" y="100329"/>
                  </a:lnTo>
                  <a:lnTo>
                    <a:pt x="518130" y="101599"/>
                  </a:lnTo>
                  <a:lnTo>
                    <a:pt x="521822" y="100329"/>
                  </a:lnTo>
                  <a:close/>
                </a:path>
                <a:path w="1483995" h="1092200">
                  <a:moveTo>
                    <a:pt x="1294845" y="77470"/>
                  </a:moveTo>
                  <a:lnTo>
                    <a:pt x="1141248" y="77470"/>
                  </a:lnTo>
                  <a:lnTo>
                    <a:pt x="1179148" y="88900"/>
                  </a:lnTo>
                  <a:lnTo>
                    <a:pt x="1177623" y="88900"/>
                  </a:lnTo>
                  <a:lnTo>
                    <a:pt x="1214543" y="101600"/>
                  </a:lnTo>
                  <a:lnTo>
                    <a:pt x="1213127" y="100330"/>
                  </a:lnTo>
                  <a:lnTo>
                    <a:pt x="1344797" y="100330"/>
                  </a:lnTo>
                  <a:lnTo>
                    <a:pt x="1316481" y="87630"/>
                  </a:lnTo>
                  <a:lnTo>
                    <a:pt x="1315174" y="86360"/>
                  </a:lnTo>
                  <a:lnTo>
                    <a:pt x="1294845" y="77470"/>
                  </a:lnTo>
                  <a:close/>
                </a:path>
                <a:path w="1483995" h="1092200">
                  <a:moveTo>
                    <a:pt x="594795" y="77469"/>
                  </a:moveTo>
                  <a:lnTo>
                    <a:pt x="591436" y="77469"/>
                  </a:lnTo>
                  <a:lnTo>
                    <a:pt x="589955" y="78739"/>
                  </a:lnTo>
                  <a:lnTo>
                    <a:pt x="594795" y="77469"/>
                  </a:lnTo>
                  <a:close/>
                </a:path>
                <a:path w="1483995" h="1092200">
                  <a:moveTo>
                    <a:pt x="1204524" y="44450"/>
                  </a:moveTo>
                  <a:lnTo>
                    <a:pt x="927537" y="44450"/>
                  </a:lnTo>
                  <a:lnTo>
                    <a:pt x="948698" y="45720"/>
                  </a:lnTo>
                  <a:lnTo>
                    <a:pt x="947903" y="45720"/>
                  </a:lnTo>
                  <a:lnTo>
                    <a:pt x="968814" y="46990"/>
                  </a:lnTo>
                  <a:lnTo>
                    <a:pt x="967921" y="46990"/>
                  </a:lnTo>
                  <a:lnTo>
                    <a:pt x="988755" y="49530"/>
                  </a:lnTo>
                  <a:lnTo>
                    <a:pt x="988090" y="49530"/>
                  </a:lnTo>
                  <a:lnTo>
                    <a:pt x="1008761" y="52070"/>
                  </a:lnTo>
                  <a:lnTo>
                    <a:pt x="1007825" y="52070"/>
                  </a:lnTo>
                  <a:lnTo>
                    <a:pt x="1028245" y="54610"/>
                  </a:lnTo>
                  <a:lnTo>
                    <a:pt x="1027450" y="54610"/>
                  </a:lnTo>
                  <a:lnTo>
                    <a:pt x="1047707" y="57150"/>
                  </a:lnTo>
                  <a:lnTo>
                    <a:pt x="1046923" y="57150"/>
                  </a:lnTo>
                  <a:lnTo>
                    <a:pt x="1067016" y="60960"/>
                  </a:lnTo>
                  <a:lnTo>
                    <a:pt x="1065818" y="60960"/>
                  </a:lnTo>
                  <a:lnTo>
                    <a:pt x="1105417" y="68580"/>
                  </a:lnTo>
                  <a:lnTo>
                    <a:pt x="1103892" y="68580"/>
                  </a:lnTo>
                  <a:lnTo>
                    <a:pt x="1142664" y="78740"/>
                  </a:lnTo>
                  <a:lnTo>
                    <a:pt x="1141248" y="77470"/>
                  </a:lnTo>
                  <a:lnTo>
                    <a:pt x="1294845" y="77470"/>
                  </a:lnTo>
                  <a:lnTo>
                    <a:pt x="1280324" y="71120"/>
                  </a:lnTo>
                  <a:lnTo>
                    <a:pt x="1278908" y="71120"/>
                  </a:lnTo>
                  <a:lnTo>
                    <a:pt x="1242859" y="57150"/>
                  </a:lnTo>
                  <a:lnTo>
                    <a:pt x="1204524" y="44450"/>
                  </a:lnTo>
                  <a:close/>
                </a:path>
                <a:path w="1483995" h="1092200">
                  <a:moveTo>
                    <a:pt x="1165099" y="33020"/>
                  </a:moveTo>
                  <a:lnTo>
                    <a:pt x="567454" y="33019"/>
                  </a:lnTo>
                  <a:lnTo>
                    <a:pt x="529554" y="44449"/>
                  </a:lnTo>
                  <a:lnTo>
                    <a:pt x="528041" y="44449"/>
                  </a:lnTo>
                  <a:lnTo>
                    <a:pt x="491121" y="57149"/>
                  </a:lnTo>
                  <a:lnTo>
                    <a:pt x="684749" y="57149"/>
                  </a:lnTo>
                  <a:lnTo>
                    <a:pt x="705005" y="54609"/>
                  </a:lnTo>
                  <a:lnTo>
                    <a:pt x="704189" y="54609"/>
                  </a:lnTo>
                  <a:lnTo>
                    <a:pt x="724685" y="50799"/>
                  </a:lnTo>
                  <a:lnTo>
                    <a:pt x="730784" y="50800"/>
                  </a:lnTo>
                  <a:lnTo>
                    <a:pt x="744506" y="48260"/>
                  </a:lnTo>
                  <a:lnTo>
                    <a:pt x="754118" y="48260"/>
                  </a:lnTo>
                  <a:lnTo>
                    <a:pt x="764535" y="46990"/>
                  </a:lnTo>
                  <a:lnTo>
                    <a:pt x="763642" y="46990"/>
                  </a:lnTo>
                  <a:lnTo>
                    <a:pt x="784552" y="45720"/>
                  </a:lnTo>
                  <a:lnTo>
                    <a:pt x="783757" y="45720"/>
                  </a:lnTo>
                  <a:lnTo>
                    <a:pt x="804918" y="43180"/>
                  </a:lnTo>
                  <a:lnTo>
                    <a:pt x="824510" y="43180"/>
                  </a:lnTo>
                  <a:lnTo>
                    <a:pt x="845911" y="41910"/>
                  </a:lnTo>
                  <a:lnTo>
                    <a:pt x="1194577" y="41910"/>
                  </a:lnTo>
                  <a:lnTo>
                    <a:pt x="1165099" y="33020"/>
                  </a:lnTo>
                  <a:close/>
                </a:path>
                <a:path w="1483995" h="1092200">
                  <a:moveTo>
                    <a:pt x="730784" y="50800"/>
                  </a:moveTo>
                  <a:lnTo>
                    <a:pt x="724685" y="50799"/>
                  </a:lnTo>
                  <a:lnTo>
                    <a:pt x="723923" y="52069"/>
                  </a:lnTo>
                  <a:lnTo>
                    <a:pt x="730784" y="50800"/>
                  </a:lnTo>
                  <a:close/>
                </a:path>
                <a:path w="1483995" h="1092200">
                  <a:moveTo>
                    <a:pt x="754118" y="48260"/>
                  </a:moveTo>
                  <a:lnTo>
                    <a:pt x="744506" y="48260"/>
                  </a:lnTo>
                  <a:lnTo>
                    <a:pt x="743701" y="49530"/>
                  </a:lnTo>
                  <a:lnTo>
                    <a:pt x="754118" y="48260"/>
                  </a:lnTo>
                  <a:close/>
                </a:path>
                <a:path w="1483995" h="1092200">
                  <a:moveTo>
                    <a:pt x="825393" y="43180"/>
                  </a:moveTo>
                  <a:lnTo>
                    <a:pt x="804918" y="43180"/>
                  </a:lnTo>
                  <a:lnTo>
                    <a:pt x="804155" y="44450"/>
                  </a:lnTo>
                  <a:lnTo>
                    <a:pt x="825393" y="43180"/>
                  </a:lnTo>
                  <a:close/>
                </a:path>
                <a:path w="1483995" h="1092200">
                  <a:moveTo>
                    <a:pt x="1194577" y="41910"/>
                  </a:moveTo>
                  <a:lnTo>
                    <a:pt x="886544" y="41910"/>
                  </a:lnTo>
                  <a:lnTo>
                    <a:pt x="907945" y="43180"/>
                  </a:lnTo>
                  <a:lnTo>
                    <a:pt x="907063" y="43180"/>
                  </a:lnTo>
                  <a:lnTo>
                    <a:pt x="928300" y="44450"/>
                  </a:lnTo>
                  <a:lnTo>
                    <a:pt x="1202999" y="44450"/>
                  </a:lnTo>
                  <a:lnTo>
                    <a:pt x="1194577" y="41910"/>
                  </a:lnTo>
                  <a:close/>
                </a:path>
                <a:path w="1483995" h="1092200">
                  <a:moveTo>
                    <a:pt x="1062409" y="10160"/>
                  </a:moveTo>
                  <a:lnTo>
                    <a:pt x="670046" y="10159"/>
                  </a:lnTo>
                  <a:lnTo>
                    <a:pt x="649952" y="13969"/>
                  </a:lnTo>
                  <a:lnTo>
                    <a:pt x="648733" y="13969"/>
                  </a:lnTo>
                  <a:lnTo>
                    <a:pt x="607652" y="22859"/>
                  </a:lnTo>
                  <a:lnTo>
                    <a:pt x="568936" y="33019"/>
                  </a:lnTo>
                  <a:lnTo>
                    <a:pt x="1163683" y="33020"/>
                  </a:lnTo>
                  <a:lnTo>
                    <a:pt x="1123278" y="22860"/>
                  </a:lnTo>
                  <a:lnTo>
                    <a:pt x="1082503" y="13970"/>
                  </a:lnTo>
                  <a:lnTo>
                    <a:pt x="1062409" y="10160"/>
                  </a:lnTo>
                  <a:close/>
                </a:path>
                <a:path w="1483995" h="1092200">
                  <a:moveTo>
                    <a:pt x="1041368" y="6350"/>
                  </a:moveTo>
                  <a:lnTo>
                    <a:pt x="691087" y="6349"/>
                  </a:lnTo>
                  <a:lnTo>
                    <a:pt x="670830" y="10159"/>
                  </a:lnTo>
                  <a:lnTo>
                    <a:pt x="1061625" y="10160"/>
                  </a:lnTo>
                  <a:lnTo>
                    <a:pt x="1041368" y="6350"/>
                  </a:lnTo>
                  <a:close/>
                </a:path>
                <a:path w="1483995" h="1092200">
                  <a:moveTo>
                    <a:pt x="1020153" y="3810"/>
                  </a:moveTo>
                  <a:lnTo>
                    <a:pt x="712411" y="3809"/>
                  </a:lnTo>
                  <a:lnTo>
                    <a:pt x="691904" y="6349"/>
                  </a:lnTo>
                  <a:lnTo>
                    <a:pt x="1040573" y="6350"/>
                  </a:lnTo>
                  <a:lnTo>
                    <a:pt x="1020153" y="3810"/>
                  </a:lnTo>
                  <a:close/>
                </a:path>
                <a:path w="1483995" h="1092200">
                  <a:moveTo>
                    <a:pt x="990950" y="0"/>
                  </a:moveTo>
                  <a:lnTo>
                    <a:pt x="739963" y="0"/>
                  </a:lnTo>
                  <a:lnTo>
                    <a:pt x="733757" y="1269"/>
                  </a:lnTo>
                  <a:lnTo>
                    <a:pt x="713174" y="3809"/>
                  </a:lnTo>
                  <a:lnTo>
                    <a:pt x="1019216" y="3810"/>
                  </a:lnTo>
                  <a:lnTo>
                    <a:pt x="998556" y="1270"/>
                  </a:lnTo>
                  <a:lnTo>
                    <a:pt x="990950" y="0"/>
                  </a:lnTo>
                  <a:close/>
                </a:path>
              </a:pathLst>
            </a:custGeom>
            <a:solidFill>
              <a:srgbClr val="97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28797" y="3752016"/>
              <a:ext cx="638810" cy="898525"/>
            </a:xfrm>
            <a:custGeom>
              <a:avLst/>
              <a:gdLst/>
              <a:ahLst/>
              <a:cxnLst/>
              <a:rect l="l" t="t" r="r" b="b"/>
              <a:pathLst>
                <a:path w="638810" h="898525">
                  <a:moveTo>
                    <a:pt x="3433" y="327557"/>
                  </a:moveTo>
                  <a:lnTo>
                    <a:pt x="2288" y="304720"/>
                  </a:lnTo>
                  <a:lnTo>
                    <a:pt x="381" y="251085"/>
                  </a:lnTo>
                  <a:lnTo>
                    <a:pt x="0" y="188966"/>
                  </a:lnTo>
                  <a:lnTo>
                    <a:pt x="3433" y="140678"/>
                  </a:lnTo>
                  <a:lnTo>
                    <a:pt x="24739" y="114521"/>
                  </a:lnTo>
                  <a:lnTo>
                    <a:pt x="64565" y="105181"/>
                  </a:lnTo>
                  <a:lnTo>
                    <a:pt x="103419" y="113145"/>
                  </a:lnTo>
                  <a:lnTo>
                    <a:pt x="121811" y="138899"/>
                  </a:lnTo>
                  <a:lnTo>
                    <a:pt x="123707" y="188696"/>
                  </a:lnTo>
                  <a:lnTo>
                    <a:pt x="126435" y="252965"/>
                  </a:lnTo>
                  <a:lnTo>
                    <a:pt x="128885" y="308527"/>
                  </a:lnTo>
                  <a:lnTo>
                    <a:pt x="129948" y="332198"/>
                  </a:lnTo>
                  <a:lnTo>
                    <a:pt x="128631" y="300980"/>
                  </a:lnTo>
                  <a:lnTo>
                    <a:pt x="126065" y="228296"/>
                  </a:lnTo>
                  <a:lnTo>
                    <a:pt x="124331" y="145605"/>
                  </a:lnTo>
                  <a:lnTo>
                    <a:pt x="125510" y="84362"/>
                  </a:lnTo>
                  <a:lnTo>
                    <a:pt x="147232" y="53495"/>
                  </a:lnTo>
                  <a:lnTo>
                    <a:pt x="189973" y="42106"/>
                  </a:lnTo>
                  <a:lnTo>
                    <a:pt x="231742" y="50531"/>
                  </a:lnTo>
                  <a:lnTo>
                    <a:pt x="251095" y="138044"/>
                  </a:lnTo>
                  <a:lnTo>
                    <a:pt x="251569" y="223520"/>
                  </a:lnTo>
                  <a:lnTo>
                    <a:pt x="251904" y="300495"/>
                  </a:lnTo>
                  <a:lnTo>
                    <a:pt x="249905" y="203329"/>
                  </a:lnTo>
                  <a:lnTo>
                    <a:pt x="248599" y="104235"/>
                  </a:lnTo>
                  <a:lnTo>
                    <a:pt x="248333" y="39650"/>
                  </a:lnTo>
                  <a:lnTo>
                    <a:pt x="295555" y="2776"/>
                  </a:lnTo>
                  <a:lnTo>
                    <a:pt x="335325" y="0"/>
                  </a:lnTo>
                  <a:lnTo>
                    <a:pt x="369342" y="10891"/>
                  </a:lnTo>
                  <a:lnTo>
                    <a:pt x="385210" y="37871"/>
                  </a:lnTo>
                  <a:lnTo>
                    <a:pt x="386112" y="102307"/>
                  </a:lnTo>
                  <a:lnTo>
                    <a:pt x="385211" y="204997"/>
                  </a:lnTo>
                  <a:lnTo>
                    <a:pt x="383754" y="300173"/>
                  </a:lnTo>
                  <a:lnTo>
                    <a:pt x="382991" y="342069"/>
                  </a:lnTo>
                  <a:lnTo>
                    <a:pt x="384309" y="299246"/>
                  </a:lnTo>
                  <a:lnTo>
                    <a:pt x="387430" y="203208"/>
                  </a:lnTo>
                  <a:lnTo>
                    <a:pt x="391105" y="102601"/>
                  </a:lnTo>
                  <a:lnTo>
                    <a:pt x="394087" y="46071"/>
                  </a:lnTo>
                  <a:lnTo>
                    <a:pt x="442734" y="22873"/>
                  </a:lnTo>
                  <a:lnTo>
                    <a:pt x="477738" y="28633"/>
                  </a:lnTo>
                  <a:lnTo>
                    <a:pt x="499147" y="52414"/>
                  </a:lnTo>
                  <a:lnTo>
                    <a:pt x="505822" y="95033"/>
                  </a:lnTo>
                  <a:lnTo>
                    <a:pt x="508125" y="145718"/>
                  </a:lnTo>
                  <a:lnTo>
                    <a:pt x="507791" y="193142"/>
                  </a:lnTo>
                  <a:lnTo>
                    <a:pt x="506554" y="225980"/>
                  </a:lnTo>
                  <a:lnTo>
                    <a:pt x="531045" y="206257"/>
                  </a:lnTo>
                  <a:lnTo>
                    <a:pt x="566120" y="198041"/>
                  </a:lnTo>
                  <a:lnTo>
                    <a:pt x="602119" y="202530"/>
                  </a:lnTo>
                  <a:lnTo>
                    <a:pt x="629381" y="220923"/>
                  </a:lnTo>
                  <a:lnTo>
                    <a:pt x="638244" y="254416"/>
                  </a:lnTo>
                  <a:lnTo>
                    <a:pt x="632733" y="298463"/>
                  </a:lnTo>
                  <a:lnTo>
                    <a:pt x="622515" y="355440"/>
                  </a:lnTo>
                  <a:lnTo>
                    <a:pt x="609297" y="417093"/>
                  </a:lnTo>
                  <a:lnTo>
                    <a:pt x="594785" y="475166"/>
                  </a:lnTo>
                  <a:lnTo>
                    <a:pt x="580684" y="521404"/>
                  </a:lnTo>
                  <a:lnTo>
                    <a:pt x="544448" y="570101"/>
                  </a:lnTo>
                  <a:lnTo>
                    <a:pt x="505627" y="593411"/>
                  </a:lnTo>
                  <a:lnTo>
                    <a:pt x="458203" y="612367"/>
                  </a:lnTo>
                  <a:lnTo>
                    <a:pt x="408142" y="621853"/>
                  </a:lnTo>
                  <a:lnTo>
                    <a:pt x="367933" y="623766"/>
                  </a:lnTo>
                  <a:lnTo>
                    <a:pt x="316317" y="624776"/>
                  </a:lnTo>
                  <a:lnTo>
                    <a:pt x="259151" y="624754"/>
                  </a:lnTo>
                  <a:lnTo>
                    <a:pt x="202294" y="623572"/>
                  </a:lnTo>
                  <a:lnTo>
                    <a:pt x="151603" y="621101"/>
                  </a:lnTo>
                  <a:lnTo>
                    <a:pt x="112935" y="617212"/>
                  </a:lnTo>
                  <a:lnTo>
                    <a:pt x="70959" y="607278"/>
                  </a:lnTo>
                  <a:lnTo>
                    <a:pt x="15028" y="571088"/>
                  </a:lnTo>
                  <a:lnTo>
                    <a:pt x="0" y="496283"/>
                  </a:lnTo>
                  <a:lnTo>
                    <a:pt x="381" y="422972"/>
                  </a:lnTo>
                  <a:lnTo>
                    <a:pt x="2288" y="356517"/>
                  </a:lnTo>
                  <a:lnTo>
                    <a:pt x="3433" y="327557"/>
                  </a:lnTo>
                  <a:close/>
                </a:path>
                <a:path w="638810" h="898525">
                  <a:moveTo>
                    <a:pt x="497668" y="255576"/>
                  </a:moveTo>
                  <a:lnTo>
                    <a:pt x="493981" y="276292"/>
                  </a:lnTo>
                  <a:lnTo>
                    <a:pt x="484815" y="323348"/>
                  </a:lnTo>
                  <a:lnTo>
                    <a:pt x="473014" y="374103"/>
                  </a:lnTo>
                  <a:lnTo>
                    <a:pt x="461421" y="405919"/>
                  </a:lnTo>
                  <a:lnTo>
                    <a:pt x="394816" y="412469"/>
                  </a:lnTo>
                  <a:lnTo>
                    <a:pt x="344238" y="434799"/>
                  </a:lnTo>
                  <a:lnTo>
                    <a:pt x="312111" y="458651"/>
                  </a:lnTo>
                  <a:lnTo>
                    <a:pt x="300863" y="469770"/>
                  </a:lnTo>
                </a:path>
                <a:path w="638810" h="898525">
                  <a:moveTo>
                    <a:pt x="66323" y="610822"/>
                  </a:moveTo>
                  <a:lnTo>
                    <a:pt x="61883" y="894671"/>
                  </a:lnTo>
                  <a:lnTo>
                    <a:pt x="451056" y="898153"/>
                  </a:lnTo>
                  <a:lnTo>
                    <a:pt x="447357" y="620113"/>
                  </a:lnTo>
                </a:path>
              </a:pathLst>
            </a:custGeom>
            <a:ln w="4687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137916" y="5010649"/>
            <a:ext cx="1731645" cy="1270000"/>
            <a:chOff x="3137916" y="5010649"/>
            <a:chExt cx="1731645" cy="1270000"/>
          </a:xfrm>
        </p:grpSpPr>
        <p:sp>
          <p:nvSpPr>
            <p:cNvPr id="26" name="object 26"/>
            <p:cNvSpPr/>
            <p:nvPr/>
          </p:nvSpPr>
          <p:spPr>
            <a:xfrm>
              <a:off x="3170603" y="5019306"/>
              <a:ext cx="1668145" cy="1237615"/>
            </a:xfrm>
            <a:custGeom>
              <a:avLst/>
              <a:gdLst/>
              <a:ahLst/>
              <a:cxnLst/>
              <a:rect l="l" t="t" r="r" b="b"/>
              <a:pathLst>
                <a:path w="1668145" h="1237614">
                  <a:moveTo>
                    <a:pt x="833545" y="0"/>
                  </a:moveTo>
                  <a:lnTo>
                    <a:pt x="778679" y="1315"/>
                  </a:lnTo>
                  <a:lnTo>
                    <a:pt x="724769" y="5207"/>
                  </a:lnTo>
                  <a:lnTo>
                    <a:pt x="671925" y="11595"/>
                  </a:lnTo>
                  <a:lnTo>
                    <a:pt x="620256" y="20396"/>
                  </a:lnTo>
                  <a:lnTo>
                    <a:pt x="569871" y="31530"/>
                  </a:lnTo>
                  <a:lnTo>
                    <a:pt x="520879" y="44915"/>
                  </a:lnTo>
                  <a:lnTo>
                    <a:pt x="473390" y="60469"/>
                  </a:lnTo>
                  <a:lnTo>
                    <a:pt x="427512" y="78112"/>
                  </a:lnTo>
                  <a:lnTo>
                    <a:pt x="383355" y="97762"/>
                  </a:lnTo>
                  <a:lnTo>
                    <a:pt x="341029" y="119337"/>
                  </a:lnTo>
                  <a:lnTo>
                    <a:pt x="300641" y="142756"/>
                  </a:lnTo>
                  <a:lnTo>
                    <a:pt x="262302" y="167938"/>
                  </a:lnTo>
                  <a:lnTo>
                    <a:pt x="226121" y="194800"/>
                  </a:lnTo>
                  <a:lnTo>
                    <a:pt x="192207" y="223263"/>
                  </a:lnTo>
                  <a:lnTo>
                    <a:pt x="160669" y="253244"/>
                  </a:lnTo>
                  <a:lnTo>
                    <a:pt x="131616" y="284661"/>
                  </a:lnTo>
                  <a:lnTo>
                    <a:pt x="105157" y="317435"/>
                  </a:lnTo>
                  <a:lnTo>
                    <a:pt x="81403" y="351482"/>
                  </a:lnTo>
                  <a:lnTo>
                    <a:pt x="60461" y="386722"/>
                  </a:lnTo>
                  <a:lnTo>
                    <a:pt x="42442" y="423073"/>
                  </a:lnTo>
                  <a:lnTo>
                    <a:pt x="27454" y="460455"/>
                  </a:lnTo>
                  <a:lnTo>
                    <a:pt x="15606" y="498784"/>
                  </a:lnTo>
                  <a:lnTo>
                    <a:pt x="7009" y="537981"/>
                  </a:lnTo>
                  <a:lnTo>
                    <a:pt x="1770" y="577963"/>
                  </a:lnTo>
                  <a:lnTo>
                    <a:pt x="0" y="618650"/>
                  </a:lnTo>
                  <a:lnTo>
                    <a:pt x="1770" y="659333"/>
                  </a:lnTo>
                  <a:lnTo>
                    <a:pt x="7009" y="699311"/>
                  </a:lnTo>
                  <a:lnTo>
                    <a:pt x="15606" y="738505"/>
                  </a:lnTo>
                  <a:lnTo>
                    <a:pt x="27454" y="776832"/>
                  </a:lnTo>
                  <a:lnTo>
                    <a:pt x="42442" y="814211"/>
                  </a:lnTo>
                  <a:lnTo>
                    <a:pt x="60461" y="850560"/>
                  </a:lnTo>
                  <a:lnTo>
                    <a:pt x="81403" y="885799"/>
                  </a:lnTo>
                  <a:lnTo>
                    <a:pt x="105158" y="919845"/>
                  </a:lnTo>
                  <a:lnTo>
                    <a:pt x="131616" y="952617"/>
                  </a:lnTo>
                  <a:lnTo>
                    <a:pt x="160669" y="984034"/>
                  </a:lnTo>
                  <a:lnTo>
                    <a:pt x="192207" y="1014014"/>
                  </a:lnTo>
                  <a:lnTo>
                    <a:pt x="226121" y="1042476"/>
                  </a:lnTo>
                  <a:lnTo>
                    <a:pt x="262302" y="1069338"/>
                  </a:lnTo>
                  <a:lnTo>
                    <a:pt x="300641" y="1094519"/>
                  </a:lnTo>
                  <a:lnTo>
                    <a:pt x="341029" y="1117938"/>
                  </a:lnTo>
                  <a:lnTo>
                    <a:pt x="383356" y="1139513"/>
                  </a:lnTo>
                  <a:lnTo>
                    <a:pt x="427512" y="1159163"/>
                  </a:lnTo>
                  <a:lnTo>
                    <a:pt x="473390" y="1176806"/>
                  </a:lnTo>
                  <a:lnTo>
                    <a:pt x="520880" y="1192360"/>
                  </a:lnTo>
                  <a:lnTo>
                    <a:pt x="569871" y="1205745"/>
                  </a:lnTo>
                  <a:lnTo>
                    <a:pt x="620257" y="1216879"/>
                  </a:lnTo>
                  <a:lnTo>
                    <a:pt x="671926" y="1225681"/>
                  </a:lnTo>
                  <a:lnTo>
                    <a:pt x="724770" y="1232069"/>
                  </a:lnTo>
                  <a:lnTo>
                    <a:pt x="778679" y="1235961"/>
                  </a:lnTo>
                  <a:lnTo>
                    <a:pt x="833545" y="1237277"/>
                  </a:lnTo>
                  <a:lnTo>
                    <a:pt x="888418" y="1235961"/>
                  </a:lnTo>
                  <a:lnTo>
                    <a:pt x="942341" y="1232069"/>
                  </a:lnTo>
                  <a:lnTo>
                    <a:pt x="995204" y="1225681"/>
                  </a:lnTo>
                  <a:lnTo>
                    <a:pt x="1046898" y="1216879"/>
                  </a:lnTo>
                  <a:lnTo>
                    <a:pt x="1097313" y="1205745"/>
                  </a:lnTo>
                  <a:lnTo>
                    <a:pt x="1146340" y="1192360"/>
                  </a:lnTo>
                  <a:lnTo>
                    <a:pt x="1193867" y="1176806"/>
                  </a:lnTo>
                  <a:lnTo>
                    <a:pt x="1239787" y="1159163"/>
                  </a:lnTo>
                  <a:lnTo>
                    <a:pt x="1283988" y="1139513"/>
                  </a:lnTo>
                  <a:lnTo>
                    <a:pt x="1326361" y="1117938"/>
                  </a:lnTo>
                  <a:lnTo>
                    <a:pt x="1366796" y="1094519"/>
                  </a:lnTo>
                  <a:lnTo>
                    <a:pt x="1405183" y="1069338"/>
                  </a:lnTo>
                  <a:lnTo>
                    <a:pt x="1441413" y="1042476"/>
                  </a:lnTo>
                  <a:lnTo>
                    <a:pt x="1475375" y="1014014"/>
                  </a:lnTo>
                  <a:lnTo>
                    <a:pt x="1506960" y="984034"/>
                  </a:lnTo>
                  <a:lnTo>
                    <a:pt x="1536059" y="952617"/>
                  </a:lnTo>
                  <a:lnTo>
                    <a:pt x="1562560" y="919845"/>
                  </a:lnTo>
                  <a:lnTo>
                    <a:pt x="1586356" y="885799"/>
                  </a:lnTo>
                  <a:lnTo>
                    <a:pt x="1607334" y="850560"/>
                  </a:lnTo>
                  <a:lnTo>
                    <a:pt x="1625387" y="814211"/>
                  </a:lnTo>
                  <a:lnTo>
                    <a:pt x="1640403" y="776832"/>
                  </a:lnTo>
                  <a:lnTo>
                    <a:pt x="1652274" y="738505"/>
                  </a:lnTo>
                  <a:lnTo>
                    <a:pt x="1660889" y="699311"/>
                  </a:lnTo>
                  <a:lnTo>
                    <a:pt x="1666138" y="659333"/>
                  </a:lnTo>
                  <a:lnTo>
                    <a:pt x="1667912" y="618650"/>
                  </a:lnTo>
                  <a:lnTo>
                    <a:pt x="1666138" y="577963"/>
                  </a:lnTo>
                  <a:lnTo>
                    <a:pt x="1660889" y="537981"/>
                  </a:lnTo>
                  <a:lnTo>
                    <a:pt x="1652274" y="498784"/>
                  </a:lnTo>
                  <a:lnTo>
                    <a:pt x="1640403" y="460455"/>
                  </a:lnTo>
                  <a:lnTo>
                    <a:pt x="1625387" y="423073"/>
                  </a:lnTo>
                  <a:lnTo>
                    <a:pt x="1607334" y="386722"/>
                  </a:lnTo>
                  <a:lnTo>
                    <a:pt x="1586355" y="351482"/>
                  </a:lnTo>
                  <a:lnTo>
                    <a:pt x="1562560" y="317435"/>
                  </a:lnTo>
                  <a:lnTo>
                    <a:pt x="1536059" y="284661"/>
                  </a:lnTo>
                  <a:lnTo>
                    <a:pt x="1506960" y="253244"/>
                  </a:lnTo>
                  <a:lnTo>
                    <a:pt x="1475375" y="223263"/>
                  </a:lnTo>
                  <a:lnTo>
                    <a:pt x="1441412" y="194800"/>
                  </a:lnTo>
                  <a:lnTo>
                    <a:pt x="1405183" y="167938"/>
                  </a:lnTo>
                  <a:lnTo>
                    <a:pt x="1366795" y="142756"/>
                  </a:lnTo>
                  <a:lnTo>
                    <a:pt x="1326360" y="119337"/>
                  </a:lnTo>
                  <a:lnTo>
                    <a:pt x="1283987" y="97762"/>
                  </a:lnTo>
                  <a:lnTo>
                    <a:pt x="1239786" y="78112"/>
                  </a:lnTo>
                  <a:lnTo>
                    <a:pt x="1193867" y="60469"/>
                  </a:lnTo>
                  <a:lnTo>
                    <a:pt x="1146339" y="44915"/>
                  </a:lnTo>
                  <a:lnTo>
                    <a:pt x="1097313" y="31530"/>
                  </a:lnTo>
                  <a:lnTo>
                    <a:pt x="1046898" y="20396"/>
                  </a:lnTo>
                  <a:lnTo>
                    <a:pt x="995204" y="11595"/>
                  </a:lnTo>
                  <a:lnTo>
                    <a:pt x="942340" y="5207"/>
                  </a:lnTo>
                  <a:lnTo>
                    <a:pt x="888418" y="1315"/>
                  </a:lnTo>
                  <a:lnTo>
                    <a:pt x="83354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7916" y="5010649"/>
              <a:ext cx="1731645" cy="1270000"/>
            </a:xfrm>
            <a:custGeom>
              <a:avLst/>
              <a:gdLst/>
              <a:ahLst/>
              <a:cxnLst/>
              <a:rect l="l" t="t" r="r" b="b"/>
              <a:pathLst>
                <a:path w="1731645" h="1270000">
                  <a:moveTo>
                    <a:pt x="1040290" y="1257300"/>
                  </a:moveTo>
                  <a:lnTo>
                    <a:pt x="691054" y="1257300"/>
                  </a:lnTo>
                  <a:lnTo>
                    <a:pt x="712509" y="1270000"/>
                  </a:lnTo>
                  <a:lnTo>
                    <a:pt x="1019184" y="1270000"/>
                  </a:lnTo>
                  <a:lnTo>
                    <a:pt x="1040290" y="1257300"/>
                  </a:lnTo>
                  <a:close/>
                </a:path>
                <a:path w="1731645" h="1270000">
                  <a:moveTo>
                    <a:pt x="1163574" y="1231900"/>
                  </a:moveTo>
                  <a:lnTo>
                    <a:pt x="568935" y="1231900"/>
                  </a:lnTo>
                  <a:lnTo>
                    <a:pt x="607652" y="1244600"/>
                  </a:lnTo>
                  <a:lnTo>
                    <a:pt x="609275" y="1244600"/>
                  </a:lnTo>
                  <a:lnTo>
                    <a:pt x="648896" y="1257300"/>
                  </a:lnTo>
                  <a:lnTo>
                    <a:pt x="1083624" y="1257300"/>
                  </a:lnTo>
                  <a:lnTo>
                    <a:pt x="1163574" y="1231900"/>
                  </a:lnTo>
                  <a:close/>
                </a:path>
                <a:path w="1731645" h="1270000">
                  <a:moveTo>
                    <a:pt x="783855" y="1219200"/>
                  </a:moveTo>
                  <a:lnTo>
                    <a:pt x="491175" y="1219200"/>
                  </a:lnTo>
                  <a:lnTo>
                    <a:pt x="528095" y="1231900"/>
                  </a:lnTo>
                  <a:lnTo>
                    <a:pt x="804929" y="1231900"/>
                  </a:lnTo>
                  <a:lnTo>
                    <a:pt x="783855" y="1219200"/>
                  </a:lnTo>
                  <a:close/>
                </a:path>
                <a:path w="1731645" h="1270000">
                  <a:moveTo>
                    <a:pt x="1315174" y="1181100"/>
                  </a:moveTo>
                  <a:lnTo>
                    <a:pt x="1179039" y="1181100"/>
                  </a:lnTo>
                  <a:lnTo>
                    <a:pt x="1141139" y="1193800"/>
                  </a:lnTo>
                  <a:lnTo>
                    <a:pt x="1142664" y="1193800"/>
                  </a:lnTo>
                  <a:lnTo>
                    <a:pt x="1103892" y="1206500"/>
                  </a:lnTo>
                  <a:lnTo>
                    <a:pt x="1047652" y="1206500"/>
                  </a:lnTo>
                  <a:lnTo>
                    <a:pt x="1027319" y="1219200"/>
                  </a:lnTo>
                  <a:lnTo>
                    <a:pt x="948535" y="1219200"/>
                  </a:lnTo>
                  <a:lnTo>
                    <a:pt x="927374" y="1231900"/>
                  </a:lnTo>
                  <a:lnTo>
                    <a:pt x="1204414" y="1231900"/>
                  </a:lnTo>
                  <a:lnTo>
                    <a:pt x="1242859" y="1206500"/>
                  </a:lnTo>
                  <a:lnTo>
                    <a:pt x="1280214" y="1193800"/>
                  </a:lnTo>
                  <a:lnTo>
                    <a:pt x="1315174" y="1181100"/>
                  </a:lnTo>
                  <a:close/>
                </a:path>
                <a:path w="1731645" h="1270000">
                  <a:moveTo>
                    <a:pt x="589955" y="1193800"/>
                  </a:moveTo>
                  <a:lnTo>
                    <a:pt x="453754" y="1193800"/>
                  </a:lnTo>
                  <a:lnTo>
                    <a:pt x="489694" y="1219200"/>
                  </a:lnTo>
                  <a:lnTo>
                    <a:pt x="685620" y="1219200"/>
                  </a:lnTo>
                  <a:lnTo>
                    <a:pt x="665526" y="1206500"/>
                  </a:lnTo>
                  <a:lnTo>
                    <a:pt x="628672" y="1206500"/>
                  </a:lnTo>
                  <a:lnTo>
                    <a:pt x="589955" y="1193800"/>
                  </a:lnTo>
                  <a:close/>
                </a:path>
                <a:path w="1731645" h="1270000">
                  <a:moveTo>
                    <a:pt x="684944" y="1206500"/>
                  </a:moveTo>
                  <a:lnTo>
                    <a:pt x="685620" y="1219200"/>
                  </a:lnTo>
                  <a:lnTo>
                    <a:pt x="705201" y="1219200"/>
                  </a:lnTo>
                  <a:lnTo>
                    <a:pt x="684944" y="1206500"/>
                  </a:lnTo>
                  <a:close/>
                </a:path>
                <a:path w="1731645" h="1270000">
                  <a:moveTo>
                    <a:pt x="553536" y="1181100"/>
                  </a:moveTo>
                  <a:lnTo>
                    <a:pt x="417488" y="1181100"/>
                  </a:lnTo>
                  <a:lnTo>
                    <a:pt x="452371" y="1193800"/>
                  </a:lnTo>
                  <a:lnTo>
                    <a:pt x="591436" y="1193800"/>
                  </a:lnTo>
                  <a:lnTo>
                    <a:pt x="553536" y="1181100"/>
                  </a:lnTo>
                  <a:close/>
                </a:path>
                <a:path w="1731645" h="1270000">
                  <a:moveTo>
                    <a:pt x="518075" y="1168400"/>
                  </a:moveTo>
                  <a:lnTo>
                    <a:pt x="382365" y="1168400"/>
                  </a:lnTo>
                  <a:lnTo>
                    <a:pt x="416181" y="1181100"/>
                  </a:lnTo>
                  <a:lnTo>
                    <a:pt x="554995" y="1181100"/>
                  </a:lnTo>
                  <a:lnTo>
                    <a:pt x="518075" y="1168400"/>
                  </a:lnTo>
                  <a:close/>
                </a:path>
                <a:path w="1731645" h="1270000">
                  <a:moveTo>
                    <a:pt x="1417221" y="1130300"/>
                  </a:moveTo>
                  <a:lnTo>
                    <a:pt x="1315065" y="1130300"/>
                  </a:lnTo>
                  <a:lnTo>
                    <a:pt x="1281195" y="1143000"/>
                  </a:lnTo>
                  <a:lnTo>
                    <a:pt x="1282610" y="1143000"/>
                  </a:lnTo>
                  <a:lnTo>
                    <a:pt x="1247651" y="1155700"/>
                  </a:lnTo>
                  <a:lnTo>
                    <a:pt x="1249067" y="1155700"/>
                  </a:lnTo>
                  <a:lnTo>
                    <a:pt x="1213018" y="1168400"/>
                  </a:lnTo>
                  <a:lnTo>
                    <a:pt x="1214434" y="1168400"/>
                  </a:lnTo>
                  <a:lnTo>
                    <a:pt x="1177514" y="1181100"/>
                  </a:lnTo>
                  <a:lnTo>
                    <a:pt x="1316590" y="1181100"/>
                  </a:lnTo>
                  <a:lnTo>
                    <a:pt x="1351658" y="1168400"/>
                  </a:lnTo>
                  <a:lnTo>
                    <a:pt x="1384440" y="1143000"/>
                  </a:lnTo>
                  <a:lnTo>
                    <a:pt x="1417221" y="1130300"/>
                  </a:lnTo>
                  <a:close/>
                </a:path>
                <a:path w="1731645" h="1270000">
                  <a:moveTo>
                    <a:pt x="450128" y="1143000"/>
                  </a:moveTo>
                  <a:lnTo>
                    <a:pt x="348353" y="1143000"/>
                  </a:lnTo>
                  <a:lnTo>
                    <a:pt x="381025" y="1168400"/>
                  </a:lnTo>
                  <a:lnTo>
                    <a:pt x="519557" y="1168400"/>
                  </a:lnTo>
                  <a:lnTo>
                    <a:pt x="483617" y="1155700"/>
                  </a:lnTo>
                  <a:lnTo>
                    <a:pt x="485000" y="1155700"/>
                  </a:lnTo>
                  <a:lnTo>
                    <a:pt x="450128" y="1143000"/>
                  </a:lnTo>
                  <a:close/>
                </a:path>
                <a:path w="1731645" h="1270000">
                  <a:moveTo>
                    <a:pt x="417619" y="1130300"/>
                  </a:moveTo>
                  <a:lnTo>
                    <a:pt x="315604" y="1130300"/>
                  </a:lnTo>
                  <a:lnTo>
                    <a:pt x="347133" y="1143000"/>
                  </a:lnTo>
                  <a:lnTo>
                    <a:pt x="451434" y="1143000"/>
                  </a:lnTo>
                  <a:lnTo>
                    <a:pt x="417619" y="1130300"/>
                  </a:lnTo>
                  <a:close/>
                </a:path>
                <a:path w="1731645" h="1270000">
                  <a:moveTo>
                    <a:pt x="386286" y="1104900"/>
                  </a:moveTo>
                  <a:lnTo>
                    <a:pt x="284152" y="1104900"/>
                  </a:lnTo>
                  <a:lnTo>
                    <a:pt x="314374" y="1130300"/>
                  </a:lnTo>
                  <a:lnTo>
                    <a:pt x="418958" y="1130300"/>
                  </a:lnTo>
                  <a:lnTo>
                    <a:pt x="386286" y="1104900"/>
                  </a:lnTo>
                  <a:close/>
                </a:path>
                <a:path w="1731645" h="1270000">
                  <a:moveTo>
                    <a:pt x="1448695" y="1104900"/>
                  </a:moveTo>
                  <a:lnTo>
                    <a:pt x="1346540" y="1104900"/>
                  </a:lnTo>
                  <a:lnTo>
                    <a:pt x="1313758" y="1130300"/>
                  </a:lnTo>
                  <a:lnTo>
                    <a:pt x="1418419" y="1130300"/>
                  </a:lnTo>
                  <a:lnTo>
                    <a:pt x="1448695" y="1104900"/>
                  </a:lnTo>
                  <a:close/>
                </a:path>
                <a:path w="1731645" h="1270000">
                  <a:moveTo>
                    <a:pt x="355976" y="1092200"/>
                  </a:moveTo>
                  <a:lnTo>
                    <a:pt x="254049" y="1092200"/>
                  </a:lnTo>
                  <a:lnTo>
                    <a:pt x="282964" y="1104900"/>
                  </a:lnTo>
                  <a:lnTo>
                    <a:pt x="387505" y="1104900"/>
                  </a:lnTo>
                  <a:lnTo>
                    <a:pt x="355976" y="1092200"/>
                  </a:lnTo>
                  <a:close/>
                </a:path>
                <a:path w="1731645" h="1270000">
                  <a:moveTo>
                    <a:pt x="1560544" y="1016000"/>
                  </a:moveTo>
                  <a:lnTo>
                    <a:pt x="1485397" y="1016000"/>
                  </a:lnTo>
                  <a:lnTo>
                    <a:pt x="1459151" y="1028700"/>
                  </a:lnTo>
                  <a:lnTo>
                    <a:pt x="1460240" y="1028700"/>
                  </a:lnTo>
                  <a:lnTo>
                    <a:pt x="1432577" y="1054100"/>
                  </a:lnTo>
                  <a:lnTo>
                    <a:pt x="1433666" y="1054100"/>
                  </a:lnTo>
                  <a:lnTo>
                    <a:pt x="1404696" y="1079500"/>
                  </a:lnTo>
                  <a:lnTo>
                    <a:pt x="1405894" y="1079500"/>
                  </a:lnTo>
                  <a:lnTo>
                    <a:pt x="1375618" y="1092200"/>
                  </a:lnTo>
                  <a:lnTo>
                    <a:pt x="1376816" y="1092200"/>
                  </a:lnTo>
                  <a:lnTo>
                    <a:pt x="1345233" y="1104900"/>
                  </a:lnTo>
                  <a:lnTo>
                    <a:pt x="1449893" y="1104900"/>
                  </a:lnTo>
                  <a:lnTo>
                    <a:pt x="1479843" y="1092200"/>
                  </a:lnTo>
                  <a:lnTo>
                    <a:pt x="1507506" y="1066800"/>
                  </a:lnTo>
                  <a:lnTo>
                    <a:pt x="1508595" y="1066800"/>
                  </a:lnTo>
                  <a:lnTo>
                    <a:pt x="1534842" y="1041400"/>
                  </a:lnTo>
                  <a:lnTo>
                    <a:pt x="1535822" y="1041400"/>
                  </a:lnTo>
                  <a:lnTo>
                    <a:pt x="1560544" y="1016000"/>
                  </a:lnTo>
                  <a:close/>
                </a:path>
                <a:path w="1731645" h="1270000">
                  <a:moveTo>
                    <a:pt x="247548" y="1016000"/>
                  </a:moveTo>
                  <a:lnTo>
                    <a:pt x="172368" y="1016000"/>
                  </a:lnTo>
                  <a:lnTo>
                    <a:pt x="197112" y="1041400"/>
                  </a:lnTo>
                  <a:lnTo>
                    <a:pt x="198103" y="1041400"/>
                  </a:lnTo>
                  <a:lnTo>
                    <a:pt x="224328" y="1066800"/>
                  </a:lnTo>
                  <a:lnTo>
                    <a:pt x="225407" y="1066800"/>
                  </a:lnTo>
                  <a:lnTo>
                    <a:pt x="253015" y="1092200"/>
                  </a:lnTo>
                  <a:lnTo>
                    <a:pt x="357207" y="1092200"/>
                  </a:lnTo>
                  <a:lnTo>
                    <a:pt x="326985" y="1079500"/>
                  </a:lnTo>
                  <a:lnTo>
                    <a:pt x="328172" y="1079500"/>
                  </a:lnTo>
                  <a:lnTo>
                    <a:pt x="299257" y="1054100"/>
                  </a:lnTo>
                  <a:lnTo>
                    <a:pt x="300292" y="1054100"/>
                  </a:lnTo>
                  <a:lnTo>
                    <a:pt x="272684" y="1028700"/>
                  </a:lnTo>
                  <a:lnTo>
                    <a:pt x="273762" y="1028700"/>
                  </a:lnTo>
                  <a:lnTo>
                    <a:pt x="247548" y="1016000"/>
                  </a:lnTo>
                  <a:close/>
                </a:path>
                <a:path w="1731645" h="1270000">
                  <a:moveTo>
                    <a:pt x="223784" y="990600"/>
                  </a:moveTo>
                  <a:lnTo>
                    <a:pt x="148202" y="990600"/>
                  </a:lnTo>
                  <a:lnTo>
                    <a:pt x="171399" y="1016000"/>
                  </a:lnTo>
                  <a:lnTo>
                    <a:pt x="248539" y="1016000"/>
                  </a:lnTo>
                  <a:lnTo>
                    <a:pt x="223784" y="990600"/>
                  </a:lnTo>
                  <a:close/>
                </a:path>
                <a:path w="1731645" h="1270000">
                  <a:moveTo>
                    <a:pt x="1607374" y="965200"/>
                  </a:moveTo>
                  <a:lnTo>
                    <a:pt x="1531574" y="965200"/>
                  </a:lnTo>
                  <a:lnTo>
                    <a:pt x="1508268" y="990600"/>
                  </a:lnTo>
                  <a:lnTo>
                    <a:pt x="1509139" y="990600"/>
                  </a:lnTo>
                  <a:lnTo>
                    <a:pt x="1484417" y="1016000"/>
                  </a:lnTo>
                  <a:lnTo>
                    <a:pt x="1561524" y="1016000"/>
                  </a:lnTo>
                  <a:lnTo>
                    <a:pt x="1585702" y="990600"/>
                  </a:lnTo>
                  <a:lnTo>
                    <a:pt x="1607374" y="965200"/>
                  </a:lnTo>
                  <a:close/>
                </a:path>
                <a:path w="1731645" h="1270000">
                  <a:moveTo>
                    <a:pt x="201556" y="965200"/>
                  </a:moveTo>
                  <a:lnTo>
                    <a:pt x="125647" y="965200"/>
                  </a:lnTo>
                  <a:lnTo>
                    <a:pt x="147374" y="990600"/>
                  </a:lnTo>
                  <a:lnTo>
                    <a:pt x="224753" y="990600"/>
                  </a:lnTo>
                  <a:lnTo>
                    <a:pt x="201556" y="965200"/>
                  </a:lnTo>
                  <a:close/>
                </a:path>
                <a:path w="1731645" h="1270000">
                  <a:moveTo>
                    <a:pt x="180656" y="939800"/>
                  </a:moveTo>
                  <a:lnTo>
                    <a:pt x="104771" y="939800"/>
                  </a:lnTo>
                  <a:lnTo>
                    <a:pt x="124786" y="965200"/>
                  </a:lnTo>
                  <a:lnTo>
                    <a:pt x="202383" y="965200"/>
                  </a:lnTo>
                  <a:lnTo>
                    <a:pt x="180656" y="939800"/>
                  </a:lnTo>
                  <a:close/>
                </a:path>
                <a:path w="1731645" h="1270000">
                  <a:moveTo>
                    <a:pt x="1628176" y="939800"/>
                  </a:moveTo>
                  <a:lnTo>
                    <a:pt x="1552267" y="939800"/>
                  </a:lnTo>
                  <a:lnTo>
                    <a:pt x="1530594" y="965200"/>
                  </a:lnTo>
                  <a:lnTo>
                    <a:pt x="1608137" y="965200"/>
                  </a:lnTo>
                  <a:lnTo>
                    <a:pt x="1628176" y="939800"/>
                  </a:lnTo>
                  <a:close/>
                </a:path>
                <a:path w="1731645" h="1270000">
                  <a:moveTo>
                    <a:pt x="161510" y="914400"/>
                  </a:moveTo>
                  <a:lnTo>
                    <a:pt x="85589" y="914400"/>
                  </a:lnTo>
                  <a:lnTo>
                    <a:pt x="104049" y="939800"/>
                  </a:lnTo>
                  <a:lnTo>
                    <a:pt x="181517" y="939800"/>
                  </a:lnTo>
                  <a:lnTo>
                    <a:pt x="161510" y="914400"/>
                  </a:lnTo>
                  <a:close/>
                </a:path>
                <a:path w="1731645" h="1270000">
                  <a:moveTo>
                    <a:pt x="1728698" y="698500"/>
                  </a:moveTo>
                  <a:lnTo>
                    <a:pt x="1663789" y="698500"/>
                  </a:lnTo>
                  <a:lnTo>
                    <a:pt x="1661393" y="711200"/>
                  </a:lnTo>
                  <a:lnTo>
                    <a:pt x="1658561" y="723900"/>
                  </a:lnTo>
                  <a:lnTo>
                    <a:pt x="1655294" y="736600"/>
                  </a:lnTo>
                  <a:lnTo>
                    <a:pt x="1651591" y="749300"/>
                  </a:lnTo>
                  <a:lnTo>
                    <a:pt x="1651809" y="749300"/>
                  </a:lnTo>
                  <a:lnTo>
                    <a:pt x="1647235" y="762000"/>
                  </a:lnTo>
                  <a:lnTo>
                    <a:pt x="1647453" y="762000"/>
                  </a:lnTo>
                  <a:lnTo>
                    <a:pt x="1642552" y="787400"/>
                  </a:lnTo>
                  <a:lnTo>
                    <a:pt x="1642878" y="787400"/>
                  </a:lnTo>
                  <a:lnTo>
                    <a:pt x="1631661" y="812800"/>
                  </a:lnTo>
                  <a:lnTo>
                    <a:pt x="1632097" y="812800"/>
                  </a:lnTo>
                  <a:lnTo>
                    <a:pt x="1619028" y="838200"/>
                  </a:lnTo>
                  <a:lnTo>
                    <a:pt x="1619572" y="838200"/>
                  </a:lnTo>
                  <a:lnTo>
                    <a:pt x="1604652" y="863600"/>
                  </a:lnTo>
                  <a:lnTo>
                    <a:pt x="1605196" y="863600"/>
                  </a:lnTo>
                  <a:lnTo>
                    <a:pt x="1588533" y="889000"/>
                  </a:lnTo>
                  <a:lnTo>
                    <a:pt x="1589296" y="889000"/>
                  </a:lnTo>
                  <a:lnTo>
                    <a:pt x="1570781" y="914400"/>
                  </a:lnTo>
                  <a:lnTo>
                    <a:pt x="1571544" y="914400"/>
                  </a:lnTo>
                  <a:lnTo>
                    <a:pt x="1551505" y="939800"/>
                  </a:lnTo>
                  <a:lnTo>
                    <a:pt x="1628938" y="939800"/>
                  </a:lnTo>
                  <a:lnTo>
                    <a:pt x="1647453" y="914400"/>
                  </a:lnTo>
                  <a:lnTo>
                    <a:pt x="1665422" y="889000"/>
                  </a:lnTo>
                  <a:lnTo>
                    <a:pt x="1680343" y="850900"/>
                  </a:lnTo>
                  <a:lnTo>
                    <a:pt x="1680887" y="850900"/>
                  </a:lnTo>
                  <a:lnTo>
                    <a:pt x="1694610" y="825500"/>
                  </a:lnTo>
                  <a:lnTo>
                    <a:pt x="1706045" y="800100"/>
                  </a:lnTo>
                  <a:lnTo>
                    <a:pt x="1710946" y="774700"/>
                  </a:lnTo>
                  <a:lnTo>
                    <a:pt x="1711164" y="774700"/>
                  </a:lnTo>
                  <a:lnTo>
                    <a:pt x="1715847" y="762000"/>
                  </a:lnTo>
                  <a:lnTo>
                    <a:pt x="1719659" y="749300"/>
                  </a:lnTo>
                  <a:lnTo>
                    <a:pt x="1723253" y="736600"/>
                  </a:lnTo>
                  <a:lnTo>
                    <a:pt x="1726302" y="711200"/>
                  </a:lnTo>
                  <a:lnTo>
                    <a:pt x="1728698" y="698500"/>
                  </a:lnTo>
                  <a:close/>
                </a:path>
                <a:path w="1731645" h="1270000">
                  <a:moveTo>
                    <a:pt x="143769" y="889000"/>
                  </a:moveTo>
                  <a:lnTo>
                    <a:pt x="68223" y="889000"/>
                  </a:lnTo>
                  <a:lnTo>
                    <a:pt x="84886" y="914400"/>
                  </a:lnTo>
                  <a:lnTo>
                    <a:pt x="162229" y="914400"/>
                  </a:lnTo>
                  <a:lnTo>
                    <a:pt x="143769" y="889000"/>
                  </a:lnTo>
                  <a:close/>
                </a:path>
                <a:path w="1731645" h="1270000">
                  <a:moveTo>
                    <a:pt x="65671" y="622300"/>
                  </a:moveTo>
                  <a:lnTo>
                    <a:pt x="0" y="622300"/>
                  </a:lnTo>
                  <a:lnTo>
                    <a:pt x="0" y="647700"/>
                  </a:lnTo>
                  <a:lnTo>
                    <a:pt x="824" y="660400"/>
                  </a:lnTo>
                  <a:lnTo>
                    <a:pt x="2259" y="685800"/>
                  </a:lnTo>
                  <a:lnTo>
                    <a:pt x="4196" y="698500"/>
                  </a:lnTo>
                  <a:lnTo>
                    <a:pt x="6644" y="711200"/>
                  </a:lnTo>
                  <a:lnTo>
                    <a:pt x="9698" y="736600"/>
                  </a:lnTo>
                  <a:lnTo>
                    <a:pt x="13249" y="749300"/>
                  </a:lnTo>
                  <a:lnTo>
                    <a:pt x="17315" y="762000"/>
                  </a:lnTo>
                  <a:lnTo>
                    <a:pt x="21882" y="774700"/>
                  </a:lnTo>
                  <a:lnTo>
                    <a:pt x="26971" y="800100"/>
                  </a:lnTo>
                  <a:lnTo>
                    <a:pt x="27288" y="800100"/>
                  </a:lnTo>
                  <a:lnTo>
                    <a:pt x="38560" y="825500"/>
                  </a:lnTo>
                  <a:lnTo>
                    <a:pt x="39022" y="825500"/>
                  </a:lnTo>
                  <a:lnTo>
                    <a:pt x="52091" y="850900"/>
                  </a:lnTo>
                  <a:lnTo>
                    <a:pt x="52661" y="850900"/>
                  </a:lnTo>
                  <a:lnTo>
                    <a:pt x="67608" y="889000"/>
                  </a:lnTo>
                  <a:lnTo>
                    <a:pt x="144477" y="889000"/>
                  </a:lnTo>
                  <a:lnTo>
                    <a:pt x="127814" y="863600"/>
                  </a:lnTo>
                  <a:lnTo>
                    <a:pt x="128424" y="863600"/>
                  </a:lnTo>
                  <a:lnTo>
                    <a:pt x="113482" y="838200"/>
                  </a:lnTo>
                  <a:lnTo>
                    <a:pt x="114048" y="838200"/>
                  </a:lnTo>
                  <a:lnTo>
                    <a:pt x="100978" y="812800"/>
                  </a:lnTo>
                  <a:lnTo>
                    <a:pt x="101440" y="812800"/>
                  </a:lnTo>
                  <a:lnTo>
                    <a:pt x="90168" y="787400"/>
                  </a:lnTo>
                  <a:lnTo>
                    <a:pt x="90485" y="787400"/>
                  </a:lnTo>
                  <a:lnTo>
                    <a:pt x="85584" y="762000"/>
                  </a:lnTo>
                  <a:lnTo>
                    <a:pt x="85772" y="762000"/>
                  </a:lnTo>
                  <a:lnTo>
                    <a:pt x="81361" y="749300"/>
                  </a:lnTo>
                  <a:lnTo>
                    <a:pt x="81518" y="749300"/>
                  </a:lnTo>
                  <a:lnTo>
                    <a:pt x="77597" y="736600"/>
                  </a:lnTo>
                  <a:lnTo>
                    <a:pt x="77742" y="736600"/>
                  </a:lnTo>
                  <a:lnTo>
                    <a:pt x="74312" y="723900"/>
                  </a:lnTo>
                  <a:lnTo>
                    <a:pt x="71491" y="711200"/>
                  </a:lnTo>
                  <a:lnTo>
                    <a:pt x="69235" y="698500"/>
                  </a:lnTo>
                  <a:lnTo>
                    <a:pt x="68377" y="685800"/>
                  </a:lnTo>
                  <a:lnTo>
                    <a:pt x="67495" y="685800"/>
                  </a:lnTo>
                  <a:lnTo>
                    <a:pt x="66106" y="660400"/>
                  </a:lnTo>
                  <a:lnTo>
                    <a:pt x="65337" y="647700"/>
                  </a:lnTo>
                  <a:lnTo>
                    <a:pt x="65017" y="635000"/>
                  </a:lnTo>
                  <a:lnTo>
                    <a:pt x="65671" y="622300"/>
                  </a:lnTo>
                  <a:close/>
                </a:path>
                <a:path w="1731645" h="1270000">
                  <a:moveTo>
                    <a:pt x="1665640" y="673100"/>
                  </a:moveTo>
                  <a:lnTo>
                    <a:pt x="1663680" y="698500"/>
                  </a:lnTo>
                  <a:lnTo>
                    <a:pt x="1728807" y="698500"/>
                  </a:lnTo>
                  <a:lnTo>
                    <a:pt x="1730658" y="685800"/>
                  </a:lnTo>
                  <a:lnTo>
                    <a:pt x="1665531" y="685800"/>
                  </a:lnTo>
                  <a:lnTo>
                    <a:pt x="1665640" y="673100"/>
                  </a:lnTo>
                  <a:close/>
                </a:path>
                <a:path w="1731645" h="1270000">
                  <a:moveTo>
                    <a:pt x="67437" y="673100"/>
                  </a:moveTo>
                  <a:lnTo>
                    <a:pt x="67495" y="685800"/>
                  </a:lnTo>
                  <a:lnTo>
                    <a:pt x="68377" y="685800"/>
                  </a:lnTo>
                  <a:lnTo>
                    <a:pt x="67437" y="673100"/>
                  </a:lnTo>
                  <a:close/>
                </a:path>
                <a:path w="1731645" h="1270000">
                  <a:moveTo>
                    <a:pt x="1731639" y="635000"/>
                  </a:moveTo>
                  <a:lnTo>
                    <a:pt x="1667927" y="635000"/>
                  </a:lnTo>
                  <a:lnTo>
                    <a:pt x="1682412" y="647700"/>
                  </a:lnTo>
                  <a:lnTo>
                    <a:pt x="1667709" y="647700"/>
                  </a:lnTo>
                  <a:lnTo>
                    <a:pt x="1666838" y="660400"/>
                  </a:lnTo>
                  <a:lnTo>
                    <a:pt x="1665531" y="685800"/>
                  </a:lnTo>
                  <a:lnTo>
                    <a:pt x="1730767" y="685800"/>
                  </a:lnTo>
                  <a:lnTo>
                    <a:pt x="1731639" y="673100"/>
                  </a:lnTo>
                  <a:lnTo>
                    <a:pt x="1731639" y="647700"/>
                  </a:lnTo>
                  <a:lnTo>
                    <a:pt x="1682194" y="647700"/>
                  </a:lnTo>
                  <a:lnTo>
                    <a:pt x="1667924" y="635188"/>
                  </a:lnTo>
                  <a:lnTo>
                    <a:pt x="1731639" y="635188"/>
                  </a:lnTo>
                  <a:lnTo>
                    <a:pt x="1731639" y="635000"/>
                  </a:lnTo>
                  <a:close/>
                </a:path>
                <a:path w="1731645" h="1270000">
                  <a:moveTo>
                    <a:pt x="1667927" y="635000"/>
                  </a:moveTo>
                  <a:lnTo>
                    <a:pt x="1667924" y="635188"/>
                  </a:lnTo>
                  <a:lnTo>
                    <a:pt x="1682194" y="647700"/>
                  </a:lnTo>
                  <a:lnTo>
                    <a:pt x="1682412" y="647700"/>
                  </a:lnTo>
                  <a:lnTo>
                    <a:pt x="1667927" y="635000"/>
                  </a:lnTo>
                  <a:close/>
                </a:path>
                <a:path w="1731645" h="1270000">
                  <a:moveTo>
                    <a:pt x="1730658" y="584200"/>
                  </a:moveTo>
                  <a:lnTo>
                    <a:pt x="1665313" y="584200"/>
                  </a:lnTo>
                  <a:lnTo>
                    <a:pt x="1666620" y="596900"/>
                  </a:lnTo>
                  <a:lnTo>
                    <a:pt x="1667492" y="622300"/>
                  </a:lnTo>
                  <a:lnTo>
                    <a:pt x="1667709" y="635000"/>
                  </a:lnTo>
                  <a:lnTo>
                    <a:pt x="1667924" y="635188"/>
                  </a:lnTo>
                  <a:lnTo>
                    <a:pt x="1667927" y="635000"/>
                  </a:lnTo>
                  <a:lnTo>
                    <a:pt x="1731639" y="635000"/>
                  </a:lnTo>
                  <a:lnTo>
                    <a:pt x="1718461" y="609600"/>
                  </a:lnTo>
                  <a:lnTo>
                    <a:pt x="1731639" y="609600"/>
                  </a:lnTo>
                  <a:lnTo>
                    <a:pt x="1731639" y="596900"/>
                  </a:lnTo>
                  <a:lnTo>
                    <a:pt x="1730658" y="584200"/>
                  </a:lnTo>
                  <a:close/>
                </a:path>
                <a:path w="1731645" h="1270000">
                  <a:moveTo>
                    <a:pt x="1718787" y="609600"/>
                  </a:moveTo>
                  <a:lnTo>
                    <a:pt x="1718461" y="609600"/>
                  </a:lnTo>
                  <a:lnTo>
                    <a:pt x="1731639" y="635000"/>
                  </a:lnTo>
                  <a:lnTo>
                    <a:pt x="1718787" y="609600"/>
                  </a:lnTo>
                  <a:close/>
                </a:path>
                <a:path w="1731645" h="1270000">
                  <a:moveTo>
                    <a:pt x="1731639" y="609600"/>
                  </a:moveTo>
                  <a:lnTo>
                    <a:pt x="1718787" y="609600"/>
                  </a:lnTo>
                  <a:lnTo>
                    <a:pt x="1731639" y="635000"/>
                  </a:lnTo>
                  <a:lnTo>
                    <a:pt x="1731639" y="609600"/>
                  </a:lnTo>
                  <a:close/>
                </a:path>
                <a:path w="1731645" h="1270000">
                  <a:moveTo>
                    <a:pt x="144651" y="381000"/>
                  </a:moveTo>
                  <a:lnTo>
                    <a:pt x="67772" y="381000"/>
                  </a:lnTo>
                  <a:lnTo>
                    <a:pt x="52824" y="406400"/>
                  </a:lnTo>
                  <a:lnTo>
                    <a:pt x="52261" y="419100"/>
                  </a:lnTo>
                  <a:lnTo>
                    <a:pt x="39192" y="444500"/>
                  </a:lnTo>
                  <a:lnTo>
                    <a:pt x="38706" y="444500"/>
                  </a:lnTo>
                  <a:lnTo>
                    <a:pt x="27516" y="469900"/>
                  </a:lnTo>
                  <a:lnTo>
                    <a:pt x="22316" y="482600"/>
                  </a:lnTo>
                  <a:lnTo>
                    <a:pt x="17722" y="508000"/>
                  </a:lnTo>
                  <a:lnTo>
                    <a:pt x="13635" y="520700"/>
                  </a:lnTo>
                  <a:lnTo>
                    <a:pt x="9926" y="533400"/>
                  </a:lnTo>
                  <a:lnTo>
                    <a:pt x="7067" y="546100"/>
                  </a:lnTo>
                  <a:lnTo>
                    <a:pt x="4601" y="571500"/>
                  </a:lnTo>
                  <a:lnTo>
                    <a:pt x="2645" y="584200"/>
                  </a:lnTo>
                  <a:lnTo>
                    <a:pt x="1197" y="596900"/>
                  </a:lnTo>
                  <a:lnTo>
                    <a:pt x="334" y="622300"/>
                  </a:lnTo>
                  <a:lnTo>
                    <a:pt x="65662" y="622300"/>
                  </a:lnTo>
                  <a:lnTo>
                    <a:pt x="66479" y="596900"/>
                  </a:lnTo>
                  <a:lnTo>
                    <a:pt x="67127" y="596900"/>
                  </a:lnTo>
                  <a:lnTo>
                    <a:pt x="67822" y="584200"/>
                  </a:lnTo>
                  <a:lnTo>
                    <a:pt x="69642" y="571500"/>
                  </a:lnTo>
                  <a:lnTo>
                    <a:pt x="71933" y="558800"/>
                  </a:lnTo>
                  <a:lnTo>
                    <a:pt x="74694" y="546100"/>
                  </a:lnTo>
                  <a:lnTo>
                    <a:pt x="74553" y="546100"/>
                  </a:lnTo>
                  <a:lnTo>
                    <a:pt x="77984" y="533400"/>
                  </a:lnTo>
                  <a:lnTo>
                    <a:pt x="77847" y="533400"/>
                  </a:lnTo>
                  <a:lnTo>
                    <a:pt x="81767" y="508000"/>
                  </a:lnTo>
                  <a:lnTo>
                    <a:pt x="81601" y="508000"/>
                  </a:lnTo>
                  <a:lnTo>
                    <a:pt x="86012" y="495300"/>
                  </a:lnTo>
                  <a:lnTo>
                    <a:pt x="85829" y="495300"/>
                  </a:lnTo>
                  <a:lnTo>
                    <a:pt x="90729" y="482600"/>
                  </a:lnTo>
                  <a:lnTo>
                    <a:pt x="90430" y="482600"/>
                  </a:lnTo>
                  <a:lnTo>
                    <a:pt x="101620" y="457200"/>
                  </a:lnTo>
                  <a:lnTo>
                    <a:pt x="101135" y="457200"/>
                  </a:lnTo>
                  <a:lnTo>
                    <a:pt x="114200" y="431800"/>
                  </a:lnTo>
                  <a:lnTo>
                    <a:pt x="113645" y="431800"/>
                  </a:lnTo>
                  <a:lnTo>
                    <a:pt x="128587" y="406400"/>
                  </a:lnTo>
                  <a:lnTo>
                    <a:pt x="127988" y="406400"/>
                  </a:lnTo>
                  <a:lnTo>
                    <a:pt x="144651" y="381000"/>
                  </a:lnTo>
                  <a:close/>
                </a:path>
                <a:path w="1731645" h="1270000">
                  <a:moveTo>
                    <a:pt x="67127" y="596900"/>
                  </a:moveTo>
                  <a:lnTo>
                    <a:pt x="66479" y="596900"/>
                  </a:lnTo>
                  <a:lnTo>
                    <a:pt x="66433" y="609600"/>
                  </a:lnTo>
                  <a:lnTo>
                    <a:pt x="67127" y="596900"/>
                  </a:lnTo>
                  <a:close/>
                </a:path>
                <a:path w="1731645" h="1270000">
                  <a:moveTo>
                    <a:pt x="1715629" y="508000"/>
                  </a:moveTo>
                  <a:lnTo>
                    <a:pt x="1651373" y="508000"/>
                  </a:lnTo>
                  <a:lnTo>
                    <a:pt x="1655294" y="533400"/>
                  </a:lnTo>
                  <a:lnTo>
                    <a:pt x="1655076" y="533400"/>
                  </a:lnTo>
                  <a:lnTo>
                    <a:pt x="1658561" y="546100"/>
                  </a:lnTo>
                  <a:lnTo>
                    <a:pt x="1661393" y="558800"/>
                  </a:lnTo>
                  <a:lnTo>
                    <a:pt x="1663571" y="571500"/>
                  </a:lnTo>
                  <a:lnTo>
                    <a:pt x="1665422" y="584200"/>
                  </a:lnTo>
                  <a:lnTo>
                    <a:pt x="1730549" y="584200"/>
                  </a:lnTo>
                  <a:lnTo>
                    <a:pt x="1728698" y="571500"/>
                  </a:lnTo>
                  <a:lnTo>
                    <a:pt x="1726084" y="546100"/>
                  </a:lnTo>
                  <a:lnTo>
                    <a:pt x="1723035" y="533400"/>
                  </a:lnTo>
                  <a:lnTo>
                    <a:pt x="1719659" y="520700"/>
                  </a:lnTo>
                  <a:lnTo>
                    <a:pt x="1719441" y="520700"/>
                  </a:lnTo>
                  <a:lnTo>
                    <a:pt x="1715629" y="508000"/>
                  </a:lnTo>
                  <a:close/>
                </a:path>
                <a:path w="1731645" h="1270000">
                  <a:moveTo>
                    <a:pt x="1711055" y="482600"/>
                  </a:moveTo>
                  <a:lnTo>
                    <a:pt x="1642443" y="482600"/>
                  </a:lnTo>
                  <a:lnTo>
                    <a:pt x="1647344" y="495300"/>
                  </a:lnTo>
                  <a:lnTo>
                    <a:pt x="1647126" y="495300"/>
                  </a:lnTo>
                  <a:lnTo>
                    <a:pt x="1651591" y="508000"/>
                  </a:lnTo>
                  <a:lnTo>
                    <a:pt x="1715520" y="508000"/>
                  </a:lnTo>
                  <a:lnTo>
                    <a:pt x="1711055" y="482600"/>
                  </a:lnTo>
                  <a:close/>
                </a:path>
                <a:path w="1731645" h="1270000">
                  <a:moveTo>
                    <a:pt x="1665313" y="381000"/>
                  </a:moveTo>
                  <a:lnTo>
                    <a:pt x="1588424" y="381000"/>
                  </a:lnTo>
                  <a:lnTo>
                    <a:pt x="1605087" y="406400"/>
                  </a:lnTo>
                  <a:lnTo>
                    <a:pt x="1604543" y="406400"/>
                  </a:lnTo>
                  <a:lnTo>
                    <a:pt x="1619463" y="431800"/>
                  </a:lnTo>
                  <a:lnTo>
                    <a:pt x="1618919" y="431800"/>
                  </a:lnTo>
                  <a:lnTo>
                    <a:pt x="1631988" y="457200"/>
                  </a:lnTo>
                  <a:lnTo>
                    <a:pt x="1631552" y="457200"/>
                  </a:lnTo>
                  <a:lnTo>
                    <a:pt x="1642769" y="482600"/>
                  </a:lnTo>
                  <a:lnTo>
                    <a:pt x="1710837" y="482600"/>
                  </a:lnTo>
                  <a:lnTo>
                    <a:pt x="1705936" y="469900"/>
                  </a:lnTo>
                  <a:lnTo>
                    <a:pt x="1693956" y="444500"/>
                  </a:lnTo>
                  <a:lnTo>
                    <a:pt x="1680887" y="419100"/>
                  </a:lnTo>
                  <a:lnTo>
                    <a:pt x="1680234" y="406400"/>
                  </a:lnTo>
                  <a:lnTo>
                    <a:pt x="1665313" y="381000"/>
                  </a:lnTo>
                  <a:close/>
                </a:path>
                <a:path w="1731645" h="1270000">
                  <a:moveTo>
                    <a:pt x="162327" y="355600"/>
                  </a:moveTo>
                  <a:lnTo>
                    <a:pt x="85038" y="355600"/>
                  </a:lnTo>
                  <a:lnTo>
                    <a:pt x="68375" y="381000"/>
                  </a:lnTo>
                  <a:lnTo>
                    <a:pt x="143943" y="381000"/>
                  </a:lnTo>
                  <a:lnTo>
                    <a:pt x="162327" y="355600"/>
                  </a:lnTo>
                  <a:close/>
                </a:path>
                <a:path w="1731645" h="1270000">
                  <a:moveTo>
                    <a:pt x="1648106" y="355600"/>
                  </a:moveTo>
                  <a:lnTo>
                    <a:pt x="1570672" y="355600"/>
                  </a:lnTo>
                  <a:lnTo>
                    <a:pt x="1589187" y="381000"/>
                  </a:lnTo>
                  <a:lnTo>
                    <a:pt x="1664769" y="381000"/>
                  </a:lnTo>
                  <a:lnTo>
                    <a:pt x="1648106" y="355600"/>
                  </a:lnTo>
                  <a:close/>
                </a:path>
                <a:path w="1731645" h="1270000">
                  <a:moveTo>
                    <a:pt x="181658" y="330200"/>
                  </a:moveTo>
                  <a:lnTo>
                    <a:pt x="104118" y="330200"/>
                  </a:lnTo>
                  <a:lnTo>
                    <a:pt x="85739" y="355600"/>
                  </a:lnTo>
                  <a:lnTo>
                    <a:pt x="161564" y="355600"/>
                  </a:lnTo>
                  <a:lnTo>
                    <a:pt x="181658" y="330200"/>
                  </a:lnTo>
                  <a:close/>
                </a:path>
                <a:path w="1731645" h="1270000">
                  <a:moveTo>
                    <a:pt x="1608137" y="304800"/>
                  </a:moveTo>
                  <a:lnTo>
                    <a:pt x="1530594" y="304800"/>
                  </a:lnTo>
                  <a:lnTo>
                    <a:pt x="1552267" y="330200"/>
                  </a:lnTo>
                  <a:lnTo>
                    <a:pt x="1551396" y="330200"/>
                  </a:lnTo>
                  <a:lnTo>
                    <a:pt x="1571435" y="355600"/>
                  </a:lnTo>
                  <a:lnTo>
                    <a:pt x="1647344" y="355600"/>
                  </a:lnTo>
                  <a:lnTo>
                    <a:pt x="1628938" y="330200"/>
                  </a:lnTo>
                  <a:lnTo>
                    <a:pt x="1608137" y="304800"/>
                  </a:lnTo>
                  <a:close/>
                </a:path>
                <a:path w="1731645" h="1270000">
                  <a:moveTo>
                    <a:pt x="202492" y="304800"/>
                  </a:moveTo>
                  <a:lnTo>
                    <a:pt x="124971" y="304800"/>
                  </a:lnTo>
                  <a:lnTo>
                    <a:pt x="104881" y="330200"/>
                  </a:lnTo>
                  <a:lnTo>
                    <a:pt x="180841" y="330200"/>
                  </a:lnTo>
                  <a:lnTo>
                    <a:pt x="202492" y="304800"/>
                  </a:lnTo>
                  <a:close/>
                </a:path>
                <a:path w="1731645" h="1270000">
                  <a:moveTo>
                    <a:pt x="248615" y="254000"/>
                  </a:moveTo>
                  <a:lnTo>
                    <a:pt x="171486" y="254000"/>
                  </a:lnTo>
                  <a:lnTo>
                    <a:pt x="147428" y="279400"/>
                  </a:lnTo>
                  <a:lnTo>
                    <a:pt x="125788" y="304800"/>
                  </a:lnTo>
                  <a:lnTo>
                    <a:pt x="201632" y="304800"/>
                  </a:lnTo>
                  <a:lnTo>
                    <a:pt x="224829" y="279400"/>
                  </a:lnTo>
                  <a:lnTo>
                    <a:pt x="223871" y="279400"/>
                  </a:lnTo>
                  <a:lnTo>
                    <a:pt x="248615" y="254000"/>
                  </a:lnTo>
                  <a:close/>
                </a:path>
                <a:path w="1731645" h="1270000">
                  <a:moveTo>
                    <a:pt x="1585593" y="279400"/>
                  </a:moveTo>
                  <a:lnTo>
                    <a:pt x="1508159" y="279400"/>
                  </a:lnTo>
                  <a:lnTo>
                    <a:pt x="1531465" y="304800"/>
                  </a:lnTo>
                  <a:lnTo>
                    <a:pt x="1607265" y="304800"/>
                  </a:lnTo>
                  <a:lnTo>
                    <a:pt x="1585593" y="279400"/>
                  </a:lnTo>
                  <a:close/>
                </a:path>
                <a:path w="1731645" h="1270000">
                  <a:moveTo>
                    <a:pt x="1535713" y="228600"/>
                  </a:moveTo>
                  <a:lnTo>
                    <a:pt x="1459150" y="228600"/>
                  </a:lnTo>
                  <a:lnTo>
                    <a:pt x="1485397" y="254000"/>
                  </a:lnTo>
                  <a:lnTo>
                    <a:pt x="1484308" y="254000"/>
                  </a:lnTo>
                  <a:lnTo>
                    <a:pt x="1509030" y="279400"/>
                  </a:lnTo>
                  <a:lnTo>
                    <a:pt x="1584721" y="279400"/>
                  </a:lnTo>
                  <a:lnTo>
                    <a:pt x="1560544" y="254000"/>
                  </a:lnTo>
                  <a:lnTo>
                    <a:pt x="1535713" y="228600"/>
                  </a:lnTo>
                  <a:close/>
                </a:path>
                <a:path w="1731645" h="1270000">
                  <a:moveTo>
                    <a:pt x="273772" y="228600"/>
                  </a:moveTo>
                  <a:lnTo>
                    <a:pt x="197199" y="228600"/>
                  </a:lnTo>
                  <a:lnTo>
                    <a:pt x="172444" y="254000"/>
                  </a:lnTo>
                  <a:lnTo>
                    <a:pt x="247634" y="254000"/>
                  </a:lnTo>
                  <a:lnTo>
                    <a:pt x="273772" y="228600"/>
                  </a:lnTo>
                  <a:close/>
                </a:path>
                <a:path w="1731645" h="1270000">
                  <a:moveTo>
                    <a:pt x="357250" y="177800"/>
                  </a:moveTo>
                  <a:lnTo>
                    <a:pt x="252982" y="177800"/>
                  </a:lnTo>
                  <a:lnTo>
                    <a:pt x="225374" y="203200"/>
                  </a:lnTo>
                  <a:lnTo>
                    <a:pt x="224317" y="203200"/>
                  </a:lnTo>
                  <a:lnTo>
                    <a:pt x="198179" y="228600"/>
                  </a:lnTo>
                  <a:lnTo>
                    <a:pt x="272716" y="228600"/>
                  </a:lnTo>
                  <a:lnTo>
                    <a:pt x="300324" y="215900"/>
                  </a:lnTo>
                  <a:lnTo>
                    <a:pt x="299224" y="215900"/>
                  </a:lnTo>
                  <a:lnTo>
                    <a:pt x="328139" y="190500"/>
                  </a:lnTo>
                  <a:lnTo>
                    <a:pt x="327028" y="190500"/>
                  </a:lnTo>
                  <a:lnTo>
                    <a:pt x="357250" y="177800"/>
                  </a:lnTo>
                  <a:close/>
                </a:path>
                <a:path w="1731645" h="1270000">
                  <a:moveTo>
                    <a:pt x="1479843" y="177800"/>
                  </a:moveTo>
                  <a:lnTo>
                    <a:pt x="1375618" y="177800"/>
                  </a:lnTo>
                  <a:lnTo>
                    <a:pt x="1405894" y="190500"/>
                  </a:lnTo>
                  <a:lnTo>
                    <a:pt x="1404696" y="190500"/>
                  </a:lnTo>
                  <a:lnTo>
                    <a:pt x="1433666" y="215900"/>
                  </a:lnTo>
                  <a:lnTo>
                    <a:pt x="1432577" y="215900"/>
                  </a:lnTo>
                  <a:lnTo>
                    <a:pt x="1460130" y="228600"/>
                  </a:lnTo>
                  <a:lnTo>
                    <a:pt x="1534733" y="228600"/>
                  </a:lnTo>
                  <a:lnTo>
                    <a:pt x="1508486" y="203200"/>
                  </a:lnTo>
                  <a:lnTo>
                    <a:pt x="1507506" y="203200"/>
                  </a:lnTo>
                  <a:lnTo>
                    <a:pt x="1479843" y="177800"/>
                  </a:lnTo>
                  <a:close/>
                </a:path>
                <a:path w="1731645" h="1270000">
                  <a:moveTo>
                    <a:pt x="387505" y="152400"/>
                  </a:moveTo>
                  <a:lnTo>
                    <a:pt x="282997" y="152400"/>
                  </a:lnTo>
                  <a:lnTo>
                    <a:pt x="254082" y="177800"/>
                  </a:lnTo>
                  <a:lnTo>
                    <a:pt x="355976" y="177800"/>
                  </a:lnTo>
                  <a:lnTo>
                    <a:pt x="387505" y="152400"/>
                  </a:lnTo>
                  <a:close/>
                </a:path>
                <a:path w="1731645" h="1270000">
                  <a:moveTo>
                    <a:pt x="1449893" y="152400"/>
                  </a:moveTo>
                  <a:lnTo>
                    <a:pt x="1345232" y="152400"/>
                  </a:lnTo>
                  <a:lnTo>
                    <a:pt x="1376816" y="177800"/>
                  </a:lnTo>
                  <a:lnTo>
                    <a:pt x="1478754" y="177800"/>
                  </a:lnTo>
                  <a:lnTo>
                    <a:pt x="1449893" y="152400"/>
                  </a:lnTo>
                  <a:close/>
                </a:path>
                <a:path w="1731645" h="1270000">
                  <a:moveTo>
                    <a:pt x="485054" y="114300"/>
                  </a:moveTo>
                  <a:lnTo>
                    <a:pt x="347133" y="114300"/>
                  </a:lnTo>
                  <a:lnTo>
                    <a:pt x="315604" y="139700"/>
                  </a:lnTo>
                  <a:lnTo>
                    <a:pt x="284108" y="152400"/>
                  </a:lnTo>
                  <a:lnTo>
                    <a:pt x="386285" y="152400"/>
                  </a:lnTo>
                  <a:lnTo>
                    <a:pt x="418958" y="139700"/>
                  </a:lnTo>
                  <a:lnTo>
                    <a:pt x="417618" y="139700"/>
                  </a:lnTo>
                  <a:lnTo>
                    <a:pt x="451434" y="127000"/>
                  </a:lnTo>
                  <a:lnTo>
                    <a:pt x="450171" y="127000"/>
                  </a:lnTo>
                  <a:lnTo>
                    <a:pt x="485054" y="114300"/>
                  </a:lnTo>
                  <a:close/>
                </a:path>
                <a:path w="1731645" h="1270000">
                  <a:moveTo>
                    <a:pt x="1418419" y="139700"/>
                  </a:moveTo>
                  <a:lnTo>
                    <a:pt x="1313867" y="139700"/>
                  </a:lnTo>
                  <a:lnTo>
                    <a:pt x="1346539" y="152400"/>
                  </a:lnTo>
                  <a:lnTo>
                    <a:pt x="1448695" y="152400"/>
                  </a:lnTo>
                  <a:lnTo>
                    <a:pt x="1418419" y="139700"/>
                  </a:lnTo>
                  <a:close/>
                </a:path>
                <a:path w="1731645" h="1270000">
                  <a:moveTo>
                    <a:pt x="1385637" y="114300"/>
                  </a:moveTo>
                  <a:lnTo>
                    <a:pt x="1247760" y="114300"/>
                  </a:lnTo>
                  <a:lnTo>
                    <a:pt x="1282610" y="127000"/>
                  </a:lnTo>
                  <a:lnTo>
                    <a:pt x="1281303" y="127000"/>
                  </a:lnTo>
                  <a:lnTo>
                    <a:pt x="1315174" y="139700"/>
                  </a:lnTo>
                  <a:lnTo>
                    <a:pt x="1417221" y="139700"/>
                  </a:lnTo>
                  <a:lnTo>
                    <a:pt x="1385637" y="114300"/>
                  </a:lnTo>
                  <a:close/>
                </a:path>
                <a:path w="1731645" h="1270000">
                  <a:moveTo>
                    <a:pt x="519513" y="101600"/>
                  </a:moveTo>
                  <a:lnTo>
                    <a:pt x="381025" y="101600"/>
                  </a:lnTo>
                  <a:lnTo>
                    <a:pt x="348353" y="114300"/>
                  </a:lnTo>
                  <a:lnTo>
                    <a:pt x="483573" y="114300"/>
                  </a:lnTo>
                  <a:lnTo>
                    <a:pt x="519513" y="101600"/>
                  </a:lnTo>
                  <a:close/>
                </a:path>
                <a:path w="1731645" h="1270000">
                  <a:moveTo>
                    <a:pt x="1351767" y="101600"/>
                  </a:moveTo>
                  <a:lnTo>
                    <a:pt x="1213127" y="101600"/>
                  </a:lnTo>
                  <a:lnTo>
                    <a:pt x="1249066" y="114300"/>
                  </a:lnTo>
                  <a:lnTo>
                    <a:pt x="1384439" y="114300"/>
                  </a:lnTo>
                  <a:lnTo>
                    <a:pt x="1351767" y="101600"/>
                  </a:lnTo>
                  <a:close/>
                </a:path>
                <a:path w="1731645" h="1270000">
                  <a:moveTo>
                    <a:pt x="555049" y="88900"/>
                  </a:moveTo>
                  <a:lnTo>
                    <a:pt x="416181" y="88900"/>
                  </a:lnTo>
                  <a:lnTo>
                    <a:pt x="382365" y="101600"/>
                  </a:lnTo>
                  <a:lnTo>
                    <a:pt x="518130" y="101600"/>
                  </a:lnTo>
                  <a:lnTo>
                    <a:pt x="555049" y="88900"/>
                  </a:lnTo>
                  <a:close/>
                </a:path>
                <a:path w="1731645" h="1270000">
                  <a:moveTo>
                    <a:pt x="1316481" y="88900"/>
                  </a:moveTo>
                  <a:lnTo>
                    <a:pt x="1177623" y="88900"/>
                  </a:lnTo>
                  <a:lnTo>
                    <a:pt x="1214543" y="101600"/>
                  </a:lnTo>
                  <a:lnTo>
                    <a:pt x="1350460" y="101600"/>
                  </a:lnTo>
                  <a:lnTo>
                    <a:pt x="1316481" y="88900"/>
                  </a:lnTo>
                  <a:close/>
                </a:path>
                <a:path w="1731645" h="1270000">
                  <a:moveTo>
                    <a:pt x="685532" y="50800"/>
                  </a:moveTo>
                  <a:lnTo>
                    <a:pt x="489737" y="50800"/>
                  </a:lnTo>
                  <a:lnTo>
                    <a:pt x="452316" y="63500"/>
                  </a:lnTo>
                  <a:lnTo>
                    <a:pt x="417444" y="88900"/>
                  </a:lnTo>
                  <a:lnTo>
                    <a:pt x="553536" y="88900"/>
                  </a:lnTo>
                  <a:lnTo>
                    <a:pt x="591436" y="76200"/>
                  </a:lnTo>
                  <a:lnTo>
                    <a:pt x="589954" y="76200"/>
                  </a:lnTo>
                  <a:lnTo>
                    <a:pt x="628671" y="63500"/>
                  </a:lnTo>
                  <a:lnTo>
                    <a:pt x="665439" y="63500"/>
                  </a:lnTo>
                  <a:lnTo>
                    <a:pt x="685532" y="50800"/>
                  </a:lnTo>
                  <a:close/>
                </a:path>
                <a:path w="1731645" h="1270000">
                  <a:moveTo>
                    <a:pt x="1280323" y="63500"/>
                  </a:moveTo>
                  <a:lnTo>
                    <a:pt x="1103892" y="63500"/>
                  </a:lnTo>
                  <a:lnTo>
                    <a:pt x="1142663" y="76200"/>
                  </a:lnTo>
                  <a:lnTo>
                    <a:pt x="1141247" y="76200"/>
                  </a:lnTo>
                  <a:lnTo>
                    <a:pt x="1179147" y="88900"/>
                  </a:lnTo>
                  <a:lnTo>
                    <a:pt x="1315174" y="88900"/>
                  </a:lnTo>
                  <a:lnTo>
                    <a:pt x="1280323" y="63500"/>
                  </a:lnTo>
                  <a:close/>
                </a:path>
                <a:path w="1731645" h="1270000">
                  <a:moveTo>
                    <a:pt x="1204523" y="38100"/>
                  </a:moveTo>
                  <a:lnTo>
                    <a:pt x="967920" y="38100"/>
                  </a:lnTo>
                  <a:lnTo>
                    <a:pt x="988754" y="50800"/>
                  </a:lnTo>
                  <a:lnTo>
                    <a:pt x="1046922" y="50800"/>
                  </a:lnTo>
                  <a:lnTo>
                    <a:pt x="1067016" y="63500"/>
                  </a:lnTo>
                  <a:lnTo>
                    <a:pt x="1278907" y="63500"/>
                  </a:lnTo>
                  <a:lnTo>
                    <a:pt x="1242859" y="50800"/>
                  </a:lnTo>
                  <a:lnTo>
                    <a:pt x="1204523" y="38100"/>
                  </a:lnTo>
                  <a:close/>
                </a:path>
                <a:path w="1731645" h="1270000">
                  <a:moveTo>
                    <a:pt x="764534" y="38100"/>
                  </a:moveTo>
                  <a:lnTo>
                    <a:pt x="528040" y="38100"/>
                  </a:lnTo>
                  <a:lnTo>
                    <a:pt x="491120" y="50800"/>
                  </a:lnTo>
                  <a:lnTo>
                    <a:pt x="743700" y="50800"/>
                  </a:lnTo>
                  <a:lnTo>
                    <a:pt x="764534" y="38100"/>
                  </a:lnTo>
                  <a:close/>
                </a:path>
                <a:path w="1731645" h="1270000">
                  <a:moveTo>
                    <a:pt x="1165098" y="25400"/>
                  </a:moveTo>
                  <a:lnTo>
                    <a:pt x="567454" y="25400"/>
                  </a:lnTo>
                  <a:lnTo>
                    <a:pt x="529554" y="38100"/>
                  </a:lnTo>
                  <a:lnTo>
                    <a:pt x="1202998" y="38100"/>
                  </a:lnTo>
                  <a:lnTo>
                    <a:pt x="1165098" y="25400"/>
                  </a:lnTo>
                  <a:close/>
                </a:path>
                <a:path w="1731645" h="1270000">
                  <a:moveTo>
                    <a:pt x="1082502" y="12700"/>
                  </a:moveTo>
                  <a:lnTo>
                    <a:pt x="648732" y="12700"/>
                  </a:lnTo>
                  <a:lnTo>
                    <a:pt x="607652" y="25400"/>
                  </a:lnTo>
                  <a:lnTo>
                    <a:pt x="1123278" y="25400"/>
                  </a:lnTo>
                  <a:lnTo>
                    <a:pt x="1082502" y="12700"/>
                  </a:lnTo>
                  <a:close/>
                </a:path>
                <a:path w="1731645" h="1270000">
                  <a:moveTo>
                    <a:pt x="1041368" y="0"/>
                  </a:moveTo>
                  <a:lnTo>
                    <a:pt x="691087" y="0"/>
                  </a:lnTo>
                  <a:lnTo>
                    <a:pt x="670830" y="12700"/>
                  </a:lnTo>
                  <a:lnTo>
                    <a:pt x="1061625" y="12700"/>
                  </a:lnTo>
                  <a:lnTo>
                    <a:pt x="1041368" y="0"/>
                  </a:lnTo>
                  <a:close/>
                </a:path>
              </a:pathLst>
            </a:custGeom>
            <a:solidFill>
              <a:srgbClr val="971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3091" y="5045964"/>
              <a:ext cx="1040891" cy="104394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987797" y="5595620"/>
            <a:ext cx="5600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90" dirty="0">
                <a:solidFill>
                  <a:srgbClr val="A6A6A6"/>
                </a:solidFill>
                <a:latin typeface="Verdana"/>
                <a:cs typeface="Verdana"/>
              </a:rPr>
              <a:t>Mante</a:t>
            </a:r>
            <a:r>
              <a:rPr sz="2800" spc="20" dirty="0">
                <a:solidFill>
                  <a:srgbClr val="A6A6A6"/>
                </a:solidFill>
                <a:latin typeface="Verdana"/>
                <a:cs typeface="Verdana"/>
              </a:rPr>
              <a:t>ner</a:t>
            </a:r>
            <a:r>
              <a:rPr sz="2800" spc="-24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A6A6A6"/>
                </a:solidFill>
                <a:latin typeface="Verdana"/>
                <a:cs typeface="Verdana"/>
              </a:rPr>
              <a:t>ence</a:t>
            </a:r>
            <a:r>
              <a:rPr sz="2800" spc="8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800" spc="60" dirty="0">
                <a:solidFill>
                  <a:srgbClr val="A6A6A6"/>
                </a:solidFill>
                <a:latin typeface="Verdana"/>
                <a:cs typeface="Verdana"/>
              </a:rPr>
              <a:t>dida</a:t>
            </a:r>
            <a:r>
              <a:rPr sz="2800" spc="-2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A6A6A6"/>
                </a:solidFill>
                <a:latin typeface="Verdana"/>
                <a:cs typeface="Verdana"/>
              </a:rPr>
              <a:t>la</a:t>
            </a:r>
            <a:r>
              <a:rPr sz="2800" spc="-25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800" spc="3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800" spc="25" dirty="0">
                <a:solidFill>
                  <a:srgbClr val="A6A6A6"/>
                </a:solidFill>
                <a:latin typeface="Verdana"/>
                <a:cs typeface="Verdana"/>
              </a:rPr>
              <a:t>á</a:t>
            </a:r>
            <a:r>
              <a:rPr sz="2800" spc="50" dirty="0">
                <a:solidFill>
                  <a:srgbClr val="A6A6A6"/>
                </a:solidFill>
                <a:latin typeface="Verdana"/>
                <a:cs typeface="Verdana"/>
              </a:rPr>
              <a:t>ma</a:t>
            </a:r>
            <a:r>
              <a:rPr sz="2800" spc="1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800" spc="-3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48209"/>
            <a:ext cx="842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5" dirty="0"/>
              <a:t>CRITERIOS</a:t>
            </a:r>
            <a:r>
              <a:rPr sz="3600" spc="-254" dirty="0"/>
              <a:t> </a:t>
            </a:r>
            <a:r>
              <a:rPr sz="3600" spc="-35" dirty="0"/>
              <a:t>DE</a:t>
            </a:r>
            <a:r>
              <a:rPr sz="3600" spc="-240" dirty="0"/>
              <a:t> </a:t>
            </a:r>
            <a:r>
              <a:rPr sz="3600" spc="-220" dirty="0"/>
              <a:t>FOCALIZAC</a:t>
            </a:r>
            <a:r>
              <a:rPr sz="3600" spc="-160" dirty="0"/>
              <a:t>I</a:t>
            </a:r>
            <a:r>
              <a:rPr sz="3600" spc="-85" dirty="0"/>
              <a:t>ÓN</a:t>
            </a:r>
            <a:r>
              <a:rPr sz="3600" spc="-280" dirty="0"/>
              <a:t> </a:t>
            </a:r>
            <a:r>
              <a:rPr sz="3600" spc="-295" dirty="0"/>
              <a:t>2024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5668" y="312420"/>
            <a:ext cx="2351531" cy="48767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78254" y="1336166"/>
          <a:ext cx="9662158" cy="3627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872">
                <a:tc>
                  <a:txBody>
                    <a:bodyPr/>
                    <a:lstStyle/>
                    <a:p>
                      <a:pPr marL="379730">
                        <a:lnSpc>
                          <a:spcPts val="1835"/>
                        </a:lnSpc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Componente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93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</a:pPr>
                      <a:r>
                        <a:rPr sz="16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AEL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935A"/>
                    </a:solidFill>
                  </a:tcPr>
                </a:tc>
                <a:tc>
                  <a:txBody>
                    <a:bodyPr/>
                    <a:lstStyle/>
                    <a:p>
                      <a:pPr marL="588010">
                        <a:lnSpc>
                          <a:spcPts val="1835"/>
                        </a:lnSpc>
                      </a:pPr>
                      <a:r>
                        <a:rPr sz="16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Equipamiento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935A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83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Tipo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equipamiento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93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72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8580" marR="446405">
                        <a:lnSpc>
                          <a:spcPct val="107100"/>
                        </a:lnSpc>
                        <a:spcBef>
                          <a:spcPts val="1614"/>
                        </a:spcBef>
                      </a:pPr>
                      <a:r>
                        <a:rPr sz="1600" u="heavy" spc="4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Equipamiento </a:t>
                      </a:r>
                      <a:r>
                        <a:rPr sz="1600" spc="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es</a:t>
                      </a:r>
                      <a:r>
                        <a:rPr sz="1600" u="heavy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ecífico</a:t>
                      </a:r>
                      <a:r>
                        <a:rPr sz="1600" u="heavy" spc="-135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en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b</a:t>
                      </a:r>
                      <a:r>
                        <a:rPr sz="1600" u="heavy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n</a:t>
                      </a:r>
                      <a:r>
                        <a:rPr sz="1600" u="heavy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ficio</a:t>
                      </a:r>
                      <a:r>
                        <a:rPr sz="1600" u="heavy" spc="-14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estudiant</a:t>
                      </a:r>
                      <a:r>
                        <a:rPr sz="1600" u="heavy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s</a:t>
                      </a:r>
                      <a:r>
                        <a:rPr sz="1600" u="heavy" spc="-10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con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spc="25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discapacidad </a:t>
                      </a:r>
                      <a:r>
                        <a:rPr sz="1600" u="heavy" spc="-85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y </a:t>
                      </a:r>
                      <a:r>
                        <a:rPr sz="1600" spc="-8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spc="15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aptitudes </a:t>
                      </a:r>
                      <a:r>
                        <a:rPr sz="1600" spc="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spc="-5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Verdana"/>
                          <a:cs typeface="Verdana"/>
                        </a:rPr>
                        <a:t>sobresalientes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calizar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SEE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dif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re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nt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2023.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600" spc="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do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con</a:t>
                      </a:r>
                      <a:r>
                        <a:rPr sz="1600" spc="-1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RO.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40970">
                        <a:lnSpc>
                          <a:spcPct val="107100"/>
                        </a:lnSpc>
                        <a:spcBef>
                          <a:spcPts val="965"/>
                        </a:spcBef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1600" spc="-1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tipo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uip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miento  </a:t>
                      </a:r>
                      <a:r>
                        <a:rPr sz="1600" spc="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más requerido </a:t>
                      </a:r>
                      <a:r>
                        <a:rPr sz="1600" spc="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acuerdo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con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el </a:t>
                      </a:r>
                      <a:r>
                        <a:rPr sz="1600" spc="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diagnóstico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8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68580" marR="130175">
                        <a:lnSpc>
                          <a:spcPct val="107300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calizar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los  mis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mo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14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SEE</a:t>
                      </a:r>
                      <a:r>
                        <a:rPr sz="1600" spc="-1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que</a:t>
                      </a:r>
                      <a:r>
                        <a:rPr sz="1600" spc="-1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el  </a:t>
                      </a:r>
                      <a:r>
                        <a:rPr sz="1600" spc="-1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2023.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215" marR="200025">
                        <a:lnSpc>
                          <a:spcPct val="107200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Crite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io</a:t>
                      </a:r>
                      <a:r>
                        <a:rPr sz="1600" spc="-1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sto 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diferente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al </a:t>
                      </a:r>
                      <a:r>
                        <a:rPr sz="1600" spc="-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cion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do</a:t>
                      </a:r>
                      <a:r>
                        <a:rPr sz="16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2023.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40970">
                        <a:lnSpc>
                          <a:spcPct val="107100"/>
                        </a:lnSpc>
                        <a:spcBef>
                          <a:spcPts val="815"/>
                        </a:spcBef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1600" spc="-1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tipo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uip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miento  </a:t>
                      </a:r>
                      <a:r>
                        <a:rPr sz="1600" spc="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más </a:t>
                      </a:r>
                      <a:r>
                        <a:rPr sz="1600" spc="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requerido </a:t>
                      </a:r>
                      <a:r>
                        <a:rPr sz="1600" spc="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acuerdo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con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el </a:t>
                      </a:r>
                      <a:r>
                        <a:rPr sz="1600" spc="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diagnóstico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7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Mismo</a:t>
                      </a:r>
                      <a:r>
                        <a:rPr sz="1600" spc="-1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crite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io</a:t>
                      </a:r>
                      <a:r>
                        <a:rPr sz="1600" spc="-1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sto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5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1600" spc="-1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tipo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uip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miento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rá</a:t>
                      </a:r>
                      <a:r>
                        <a:rPr sz="1600" spc="-1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ser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dife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ente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l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9215">
                        <a:lnSpc>
                          <a:spcPts val="1905"/>
                        </a:lnSpc>
                        <a:spcBef>
                          <a:spcPts val="135"/>
                        </a:spcBef>
                      </a:pPr>
                      <a:r>
                        <a:rPr sz="1600" spc="-1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2023.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8085" marR="5080" algn="r">
              <a:lnSpc>
                <a:spcPts val="3650"/>
              </a:lnSpc>
              <a:spcBef>
                <a:spcPts val="105"/>
              </a:spcBef>
            </a:pPr>
            <a:r>
              <a:rPr spc="-60" dirty="0"/>
              <a:t>¿QUÉ</a:t>
            </a:r>
            <a:r>
              <a:rPr spc="-210" dirty="0"/>
              <a:t> </a:t>
            </a:r>
            <a:r>
              <a:rPr spc="-35" dirty="0"/>
              <a:t>E</a:t>
            </a:r>
            <a:r>
              <a:rPr spc="-260" dirty="0"/>
              <a:t>S</a:t>
            </a:r>
            <a:r>
              <a:rPr spc="-210" dirty="0"/>
              <a:t> </a:t>
            </a:r>
            <a:r>
              <a:rPr spc="-105" dirty="0"/>
              <a:t>LA</a:t>
            </a:r>
            <a:r>
              <a:rPr spc="-210" dirty="0"/>
              <a:t> </a:t>
            </a:r>
            <a:r>
              <a:rPr spc="-160" dirty="0"/>
              <a:t>CONTRALORIA</a:t>
            </a:r>
            <a:r>
              <a:rPr spc="-235" dirty="0"/>
              <a:t> </a:t>
            </a:r>
            <a:r>
              <a:rPr spc="-190" dirty="0"/>
              <a:t>SOCIAL?</a:t>
            </a:r>
          </a:p>
          <a:p>
            <a:pPr marL="3728085" marR="10160" algn="r">
              <a:lnSpc>
                <a:spcPts val="3650"/>
              </a:lnSpc>
            </a:pPr>
            <a:r>
              <a:rPr spc="-190" dirty="0"/>
              <a:t>NORMATIVIDAD</a:t>
            </a:r>
            <a:r>
              <a:rPr spc="-245" dirty="0"/>
              <a:t> </a:t>
            </a:r>
            <a:r>
              <a:rPr spc="-135" dirty="0"/>
              <a:t>APLICABLE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4739" y="6551930"/>
            <a:ext cx="144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59478" y="338454"/>
            <a:ext cx="3843654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600" spc="-35" dirty="0"/>
              <a:t>¿QUÉ</a:t>
            </a:r>
            <a:r>
              <a:rPr sz="1600" spc="-100" dirty="0"/>
              <a:t> </a:t>
            </a:r>
            <a:r>
              <a:rPr sz="1600" spc="-80" dirty="0"/>
              <a:t>ES</a:t>
            </a:r>
            <a:r>
              <a:rPr sz="1600" spc="-105" dirty="0"/>
              <a:t> </a:t>
            </a:r>
            <a:r>
              <a:rPr sz="1600" spc="-60" dirty="0"/>
              <a:t>LA</a:t>
            </a:r>
            <a:r>
              <a:rPr sz="1600" spc="-100" dirty="0"/>
              <a:t> </a:t>
            </a:r>
            <a:r>
              <a:rPr sz="1600" spc="5" dirty="0"/>
              <a:t>C</a:t>
            </a:r>
            <a:r>
              <a:rPr sz="1600" spc="-70" dirty="0"/>
              <a:t>ONTRA</a:t>
            </a:r>
            <a:r>
              <a:rPr sz="1600" spc="-55" dirty="0"/>
              <a:t>L</a:t>
            </a:r>
            <a:r>
              <a:rPr sz="1600" spc="-175" dirty="0"/>
              <a:t>OR</a:t>
            </a:r>
            <a:r>
              <a:rPr sz="1600" spc="-130" dirty="0"/>
              <a:t>I</a:t>
            </a:r>
            <a:r>
              <a:rPr sz="1600" spc="-50" dirty="0"/>
              <a:t>A</a:t>
            </a:r>
            <a:r>
              <a:rPr sz="1600" spc="-55" dirty="0"/>
              <a:t> SO</a:t>
            </a:r>
            <a:r>
              <a:rPr sz="1600" spc="-45" dirty="0"/>
              <a:t>C</a:t>
            </a:r>
            <a:r>
              <a:rPr sz="1600" spc="-370" dirty="0"/>
              <a:t>I</a:t>
            </a:r>
            <a:r>
              <a:rPr sz="1600" spc="-65" dirty="0"/>
              <a:t>A</a:t>
            </a:r>
            <a:r>
              <a:rPr sz="1600" spc="-45" dirty="0"/>
              <a:t>L</a:t>
            </a:r>
            <a:r>
              <a:rPr sz="1600" spc="-60" dirty="0"/>
              <a:t>?</a:t>
            </a:r>
            <a:endParaRPr sz="1600"/>
          </a:p>
          <a:p>
            <a:pPr marL="4445" algn="ctr">
              <a:lnSpc>
                <a:spcPts val="1825"/>
              </a:lnSpc>
            </a:pPr>
            <a:r>
              <a:rPr sz="1600" spc="-65" dirty="0"/>
              <a:t>N</a:t>
            </a:r>
            <a:r>
              <a:rPr sz="1600" spc="-40" dirty="0"/>
              <a:t>ORM</a:t>
            </a:r>
            <a:r>
              <a:rPr sz="1600" spc="-30" dirty="0"/>
              <a:t>A</a:t>
            </a:r>
            <a:r>
              <a:rPr sz="1600" spc="-240" dirty="0"/>
              <a:t>TIV</a:t>
            </a:r>
            <a:r>
              <a:rPr sz="1600" spc="-210" dirty="0"/>
              <a:t>I</a:t>
            </a:r>
            <a:r>
              <a:rPr sz="1600" spc="-30" dirty="0"/>
              <a:t>D</a:t>
            </a:r>
            <a:r>
              <a:rPr sz="1600" spc="-25" dirty="0"/>
              <a:t>A</a:t>
            </a:r>
            <a:r>
              <a:rPr sz="1600" spc="-10" dirty="0"/>
              <a:t>D</a:t>
            </a:r>
            <a:r>
              <a:rPr sz="1600" spc="-55" dirty="0"/>
              <a:t> </a:t>
            </a:r>
            <a:r>
              <a:rPr sz="1600" spc="-50" dirty="0"/>
              <a:t>A</a:t>
            </a:r>
            <a:r>
              <a:rPr sz="1600" spc="-10" dirty="0"/>
              <a:t>P</a:t>
            </a:r>
            <a:r>
              <a:rPr sz="1600" spc="-65" dirty="0"/>
              <a:t>L</a:t>
            </a:r>
            <a:r>
              <a:rPr sz="1600" spc="-370" dirty="0"/>
              <a:t>I</a:t>
            </a:r>
            <a:r>
              <a:rPr sz="1600" dirty="0"/>
              <a:t>C</a:t>
            </a:r>
            <a:r>
              <a:rPr sz="1600" spc="-50" dirty="0"/>
              <a:t>A</a:t>
            </a:r>
            <a:r>
              <a:rPr sz="1600" spc="-35" dirty="0"/>
              <a:t>BL</a:t>
            </a:r>
            <a:r>
              <a:rPr sz="1600" spc="-25" dirty="0"/>
              <a:t>E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424078" y="1664969"/>
            <a:ext cx="3185160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Es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el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C3057"/>
                </a:solidFill>
                <a:latin typeface="Verdana"/>
                <a:cs typeface="Verdana"/>
              </a:rPr>
              <a:t>m</a:t>
            </a:r>
            <a:r>
              <a:rPr sz="1600" b="1" spc="-30" dirty="0">
                <a:solidFill>
                  <a:srgbClr val="1C3057"/>
                </a:solidFill>
                <a:latin typeface="Verdana"/>
                <a:cs typeface="Verdana"/>
              </a:rPr>
              <a:t>ec</a:t>
            </a:r>
            <a:r>
              <a:rPr sz="1600" b="1" spc="-55" dirty="0">
                <a:solidFill>
                  <a:srgbClr val="1C3057"/>
                </a:solidFill>
                <a:latin typeface="Verdana"/>
                <a:cs typeface="Verdana"/>
              </a:rPr>
              <a:t>anis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m</a:t>
            </a:r>
            <a:r>
              <a:rPr sz="1600" b="1" spc="-55" dirty="0">
                <a:solidFill>
                  <a:srgbClr val="1C3057"/>
                </a:solidFill>
                <a:latin typeface="Verdana"/>
                <a:cs typeface="Verdana"/>
              </a:rPr>
              <a:t>o</a:t>
            </a:r>
            <a:r>
              <a:rPr sz="1600" b="1" spc="-8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0" dirty="0">
                <a:solidFill>
                  <a:srgbClr val="1C3057"/>
                </a:solidFill>
                <a:latin typeface="Verdana"/>
                <a:cs typeface="Verdana"/>
              </a:rPr>
              <a:t>con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el</a:t>
            </a:r>
            <a:r>
              <a:rPr sz="1600" b="1" spc="-8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que  </a:t>
            </a:r>
            <a:r>
              <a:rPr sz="1600" b="1" spc="-45" dirty="0">
                <a:solidFill>
                  <a:srgbClr val="1C3057"/>
                </a:solidFill>
                <a:latin typeface="Verdana"/>
                <a:cs typeface="Verdana"/>
              </a:rPr>
              <a:t>cuenta</a:t>
            </a:r>
            <a:r>
              <a:rPr sz="1600" b="1" spc="-8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75" dirty="0">
                <a:solidFill>
                  <a:srgbClr val="1C3057"/>
                </a:solidFill>
                <a:latin typeface="Verdana"/>
                <a:cs typeface="Verdana"/>
              </a:rPr>
              <a:t>la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40" dirty="0">
                <a:solidFill>
                  <a:srgbClr val="1C3057"/>
                </a:solidFill>
                <a:latin typeface="Verdana"/>
                <a:cs typeface="Verdana"/>
              </a:rPr>
              <a:t>población 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beneficiaria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de 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programas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federales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de</a:t>
            </a:r>
            <a:r>
              <a:rPr sz="1600" b="1" spc="-8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des</a:t>
            </a:r>
            <a:r>
              <a:rPr sz="1600" b="1" spc="-105" dirty="0">
                <a:solidFill>
                  <a:srgbClr val="1C3057"/>
                </a:solidFill>
                <a:latin typeface="Verdana"/>
                <a:cs typeface="Verdana"/>
              </a:rPr>
              <a:t>ar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r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ollo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55" dirty="0">
                <a:solidFill>
                  <a:srgbClr val="1C3057"/>
                </a:solidFill>
                <a:latin typeface="Verdana"/>
                <a:cs typeface="Verdana"/>
              </a:rPr>
              <a:t>so</a:t>
            </a:r>
            <a:r>
              <a:rPr sz="1600" b="1" spc="-45" dirty="0">
                <a:solidFill>
                  <a:srgbClr val="1C3057"/>
                </a:solidFill>
                <a:latin typeface="Verdana"/>
                <a:cs typeface="Verdana"/>
              </a:rPr>
              <a:t>c</a:t>
            </a:r>
            <a:r>
              <a:rPr sz="1600" b="1" spc="-90" dirty="0">
                <a:solidFill>
                  <a:srgbClr val="1C3057"/>
                </a:solidFill>
                <a:latin typeface="Verdana"/>
                <a:cs typeface="Verdana"/>
              </a:rPr>
              <a:t>ial,  </a:t>
            </a:r>
            <a:r>
              <a:rPr sz="1600" b="1" spc="-75" dirty="0">
                <a:solidFill>
                  <a:srgbClr val="1C3057"/>
                </a:solidFill>
                <a:latin typeface="Verdana"/>
                <a:cs typeface="Verdana"/>
              </a:rPr>
              <a:t>para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40" dirty="0">
                <a:solidFill>
                  <a:srgbClr val="1C3057"/>
                </a:solidFill>
                <a:latin typeface="Verdana"/>
                <a:cs typeface="Verdana"/>
              </a:rPr>
              <a:t>que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particip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e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en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la 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vigilancia 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del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ejercicio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de </a:t>
            </a:r>
            <a:r>
              <a:rPr sz="1600" b="1" spc="-75" dirty="0">
                <a:solidFill>
                  <a:srgbClr val="1C3057"/>
                </a:solidFill>
                <a:latin typeface="Verdana"/>
                <a:cs typeface="Verdana"/>
              </a:rPr>
              <a:t>los 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114" dirty="0">
                <a:solidFill>
                  <a:srgbClr val="1C3057"/>
                </a:solidFill>
                <a:latin typeface="Verdana"/>
                <a:cs typeface="Verdana"/>
              </a:rPr>
              <a:t>r</a:t>
            </a:r>
            <a:r>
              <a:rPr sz="1600" b="1" spc="-55" dirty="0">
                <a:solidFill>
                  <a:srgbClr val="1C3057"/>
                </a:solidFill>
                <a:latin typeface="Verdana"/>
                <a:cs typeface="Verdana"/>
              </a:rPr>
              <a:t>ecur</a:t>
            </a:r>
            <a:r>
              <a:rPr sz="1600" b="1" spc="-85" dirty="0">
                <a:solidFill>
                  <a:srgbClr val="1C3057"/>
                </a:solidFill>
                <a:latin typeface="Verdana"/>
                <a:cs typeface="Verdana"/>
              </a:rPr>
              <a:t>sos</a:t>
            </a:r>
            <a:r>
              <a:rPr sz="1600" b="1" spc="-8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0" dirty="0">
                <a:solidFill>
                  <a:srgbClr val="1C3057"/>
                </a:solidFill>
                <a:latin typeface="Verdana"/>
                <a:cs typeface="Verdana"/>
              </a:rPr>
              <a:t>p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ú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blicos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90" dirty="0">
                <a:solidFill>
                  <a:srgbClr val="1C3057"/>
                </a:solidFill>
                <a:latin typeface="Verdana"/>
                <a:cs typeface="Verdana"/>
              </a:rPr>
              <a:t>y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45" dirty="0">
                <a:solidFill>
                  <a:srgbClr val="1C3057"/>
                </a:solidFill>
                <a:latin typeface="Verdana"/>
                <a:cs typeface="Verdana"/>
              </a:rPr>
              <a:t>en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la 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verificación</a:t>
            </a:r>
            <a:r>
              <a:rPr sz="1600" b="1" spc="42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del </a:t>
            </a:r>
            <a:r>
              <a:rPr sz="1600" b="1" spc="-4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25" dirty="0">
                <a:solidFill>
                  <a:srgbClr val="1C3057"/>
                </a:solidFill>
                <a:latin typeface="Verdana"/>
                <a:cs typeface="Verdana"/>
              </a:rPr>
              <a:t>cum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pli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m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iento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de</a:t>
            </a:r>
            <a:r>
              <a:rPr sz="1600" b="1" spc="-8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85" dirty="0">
                <a:solidFill>
                  <a:srgbClr val="1C3057"/>
                </a:solidFill>
                <a:latin typeface="Verdana"/>
                <a:cs typeface="Verdana"/>
              </a:rPr>
              <a:t>las</a:t>
            </a:r>
            <a:r>
              <a:rPr sz="1600" b="1" spc="-9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C3057"/>
                </a:solidFill>
                <a:latin typeface="Verdana"/>
                <a:cs typeface="Verdana"/>
              </a:rPr>
              <a:t>m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etas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y 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objet</a:t>
            </a:r>
            <a:r>
              <a:rPr sz="1600" b="1" spc="-80" dirty="0">
                <a:solidFill>
                  <a:srgbClr val="1C3057"/>
                </a:solidFill>
                <a:latin typeface="Verdana"/>
                <a:cs typeface="Verdana"/>
              </a:rPr>
              <a:t>iv</a:t>
            </a:r>
            <a:r>
              <a:rPr sz="1600" b="1" spc="-105" dirty="0">
                <a:solidFill>
                  <a:srgbClr val="1C3057"/>
                </a:solidFill>
                <a:latin typeface="Verdana"/>
                <a:cs typeface="Verdana"/>
              </a:rPr>
              <a:t>os,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0" dirty="0">
                <a:solidFill>
                  <a:srgbClr val="1C3057"/>
                </a:solidFill>
                <a:latin typeface="Verdana"/>
                <a:cs typeface="Verdana"/>
              </a:rPr>
              <a:t>con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base</a:t>
            </a:r>
            <a:r>
              <a:rPr sz="1600" b="1" spc="-9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en</a:t>
            </a:r>
            <a:r>
              <a:rPr sz="1600" b="1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1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80" dirty="0">
                <a:solidFill>
                  <a:srgbClr val="1C3057"/>
                </a:solidFill>
                <a:latin typeface="Verdana"/>
                <a:cs typeface="Verdana"/>
              </a:rPr>
              <a:t>la</a:t>
            </a:r>
            <a:r>
              <a:rPr sz="1600" b="1" spc="-8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55" dirty="0">
                <a:solidFill>
                  <a:srgbClr val="1C3057"/>
                </a:solidFill>
                <a:latin typeface="Verdana"/>
                <a:cs typeface="Verdana"/>
              </a:rPr>
              <a:t>Ley  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General</a:t>
            </a:r>
            <a:r>
              <a:rPr sz="1600" b="1" spc="-8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de</a:t>
            </a:r>
            <a:r>
              <a:rPr sz="1600" b="1" spc="-8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Des</a:t>
            </a:r>
            <a:r>
              <a:rPr sz="1600" b="1" spc="-105" dirty="0">
                <a:solidFill>
                  <a:srgbClr val="1C3057"/>
                </a:solidFill>
                <a:latin typeface="Verdana"/>
                <a:cs typeface="Verdana"/>
              </a:rPr>
              <a:t>ar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r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ollo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Soc</a:t>
            </a:r>
            <a:r>
              <a:rPr sz="1600" b="1" spc="-90" dirty="0">
                <a:solidFill>
                  <a:srgbClr val="1C3057"/>
                </a:solidFill>
                <a:latin typeface="Verdana"/>
                <a:cs typeface="Verdana"/>
              </a:rPr>
              <a:t>ial,  </a:t>
            </a:r>
            <a:r>
              <a:rPr sz="1600" b="1" spc="-75" dirty="0">
                <a:solidFill>
                  <a:srgbClr val="1C3057"/>
                </a:solidFill>
                <a:latin typeface="Verdana"/>
                <a:cs typeface="Verdana"/>
              </a:rPr>
              <a:t>su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55" dirty="0">
                <a:solidFill>
                  <a:srgbClr val="1C3057"/>
                </a:solidFill>
                <a:latin typeface="Verdana"/>
                <a:cs typeface="Verdana"/>
              </a:rPr>
              <a:t>Regl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a</a:t>
            </a:r>
            <a:r>
              <a:rPr sz="1600" b="1" spc="-40" dirty="0">
                <a:solidFill>
                  <a:srgbClr val="1C3057"/>
                </a:solidFill>
                <a:latin typeface="Verdana"/>
                <a:cs typeface="Verdana"/>
              </a:rPr>
              <a:t>mento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90" dirty="0">
                <a:solidFill>
                  <a:srgbClr val="1C3057"/>
                </a:solidFill>
                <a:latin typeface="Verdana"/>
                <a:cs typeface="Verdana"/>
              </a:rPr>
              <a:t>y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los  </a:t>
            </a:r>
            <a:r>
              <a:rPr sz="1600" b="1" spc="-55" dirty="0">
                <a:solidFill>
                  <a:srgbClr val="1C3057"/>
                </a:solidFill>
                <a:latin typeface="Verdana"/>
                <a:cs typeface="Verdana"/>
              </a:rPr>
              <a:t>Lineamient</a:t>
            </a:r>
            <a:r>
              <a:rPr sz="1600" b="1" spc="-80" dirty="0">
                <a:solidFill>
                  <a:srgbClr val="1C3057"/>
                </a:solidFill>
                <a:latin typeface="Verdana"/>
                <a:cs typeface="Verdana"/>
              </a:rPr>
              <a:t>os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75" dirty="0">
                <a:solidFill>
                  <a:srgbClr val="1C3057"/>
                </a:solidFill>
                <a:latin typeface="Verdana"/>
                <a:cs typeface="Verdana"/>
              </a:rPr>
              <a:t>para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la  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P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r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omo</a:t>
            </a:r>
            <a:r>
              <a:rPr sz="1600" b="1" spc="-20" dirty="0">
                <a:solidFill>
                  <a:srgbClr val="1C3057"/>
                </a:solidFill>
                <a:latin typeface="Verdana"/>
                <a:cs typeface="Verdana"/>
              </a:rPr>
              <a:t>c</a:t>
            </a:r>
            <a:r>
              <a:rPr sz="1600" b="1" spc="-55" dirty="0">
                <a:solidFill>
                  <a:srgbClr val="1C3057"/>
                </a:solidFill>
                <a:latin typeface="Verdana"/>
                <a:cs typeface="Verdana"/>
              </a:rPr>
              <a:t>ión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90" dirty="0">
                <a:solidFill>
                  <a:srgbClr val="1C3057"/>
                </a:solidFill>
                <a:latin typeface="Verdana"/>
                <a:cs typeface="Verdana"/>
              </a:rPr>
              <a:t>y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0" dirty="0">
                <a:solidFill>
                  <a:srgbClr val="1C3057"/>
                </a:solidFill>
                <a:latin typeface="Verdana"/>
                <a:cs typeface="Verdana"/>
              </a:rPr>
              <a:t>Ope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ración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de</a:t>
            </a:r>
            <a:r>
              <a:rPr sz="1600" b="1" spc="-9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la  </a:t>
            </a:r>
            <a:r>
              <a:rPr sz="1600" b="1" dirty="0">
                <a:solidFill>
                  <a:srgbClr val="1C3057"/>
                </a:solidFill>
                <a:latin typeface="Verdana"/>
                <a:cs typeface="Verdana"/>
              </a:rPr>
              <a:t>C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ontral</a:t>
            </a:r>
            <a:r>
              <a:rPr sz="1600" b="1" spc="-80" dirty="0">
                <a:solidFill>
                  <a:srgbClr val="1C3057"/>
                </a:solidFill>
                <a:latin typeface="Verdana"/>
                <a:cs typeface="Verdana"/>
              </a:rPr>
              <a:t>o</a:t>
            </a:r>
            <a:r>
              <a:rPr sz="1600" b="1" spc="-90" dirty="0">
                <a:solidFill>
                  <a:srgbClr val="1C3057"/>
                </a:solidFill>
                <a:latin typeface="Verdana"/>
                <a:cs typeface="Verdana"/>
              </a:rPr>
              <a:t>ría</a:t>
            </a:r>
            <a:r>
              <a:rPr sz="1600" b="1" spc="-5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Soc</a:t>
            </a:r>
            <a:r>
              <a:rPr sz="1600" b="1" spc="-75" dirty="0">
                <a:solidFill>
                  <a:srgbClr val="1C3057"/>
                </a:solidFill>
                <a:latin typeface="Verdana"/>
                <a:cs typeface="Verdana"/>
              </a:rPr>
              <a:t>ial</a:t>
            </a:r>
            <a:r>
              <a:rPr sz="1600" b="1" spc="-7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en  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Programas Federales </a:t>
            </a:r>
            <a:r>
              <a:rPr sz="1600" b="1" spc="-35" dirty="0">
                <a:solidFill>
                  <a:srgbClr val="1C3057"/>
                </a:solidFill>
                <a:latin typeface="Verdana"/>
                <a:cs typeface="Verdana"/>
              </a:rPr>
              <a:t>de </a:t>
            </a:r>
            <a:r>
              <a:rPr sz="1600" b="1" spc="-30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Des</a:t>
            </a:r>
            <a:r>
              <a:rPr sz="1600" b="1" spc="-105" dirty="0">
                <a:solidFill>
                  <a:srgbClr val="1C3057"/>
                </a:solidFill>
                <a:latin typeface="Verdana"/>
                <a:cs typeface="Verdana"/>
              </a:rPr>
              <a:t>ar</a:t>
            </a:r>
            <a:r>
              <a:rPr sz="1600" b="1" spc="-100" dirty="0">
                <a:solidFill>
                  <a:srgbClr val="1C3057"/>
                </a:solidFill>
                <a:latin typeface="Verdana"/>
                <a:cs typeface="Verdana"/>
              </a:rPr>
              <a:t>r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ollo</a:t>
            </a:r>
            <a:r>
              <a:rPr sz="1600" b="1" spc="-65" dirty="0">
                <a:solidFill>
                  <a:srgbClr val="1C3057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1C3057"/>
                </a:solidFill>
                <a:latin typeface="Verdana"/>
                <a:cs typeface="Verdana"/>
              </a:rPr>
              <a:t>Soc</a:t>
            </a:r>
            <a:r>
              <a:rPr sz="1600" b="1" spc="-75" dirty="0">
                <a:solidFill>
                  <a:srgbClr val="1C3057"/>
                </a:solidFill>
                <a:latin typeface="Verdana"/>
                <a:cs typeface="Verdana"/>
              </a:rPr>
              <a:t>ial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91685" y="1961133"/>
            <a:ext cx="678815" cy="340360"/>
            <a:chOff x="4091685" y="1961133"/>
            <a:chExt cx="678815" cy="340360"/>
          </a:xfrm>
        </p:grpSpPr>
        <p:sp>
          <p:nvSpPr>
            <p:cNvPr id="10" name="object 10"/>
            <p:cNvSpPr/>
            <p:nvPr/>
          </p:nvSpPr>
          <p:spPr>
            <a:xfrm>
              <a:off x="4098035" y="1967483"/>
              <a:ext cx="666115" cy="327660"/>
            </a:xfrm>
            <a:custGeom>
              <a:avLst/>
              <a:gdLst/>
              <a:ahLst/>
              <a:cxnLst/>
              <a:rect l="l" t="t" r="r" b="b"/>
              <a:pathLst>
                <a:path w="666114" h="327660">
                  <a:moveTo>
                    <a:pt x="611377" y="0"/>
                  </a:moveTo>
                  <a:lnTo>
                    <a:pt x="54610" y="0"/>
                  </a:lnTo>
                  <a:lnTo>
                    <a:pt x="33379" y="4300"/>
                  </a:lnTo>
                  <a:lnTo>
                    <a:pt x="16017" y="16017"/>
                  </a:lnTo>
                  <a:lnTo>
                    <a:pt x="4300" y="33379"/>
                  </a:lnTo>
                  <a:lnTo>
                    <a:pt x="0" y="54610"/>
                  </a:lnTo>
                  <a:lnTo>
                    <a:pt x="0" y="273050"/>
                  </a:lnTo>
                  <a:lnTo>
                    <a:pt x="4300" y="294280"/>
                  </a:lnTo>
                  <a:lnTo>
                    <a:pt x="16017" y="311642"/>
                  </a:lnTo>
                  <a:lnTo>
                    <a:pt x="33379" y="323359"/>
                  </a:lnTo>
                  <a:lnTo>
                    <a:pt x="54610" y="327660"/>
                  </a:lnTo>
                  <a:lnTo>
                    <a:pt x="611377" y="327660"/>
                  </a:lnTo>
                  <a:lnTo>
                    <a:pt x="632608" y="323359"/>
                  </a:lnTo>
                  <a:lnTo>
                    <a:pt x="649970" y="311642"/>
                  </a:lnTo>
                  <a:lnTo>
                    <a:pt x="661687" y="294280"/>
                  </a:lnTo>
                  <a:lnTo>
                    <a:pt x="665988" y="273050"/>
                  </a:lnTo>
                  <a:lnTo>
                    <a:pt x="665988" y="54610"/>
                  </a:lnTo>
                  <a:lnTo>
                    <a:pt x="661687" y="33379"/>
                  </a:lnTo>
                  <a:lnTo>
                    <a:pt x="649970" y="16017"/>
                  </a:lnTo>
                  <a:lnTo>
                    <a:pt x="632608" y="4300"/>
                  </a:lnTo>
                  <a:lnTo>
                    <a:pt x="611377" y="0"/>
                  </a:lnTo>
                  <a:close/>
                </a:path>
              </a:pathLst>
            </a:custGeom>
            <a:solidFill>
              <a:srgbClr val="235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98035" y="1967483"/>
              <a:ext cx="666115" cy="327660"/>
            </a:xfrm>
            <a:custGeom>
              <a:avLst/>
              <a:gdLst/>
              <a:ahLst/>
              <a:cxnLst/>
              <a:rect l="l" t="t" r="r" b="b"/>
              <a:pathLst>
                <a:path w="666114" h="327660">
                  <a:moveTo>
                    <a:pt x="0" y="54610"/>
                  </a:moveTo>
                  <a:lnTo>
                    <a:pt x="4300" y="33379"/>
                  </a:lnTo>
                  <a:lnTo>
                    <a:pt x="16017" y="16017"/>
                  </a:lnTo>
                  <a:lnTo>
                    <a:pt x="33379" y="4300"/>
                  </a:lnTo>
                  <a:lnTo>
                    <a:pt x="54610" y="0"/>
                  </a:lnTo>
                  <a:lnTo>
                    <a:pt x="611377" y="0"/>
                  </a:lnTo>
                  <a:lnTo>
                    <a:pt x="632608" y="4300"/>
                  </a:lnTo>
                  <a:lnTo>
                    <a:pt x="649970" y="16017"/>
                  </a:lnTo>
                  <a:lnTo>
                    <a:pt x="661687" y="33379"/>
                  </a:lnTo>
                  <a:lnTo>
                    <a:pt x="665988" y="54610"/>
                  </a:lnTo>
                  <a:lnTo>
                    <a:pt x="665988" y="273050"/>
                  </a:lnTo>
                  <a:lnTo>
                    <a:pt x="661687" y="294280"/>
                  </a:lnTo>
                  <a:lnTo>
                    <a:pt x="649970" y="311642"/>
                  </a:lnTo>
                  <a:lnTo>
                    <a:pt x="632608" y="323359"/>
                  </a:lnTo>
                  <a:lnTo>
                    <a:pt x="611377" y="327660"/>
                  </a:lnTo>
                  <a:lnTo>
                    <a:pt x="54610" y="327660"/>
                  </a:lnTo>
                  <a:lnTo>
                    <a:pt x="33379" y="323359"/>
                  </a:lnTo>
                  <a:lnTo>
                    <a:pt x="16017" y="311642"/>
                  </a:lnTo>
                  <a:lnTo>
                    <a:pt x="4300" y="294280"/>
                  </a:lnTo>
                  <a:lnTo>
                    <a:pt x="0" y="273050"/>
                  </a:lnTo>
                  <a:lnTo>
                    <a:pt x="0" y="5461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09669" y="1959101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91685" y="2378710"/>
            <a:ext cx="678815" cy="730885"/>
            <a:chOff x="4091685" y="2378710"/>
            <a:chExt cx="678815" cy="730885"/>
          </a:xfrm>
        </p:grpSpPr>
        <p:sp>
          <p:nvSpPr>
            <p:cNvPr id="14" name="object 14"/>
            <p:cNvSpPr/>
            <p:nvPr/>
          </p:nvSpPr>
          <p:spPr>
            <a:xfrm>
              <a:off x="4098035" y="2385060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4" h="326389">
                  <a:moveTo>
                    <a:pt x="611631" y="0"/>
                  </a:moveTo>
                  <a:lnTo>
                    <a:pt x="54355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5"/>
                  </a:lnTo>
                  <a:lnTo>
                    <a:pt x="0" y="271779"/>
                  </a:lnTo>
                  <a:lnTo>
                    <a:pt x="4278" y="292917"/>
                  </a:lnTo>
                  <a:lnTo>
                    <a:pt x="15938" y="310197"/>
                  </a:lnTo>
                  <a:lnTo>
                    <a:pt x="33218" y="321857"/>
                  </a:lnTo>
                  <a:lnTo>
                    <a:pt x="54355" y="326136"/>
                  </a:lnTo>
                  <a:lnTo>
                    <a:pt x="611631" y="326136"/>
                  </a:lnTo>
                  <a:lnTo>
                    <a:pt x="632769" y="321857"/>
                  </a:lnTo>
                  <a:lnTo>
                    <a:pt x="650049" y="310197"/>
                  </a:lnTo>
                  <a:lnTo>
                    <a:pt x="661709" y="292917"/>
                  </a:lnTo>
                  <a:lnTo>
                    <a:pt x="665988" y="271779"/>
                  </a:lnTo>
                  <a:lnTo>
                    <a:pt x="665988" y="54355"/>
                  </a:lnTo>
                  <a:lnTo>
                    <a:pt x="661709" y="33218"/>
                  </a:lnTo>
                  <a:lnTo>
                    <a:pt x="650049" y="15938"/>
                  </a:lnTo>
                  <a:lnTo>
                    <a:pt x="632769" y="4278"/>
                  </a:lnTo>
                  <a:lnTo>
                    <a:pt x="611631" y="0"/>
                  </a:lnTo>
                  <a:close/>
                </a:path>
              </a:pathLst>
            </a:custGeom>
            <a:solidFill>
              <a:srgbClr val="235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98035" y="2385060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4" h="326389">
                  <a:moveTo>
                    <a:pt x="0" y="54355"/>
                  </a:moveTo>
                  <a:lnTo>
                    <a:pt x="4278" y="33218"/>
                  </a:lnTo>
                  <a:lnTo>
                    <a:pt x="15938" y="15938"/>
                  </a:lnTo>
                  <a:lnTo>
                    <a:pt x="33218" y="4278"/>
                  </a:lnTo>
                  <a:lnTo>
                    <a:pt x="54355" y="0"/>
                  </a:lnTo>
                  <a:lnTo>
                    <a:pt x="611631" y="0"/>
                  </a:lnTo>
                  <a:lnTo>
                    <a:pt x="632769" y="4278"/>
                  </a:lnTo>
                  <a:lnTo>
                    <a:pt x="650049" y="15938"/>
                  </a:lnTo>
                  <a:lnTo>
                    <a:pt x="661709" y="33218"/>
                  </a:lnTo>
                  <a:lnTo>
                    <a:pt x="665988" y="54355"/>
                  </a:lnTo>
                  <a:lnTo>
                    <a:pt x="665988" y="271779"/>
                  </a:lnTo>
                  <a:lnTo>
                    <a:pt x="661709" y="292917"/>
                  </a:lnTo>
                  <a:lnTo>
                    <a:pt x="650049" y="310197"/>
                  </a:lnTo>
                  <a:lnTo>
                    <a:pt x="632769" y="321857"/>
                  </a:lnTo>
                  <a:lnTo>
                    <a:pt x="611631" y="326136"/>
                  </a:lnTo>
                  <a:lnTo>
                    <a:pt x="54355" y="326136"/>
                  </a:lnTo>
                  <a:lnTo>
                    <a:pt x="33218" y="321857"/>
                  </a:lnTo>
                  <a:lnTo>
                    <a:pt x="15938" y="310197"/>
                  </a:lnTo>
                  <a:lnTo>
                    <a:pt x="4278" y="292917"/>
                  </a:lnTo>
                  <a:lnTo>
                    <a:pt x="0" y="271779"/>
                  </a:lnTo>
                  <a:lnTo>
                    <a:pt x="0" y="5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98035" y="2776728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4" h="326389">
                  <a:moveTo>
                    <a:pt x="611631" y="0"/>
                  </a:moveTo>
                  <a:lnTo>
                    <a:pt x="54355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6"/>
                  </a:lnTo>
                  <a:lnTo>
                    <a:pt x="0" y="271780"/>
                  </a:lnTo>
                  <a:lnTo>
                    <a:pt x="4278" y="292917"/>
                  </a:lnTo>
                  <a:lnTo>
                    <a:pt x="15938" y="310197"/>
                  </a:lnTo>
                  <a:lnTo>
                    <a:pt x="33218" y="321857"/>
                  </a:lnTo>
                  <a:lnTo>
                    <a:pt x="54355" y="326136"/>
                  </a:lnTo>
                  <a:lnTo>
                    <a:pt x="611631" y="326136"/>
                  </a:lnTo>
                  <a:lnTo>
                    <a:pt x="632769" y="321857"/>
                  </a:lnTo>
                  <a:lnTo>
                    <a:pt x="650049" y="310197"/>
                  </a:lnTo>
                  <a:lnTo>
                    <a:pt x="661709" y="292917"/>
                  </a:lnTo>
                  <a:lnTo>
                    <a:pt x="665988" y="271780"/>
                  </a:lnTo>
                  <a:lnTo>
                    <a:pt x="665988" y="54356"/>
                  </a:lnTo>
                  <a:lnTo>
                    <a:pt x="661709" y="33218"/>
                  </a:lnTo>
                  <a:lnTo>
                    <a:pt x="650049" y="15938"/>
                  </a:lnTo>
                  <a:lnTo>
                    <a:pt x="632769" y="4278"/>
                  </a:lnTo>
                  <a:lnTo>
                    <a:pt x="611631" y="0"/>
                  </a:lnTo>
                  <a:close/>
                </a:path>
              </a:pathLst>
            </a:custGeom>
            <a:solidFill>
              <a:srgbClr val="235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98035" y="2776728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4" h="326389">
                  <a:moveTo>
                    <a:pt x="0" y="54356"/>
                  </a:moveTo>
                  <a:lnTo>
                    <a:pt x="4278" y="33218"/>
                  </a:lnTo>
                  <a:lnTo>
                    <a:pt x="15938" y="15938"/>
                  </a:lnTo>
                  <a:lnTo>
                    <a:pt x="33218" y="4278"/>
                  </a:lnTo>
                  <a:lnTo>
                    <a:pt x="54355" y="0"/>
                  </a:lnTo>
                  <a:lnTo>
                    <a:pt x="611631" y="0"/>
                  </a:lnTo>
                  <a:lnTo>
                    <a:pt x="632769" y="4278"/>
                  </a:lnTo>
                  <a:lnTo>
                    <a:pt x="650049" y="15938"/>
                  </a:lnTo>
                  <a:lnTo>
                    <a:pt x="661709" y="33218"/>
                  </a:lnTo>
                  <a:lnTo>
                    <a:pt x="665988" y="54356"/>
                  </a:lnTo>
                  <a:lnTo>
                    <a:pt x="665988" y="271780"/>
                  </a:lnTo>
                  <a:lnTo>
                    <a:pt x="661709" y="292917"/>
                  </a:lnTo>
                  <a:lnTo>
                    <a:pt x="650049" y="310197"/>
                  </a:lnTo>
                  <a:lnTo>
                    <a:pt x="632769" y="321857"/>
                  </a:lnTo>
                  <a:lnTo>
                    <a:pt x="611631" y="326136"/>
                  </a:lnTo>
                  <a:lnTo>
                    <a:pt x="54355" y="326136"/>
                  </a:lnTo>
                  <a:lnTo>
                    <a:pt x="33218" y="321857"/>
                  </a:lnTo>
                  <a:lnTo>
                    <a:pt x="15938" y="310197"/>
                  </a:lnTo>
                  <a:lnTo>
                    <a:pt x="4278" y="292917"/>
                  </a:lnTo>
                  <a:lnTo>
                    <a:pt x="0" y="271780"/>
                  </a:lnTo>
                  <a:lnTo>
                    <a:pt x="0" y="543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09669" y="2375407"/>
            <a:ext cx="442595" cy="72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Artículo</a:t>
            </a:r>
            <a:endParaRPr sz="1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71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64023" y="1789176"/>
            <a:ext cx="186055" cy="1484630"/>
          </a:xfrm>
          <a:custGeom>
            <a:avLst/>
            <a:gdLst/>
            <a:ahLst/>
            <a:cxnLst/>
            <a:rect l="l" t="t" r="r" b="b"/>
            <a:pathLst>
              <a:path w="186054" h="1484629">
                <a:moveTo>
                  <a:pt x="0" y="0"/>
                </a:moveTo>
                <a:lnTo>
                  <a:pt x="36171" y="1224"/>
                </a:lnTo>
                <a:lnTo>
                  <a:pt x="65722" y="4556"/>
                </a:lnTo>
                <a:lnTo>
                  <a:pt x="85653" y="9483"/>
                </a:lnTo>
                <a:lnTo>
                  <a:pt x="92963" y="15494"/>
                </a:lnTo>
                <a:lnTo>
                  <a:pt x="92963" y="726694"/>
                </a:lnTo>
                <a:lnTo>
                  <a:pt x="100274" y="732704"/>
                </a:lnTo>
                <a:lnTo>
                  <a:pt x="120205" y="737631"/>
                </a:lnTo>
                <a:lnTo>
                  <a:pt x="149756" y="740963"/>
                </a:lnTo>
                <a:lnTo>
                  <a:pt x="185927" y="742188"/>
                </a:lnTo>
                <a:lnTo>
                  <a:pt x="149756" y="743412"/>
                </a:lnTo>
                <a:lnTo>
                  <a:pt x="120205" y="746744"/>
                </a:lnTo>
                <a:lnTo>
                  <a:pt x="100274" y="751671"/>
                </a:lnTo>
                <a:lnTo>
                  <a:pt x="92963" y="757682"/>
                </a:lnTo>
                <a:lnTo>
                  <a:pt x="92963" y="1468882"/>
                </a:lnTo>
                <a:lnTo>
                  <a:pt x="85653" y="1474892"/>
                </a:lnTo>
                <a:lnTo>
                  <a:pt x="65722" y="1479819"/>
                </a:lnTo>
                <a:lnTo>
                  <a:pt x="36171" y="1483151"/>
                </a:lnTo>
                <a:lnTo>
                  <a:pt x="0" y="1484376"/>
                </a:lnTo>
              </a:path>
            </a:pathLst>
          </a:custGeom>
          <a:ln w="6350">
            <a:solidFill>
              <a:srgbClr val="235C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0573" y="1654810"/>
            <a:ext cx="4446016" cy="428599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301866" y="3730497"/>
            <a:ext cx="160147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CONTRALORÍA</a:t>
            </a:r>
            <a:endParaRPr sz="1600" dirty="0">
              <a:latin typeface="Verdana"/>
              <a:cs typeface="Verdana"/>
            </a:endParaRPr>
          </a:p>
          <a:p>
            <a:pPr marL="635" algn="ctr">
              <a:lnSpc>
                <a:spcPts val="1825"/>
              </a:lnSpc>
            </a:pPr>
            <a:r>
              <a:rPr sz="1600" b="1" spc="-95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7894" y="2326386"/>
            <a:ext cx="1175385" cy="4521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ts val="1080"/>
              </a:lnSpc>
              <a:spcBef>
                <a:spcPts val="229"/>
              </a:spcBef>
            </a:pPr>
            <a:r>
              <a:rPr sz="1000" b="1" spc="-40" dirty="0">
                <a:solidFill>
                  <a:srgbClr val="235C4F"/>
                </a:solidFill>
                <a:latin typeface="Verdana"/>
                <a:cs typeface="Verdana"/>
              </a:rPr>
              <a:t>LEY</a:t>
            </a:r>
            <a:r>
              <a:rPr sz="1000" b="1" spc="-55" dirty="0">
                <a:solidFill>
                  <a:srgbClr val="235C4F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235C4F"/>
                </a:solidFill>
                <a:latin typeface="Verdana"/>
                <a:cs typeface="Verdana"/>
              </a:rPr>
              <a:t>GENERA</a:t>
            </a:r>
            <a:r>
              <a:rPr sz="1000" b="1" spc="-40" dirty="0">
                <a:solidFill>
                  <a:srgbClr val="235C4F"/>
                </a:solidFill>
                <a:latin typeface="Verdana"/>
                <a:cs typeface="Verdana"/>
              </a:rPr>
              <a:t>L</a:t>
            </a:r>
            <a:r>
              <a:rPr sz="1000" b="1" spc="-35" dirty="0">
                <a:solidFill>
                  <a:srgbClr val="235C4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235C4F"/>
                </a:solidFill>
                <a:latin typeface="Verdana"/>
                <a:cs typeface="Verdana"/>
              </a:rPr>
              <a:t>DE  </a:t>
            </a:r>
            <a:r>
              <a:rPr sz="1000" b="1" spc="-35" dirty="0">
                <a:solidFill>
                  <a:srgbClr val="235C4F"/>
                </a:solidFill>
                <a:latin typeface="Verdana"/>
                <a:cs typeface="Verdana"/>
              </a:rPr>
              <a:t>DESARROLLO </a:t>
            </a:r>
            <a:r>
              <a:rPr sz="1000" b="1" spc="-30" dirty="0">
                <a:solidFill>
                  <a:srgbClr val="235C4F"/>
                </a:solidFill>
                <a:latin typeface="Verdana"/>
                <a:cs typeface="Verdana"/>
              </a:rPr>
              <a:t> </a:t>
            </a:r>
            <a:r>
              <a:rPr sz="1000" b="1" spc="-60" dirty="0">
                <a:solidFill>
                  <a:srgbClr val="235C4F"/>
                </a:solidFill>
                <a:latin typeface="Verdana"/>
                <a:cs typeface="Verdana"/>
              </a:rPr>
              <a:t>SOCIAL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2320" y="2281554"/>
            <a:ext cx="1198245" cy="5892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15"/>
              </a:spcBef>
            </a:pPr>
            <a:r>
              <a:rPr sz="1000" b="1" spc="-35" dirty="0">
                <a:solidFill>
                  <a:srgbClr val="585858"/>
                </a:solidFill>
                <a:latin typeface="Verdana"/>
                <a:cs typeface="Verdana"/>
              </a:rPr>
              <a:t>REGLA</a:t>
            </a:r>
            <a:r>
              <a:rPr sz="1000" b="1" spc="-5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000" b="1" spc="-1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000" b="1" spc="-60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1000" b="1" spc="-55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1000" b="1" spc="-1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1000" b="1" spc="-2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585858"/>
                </a:solidFill>
                <a:latin typeface="Verdana"/>
                <a:cs typeface="Verdana"/>
              </a:rPr>
              <a:t>DE  </a:t>
            </a:r>
            <a:r>
              <a:rPr sz="1000" b="1" spc="-25" dirty="0">
                <a:solidFill>
                  <a:srgbClr val="585858"/>
                </a:solidFill>
                <a:latin typeface="Verdana"/>
                <a:cs typeface="Verdana"/>
              </a:rPr>
              <a:t>LA</a:t>
            </a:r>
            <a:r>
              <a:rPr sz="1000" b="1" spc="-6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000" b="1" spc="-40" dirty="0">
                <a:solidFill>
                  <a:srgbClr val="585858"/>
                </a:solidFill>
                <a:latin typeface="Verdana"/>
                <a:cs typeface="Verdana"/>
              </a:rPr>
              <a:t>LEY</a:t>
            </a:r>
            <a:r>
              <a:rPr sz="1000" b="1" spc="-4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585858"/>
                </a:solidFill>
                <a:latin typeface="Verdana"/>
                <a:cs typeface="Verdana"/>
              </a:rPr>
              <a:t>GENERA</a:t>
            </a:r>
            <a:r>
              <a:rPr sz="1000" b="1" spc="-25" dirty="0">
                <a:solidFill>
                  <a:srgbClr val="585858"/>
                </a:solidFill>
                <a:latin typeface="Verdana"/>
                <a:cs typeface="Verdana"/>
              </a:rPr>
              <a:t>L  </a:t>
            </a:r>
            <a:r>
              <a:rPr sz="1000" b="1" spc="-1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000" b="1" spc="-1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000" b="1" spc="-5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000" b="1" spc="-35" dirty="0">
                <a:solidFill>
                  <a:srgbClr val="585858"/>
                </a:solidFill>
                <a:latin typeface="Verdana"/>
                <a:cs typeface="Verdana"/>
              </a:rPr>
              <a:t>ESA</a:t>
            </a:r>
            <a:r>
              <a:rPr sz="1000" b="1" spc="-5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1000" b="1" spc="-55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1000" b="1" spc="-25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1000" b="1" spc="-30" dirty="0">
                <a:solidFill>
                  <a:srgbClr val="585858"/>
                </a:solidFill>
                <a:latin typeface="Verdana"/>
                <a:cs typeface="Verdana"/>
              </a:rPr>
              <a:t>L</a:t>
            </a:r>
            <a:r>
              <a:rPr sz="1000" b="1" spc="-40" dirty="0">
                <a:solidFill>
                  <a:srgbClr val="585858"/>
                </a:solidFill>
                <a:latin typeface="Verdana"/>
                <a:cs typeface="Verdana"/>
              </a:rPr>
              <a:t>L</a:t>
            </a:r>
            <a:r>
              <a:rPr sz="1000" b="1" spc="-5" dirty="0">
                <a:solidFill>
                  <a:srgbClr val="585858"/>
                </a:solidFill>
                <a:latin typeface="Verdana"/>
                <a:cs typeface="Verdana"/>
              </a:rPr>
              <a:t>O  </a:t>
            </a:r>
            <a:r>
              <a:rPr sz="1000" b="1" spc="-60" dirty="0">
                <a:solidFill>
                  <a:srgbClr val="585858"/>
                </a:solidFill>
                <a:latin typeface="Verdana"/>
                <a:cs typeface="Verdana"/>
              </a:rPr>
              <a:t>SOCIAL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643618" y="1633473"/>
            <a:ext cx="678815" cy="340360"/>
            <a:chOff x="9643618" y="1633473"/>
            <a:chExt cx="678815" cy="340360"/>
          </a:xfrm>
        </p:grpSpPr>
        <p:sp>
          <p:nvSpPr>
            <p:cNvPr id="25" name="object 25"/>
            <p:cNvSpPr/>
            <p:nvPr/>
          </p:nvSpPr>
          <p:spPr>
            <a:xfrm>
              <a:off x="9649968" y="1639823"/>
              <a:ext cx="666115" cy="327660"/>
            </a:xfrm>
            <a:custGeom>
              <a:avLst/>
              <a:gdLst/>
              <a:ahLst/>
              <a:cxnLst/>
              <a:rect l="l" t="t" r="r" b="b"/>
              <a:pathLst>
                <a:path w="666115" h="327660">
                  <a:moveTo>
                    <a:pt x="611377" y="0"/>
                  </a:moveTo>
                  <a:lnTo>
                    <a:pt x="54609" y="0"/>
                  </a:lnTo>
                  <a:lnTo>
                    <a:pt x="33379" y="4300"/>
                  </a:lnTo>
                  <a:lnTo>
                    <a:pt x="16017" y="16017"/>
                  </a:lnTo>
                  <a:lnTo>
                    <a:pt x="4300" y="33379"/>
                  </a:lnTo>
                  <a:lnTo>
                    <a:pt x="0" y="54610"/>
                  </a:lnTo>
                  <a:lnTo>
                    <a:pt x="0" y="273050"/>
                  </a:lnTo>
                  <a:lnTo>
                    <a:pt x="4300" y="294280"/>
                  </a:lnTo>
                  <a:lnTo>
                    <a:pt x="16017" y="311642"/>
                  </a:lnTo>
                  <a:lnTo>
                    <a:pt x="33379" y="323359"/>
                  </a:lnTo>
                  <a:lnTo>
                    <a:pt x="54609" y="327660"/>
                  </a:lnTo>
                  <a:lnTo>
                    <a:pt x="611377" y="327660"/>
                  </a:lnTo>
                  <a:lnTo>
                    <a:pt x="632608" y="323359"/>
                  </a:lnTo>
                  <a:lnTo>
                    <a:pt x="649970" y="311642"/>
                  </a:lnTo>
                  <a:lnTo>
                    <a:pt x="661687" y="294280"/>
                  </a:lnTo>
                  <a:lnTo>
                    <a:pt x="665987" y="273050"/>
                  </a:lnTo>
                  <a:lnTo>
                    <a:pt x="665987" y="54610"/>
                  </a:lnTo>
                  <a:lnTo>
                    <a:pt x="661687" y="33379"/>
                  </a:lnTo>
                  <a:lnTo>
                    <a:pt x="649970" y="16017"/>
                  </a:lnTo>
                  <a:lnTo>
                    <a:pt x="632608" y="4300"/>
                  </a:lnTo>
                  <a:lnTo>
                    <a:pt x="61137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49968" y="1639823"/>
              <a:ext cx="666115" cy="327660"/>
            </a:xfrm>
            <a:custGeom>
              <a:avLst/>
              <a:gdLst/>
              <a:ahLst/>
              <a:cxnLst/>
              <a:rect l="l" t="t" r="r" b="b"/>
              <a:pathLst>
                <a:path w="666115" h="327660">
                  <a:moveTo>
                    <a:pt x="0" y="54610"/>
                  </a:moveTo>
                  <a:lnTo>
                    <a:pt x="4300" y="33379"/>
                  </a:lnTo>
                  <a:lnTo>
                    <a:pt x="16017" y="16017"/>
                  </a:lnTo>
                  <a:lnTo>
                    <a:pt x="33379" y="4300"/>
                  </a:lnTo>
                  <a:lnTo>
                    <a:pt x="54609" y="0"/>
                  </a:lnTo>
                  <a:lnTo>
                    <a:pt x="611377" y="0"/>
                  </a:lnTo>
                  <a:lnTo>
                    <a:pt x="632608" y="4300"/>
                  </a:lnTo>
                  <a:lnTo>
                    <a:pt x="649970" y="16017"/>
                  </a:lnTo>
                  <a:lnTo>
                    <a:pt x="661687" y="33379"/>
                  </a:lnTo>
                  <a:lnTo>
                    <a:pt x="665987" y="54610"/>
                  </a:lnTo>
                  <a:lnTo>
                    <a:pt x="665987" y="273050"/>
                  </a:lnTo>
                  <a:lnTo>
                    <a:pt x="661687" y="294280"/>
                  </a:lnTo>
                  <a:lnTo>
                    <a:pt x="649970" y="311642"/>
                  </a:lnTo>
                  <a:lnTo>
                    <a:pt x="632608" y="323359"/>
                  </a:lnTo>
                  <a:lnTo>
                    <a:pt x="611377" y="327660"/>
                  </a:lnTo>
                  <a:lnTo>
                    <a:pt x="54609" y="327660"/>
                  </a:lnTo>
                  <a:lnTo>
                    <a:pt x="33379" y="323359"/>
                  </a:lnTo>
                  <a:lnTo>
                    <a:pt x="16017" y="311642"/>
                  </a:lnTo>
                  <a:lnTo>
                    <a:pt x="4300" y="294280"/>
                  </a:lnTo>
                  <a:lnTo>
                    <a:pt x="0" y="273050"/>
                  </a:lnTo>
                  <a:lnTo>
                    <a:pt x="0" y="5461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763506" y="1631442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643618" y="2034285"/>
            <a:ext cx="678815" cy="339090"/>
            <a:chOff x="9643618" y="2034285"/>
            <a:chExt cx="678815" cy="339090"/>
          </a:xfrm>
        </p:grpSpPr>
        <p:sp>
          <p:nvSpPr>
            <p:cNvPr id="29" name="object 29"/>
            <p:cNvSpPr/>
            <p:nvPr/>
          </p:nvSpPr>
          <p:spPr>
            <a:xfrm>
              <a:off x="9649968" y="2040635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611631" y="0"/>
                  </a:moveTo>
                  <a:lnTo>
                    <a:pt x="54355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5"/>
                  </a:lnTo>
                  <a:lnTo>
                    <a:pt x="0" y="271779"/>
                  </a:lnTo>
                  <a:lnTo>
                    <a:pt x="4278" y="292917"/>
                  </a:lnTo>
                  <a:lnTo>
                    <a:pt x="15938" y="310197"/>
                  </a:lnTo>
                  <a:lnTo>
                    <a:pt x="33218" y="321857"/>
                  </a:lnTo>
                  <a:lnTo>
                    <a:pt x="54355" y="326136"/>
                  </a:lnTo>
                  <a:lnTo>
                    <a:pt x="611631" y="326136"/>
                  </a:lnTo>
                  <a:lnTo>
                    <a:pt x="632769" y="321857"/>
                  </a:lnTo>
                  <a:lnTo>
                    <a:pt x="650049" y="310197"/>
                  </a:lnTo>
                  <a:lnTo>
                    <a:pt x="661709" y="292917"/>
                  </a:lnTo>
                  <a:lnTo>
                    <a:pt x="665987" y="271779"/>
                  </a:lnTo>
                  <a:lnTo>
                    <a:pt x="665987" y="54355"/>
                  </a:lnTo>
                  <a:lnTo>
                    <a:pt x="661709" y="33218"/>
                  </a:lnTo>
                  <a:lnTo>
                    <a:pt x="650049" y="15938"/>
                  </a:lnTo>
                  <a:lnTo>
                    <a:pt x="632769" y="4278"/>
                  </a:lnTo>
                  <a:lnTo>
                    <a:pt x="61163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49968" y="2040635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0" y="54355"/>
                  </a:moveTo>
                  <a:lnTo>
                    <a:pt x="4278" y="33218"/>
                  </a:lnTo>
                  <a:lnTo>
                    <a:pt x="15938" y="15938"/>
                  </a:lnTo>
                  <a:lnTo>
                    <a:pt x="33218" y="4278"/>
                  </a:lnTo>
                  <a:lnTo>
                    <a:pt x="54355" y="0"/>
                  </a:lnTo>
                  <a:lnTo>
                    <a:pt x="611631" y="0"/>
                  </a:lnTo>
                  <a:lnTo>
                    <a:pt x="632769" y="4278"/>
                  </a:lnTo>
                  <a:lnTo>
                    <a:pt x="650049" y="15938"/>
                  </a:lnTo>
                  <a:lnTo>
                    <a:pt x="661709" y="33218"/>
                  </a:lnTo>
                  <a:lnTo>
                    <a:pt x="665987" y="54355"/>
                  </a:lnTo>
                  <a:lnTo>
                    <a:pt x="665987" y="271779"/>
                  </a:lnTo>
                  <a:lnTo>
                    <a:pt x="661709" y="292917"/>
                  </a:lnTo>
                  <a:lnTo>
                    <a:pt x="650049" y="310197"/>
                  </a:lnTo>
                  <a:lnTo>
                    <a:pt x="632769" y="321857"/>
                  </a:lnTo>
                  <a:lnTo>
                    <a:pt x="611631" y="326136"/>
                  </a:lnTo>
                  <a:lnTo>
                    <a:pt x="54355" y="326136"/>
                  </a:lnTo>
                  <a:lnTo>
                    <a:pt x="33218" y="321857"/>
                  </a:lnTo>
                  <a:lnTo>
                    <a:pt x="15938" y="310197"/>
                  </a:lnTo>
                  <a:lnTo>
                    <a:pt x="4278" y="292917"/>
                  </a:lnTo>
                  <a:lnTo>
                    <a:pt x="0" y="271779"/>
                  </a:lnTo>
                  <a:lnTo>
                    <a:pt x="0" y="5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763506" y="2031237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643618" y="2442717"/>
            <a:ext cx="678815" cy="339090"/>
            <a:chOff x="9643618" y="2442717"/>
            <a:chExt cx="678815" cy="339090"/>
          </a:xfrm>
        </p:grpSpPr>
        <p:sp>
          <p:nvSpPr>
            <p:cNvPr id="33" name="object 33"/>
            <p:cNvSpPr/>
            <p:nvPr/>
          </p:nvSpPr>
          <p:spPr>
            <a:xfrm>
              <a:off x="9649968" y="2449067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611631" y="0"/>
                  </a:moveTo>
                  <a:lnTo>
                    <a:pt x="54355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6"/>
                  </a:lnTo>
                  <a:lnTo>
                    <a:pt x="0" y="271780"/>
                  </a:lnTo>
                  <a:lnTo>
                    <a:pt x="4278" y="292917"/>
                  </a:lnTo>
                  <a:lnTo>
                    <a:pt x="15938" y="310197"/>
                  </a:lnTo>
                  <a:lnTo>
                    <a:pt x="33218" y="321857"/>
                  </a:lnTo>
                  <a:lnTo>
                    <a:pt x="54355" y="326136"/>
                  </a:lnTo>
                  <a:lnTo>
                    <a:pt x="611631" y="326136"/>
                  </a:lnTo>
                  <a:lnTo>
                    <a:pt x="632769" y="321857"/>
                  </a:lnTo>
                  <a:lnTo>
                    <a:pt x="650049" y="310197"/>
                  </a:lnTo>
                  <a:lnTo>
                    <a:pt x="661709" y="292917"/>
                  </a:lnTo>
                  <a:lnTo>
                    <a:pt x="665987" y="271780"/>
                  </a:lnTo>
                  <a:lnTo>
                    <a:pt x="665987" y="54356"/>
                  </a:lnTo>
                  <a:lnTo>
                    <a:pt x="661709" y="33218"/>
                  </a:lnTo>
                  <a:lnTo>
                    <a:pt x="650049" y="15938"/>
                  </a:lnTo>
                  <a:lnTo>
                    <a:pt x="632769" y="4278"/>
                  </a:lnTo>
                  <a:lnTo>
                    <a:pt x="61163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49968" y="2449067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0" y="54356"/>
                  </a:moveTo>
                  <a:lnTo>
                    <a:pt x="4278" y="33218"/>
                  </a:lnTo>
                  <a:lnTo>
                    <a:pt x="15938" y="15938"/>
                  </a:lnTo>
                  <a:lnTo>
                    <a:pt x="33218" y="4278"/>
                  </a:lnTo>
                  <a:lnTo>
                    <a:pt x="54355" y="0"/>
                  </a:lnTo>
                  <a:lnTo>
                    <a:pt x="611631" y="0"/>
                  </a:lnTo>
                  <a:lnTo>
                    <a:pt x="632769" y="4278"/>
                  </a:lnTo>
                  <a:lnTo>
                    <a:pt x="650049" y="15938"/>
                  </a:lnTo>
                  <a:lnTo>
                    <a:pt x="661709" y="33218"/>
                  </a:lnTo>
                  <a:lnTo>
                    <a:pt x="665987" y="54356"/>
                  </a:lnTo>
                  <a:lnTo>
                    <a:pt x="665987" y="271780"/>
                  </a:lnTo>
                  <a:lnTo>
                    <a:pt x="661709" y="292917"/>
                  </a:lnTo>
                  <a:lnTo>
                    <a:pt x="650049" y="310197"/>
                  </a:lnTo>
                  <a:lnTo>
                    <a:pt x="632769" y="321857"/>
                  </a:lnTo>
                  <a:lnTo>
                    <a:pt x="611631" y="326136"/>
                  </a:lnTo>
                  <a:lnTo>
                    <a:pt x="54355" y="326136"/>
                  </a:lnTo>
                  <a:lnTo>
                    <a:pt x="33218" y="321857"/>
                  </a:lnTo>
                  <a:lnTo>
                    <a:pt x="15938" y="310197"/>
                  </a:lnTo>
                  <a:lnTo>
                    <a:pt x="4278" y="292917"/>
                  </a:lnTo>
                  <a:lnTo>
                    <a:pt x="0" y="271780"/>
                  </a:lnTo>
                  <a:lnTo>
                    <a:pt x="0" y="543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763506" y="2439669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71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458957" y="1636522"/>
            <a:ext cx="678815" cy="339090"/>
            <a:chOff x="10458957" y="1636522"/>
            <a:chExt cx="678815" cy="339090"/>
          </a:xfrm>
        </p:grpSpPr>
        <p:sp>
          <p:nvSpPr>
            <p:cNvPr id="37" name="object 37"/>
            <p:cNvSpPr/>
            <p:nvPr/>
          </p:nvSpPr>
          <p:spPr>
            <a:xfrm>
              <a:off x="10465307" y="1642872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611632" y="0"/>
                  </a:moveTo>
                  <a:lnTo>
                    <a:pt x="54356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5"/>
                  </a:lnTo>
                  <a:lnTo>
                    <a:pt x="0" y="271779"/>
                  </a:lnTo>
                  <a:lnTo>
                    <a:pt x="4278" y="292917"/>
                  </a:lnTo>
                  <a:lnTo>
                    <a:pt x="15938" y="310197"/>
                  </a:lnTo>
                  <a:lnTo>
                    <a:pt x="33218" y="321857"/>
                  </a:lnTo>
                  <a:lnTo>
                    <a:pt x="54356" y="326136"/>
                  </a:lnTo>
                  <a:lnTo>
                    <a:pt x="611632" y="326136"/>
                  </a:lnTo>
                  <a:lnTo>
                    <a:pt x="632769" y="321857"/>
                  </a:lnTo>
                  <a:lnTo>
                    <a:pt x="650049" y="310197"/>
                  </a:lnTo>
                  <a:lnTo>
                    <a:pt x="661709" y="292917"/>
                  </a:lnTo>
                  <a:lnTo>
                    <a:pt x="665988" y="271779"/>
                  </a:lnTo>
                  <a:lnTo>
                    <a:pt x="665988" y="54355"/>
                  </a:lnTo>
                  <a:lnTo>
                    <a:pt x="661709" y="33218"/>
                  </a:lnTo>
                  <a:lnTo>
                    <a:pt x="650049" y="15938"/>
                  </a:lnTo>
                  <a:lnTo>
                    <a:pt x="632769" y="4278"/>
                  </a:lnTo>
                  <a:lnTo>
                    <a:pt x="61163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65307" y="1642872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0" y="54355"/>
                  </a:moveTo>
                  <a:lnTo>
                    <a:pt x="4278" y="33218"/>
                  </a:lnTo>
                  <a:lnTo>
                    <a:pt x="15938" y="15938"/>
                  </a:lnTo>
                  <a:lnTo>
                    <a:pt x="33218" y="4278"/>
                  </a:lnTo>
                  <a:lnTo>
                    <a:pt x="54356" y="0"/>
                  </a:lnTo>
                  <a:lnTo>
                    <a:pt x="611632" y="0"/>
                  </a:lnTo>
                  <a:lnTo>
                    <a:pt x="632769" y="4278"/>
                  </a:lnTo>
                  <a:lnTo>
                    <a:pt x="650049" y="15938"/>
                  </a:lnTo>
                  <a:lnTo>
                    <a:pt x="661709" y="33218"/>
                  </a:lnTo>
                  <a:lnTo>
                    <a:pt x="665988" y="54355"/>
                  </a:lnTo>
                  <a:lnTo>
                    <a:pt x="665988" y="271779"/>
                  </a:lnTo>
                  <a:lnTo>
                    <a:pt x="661709" y="292917"/>
                  </a:lnTo>
                  <a:lnTo>
                    <a:pt x="650049" y="310197"/>
                  </a:lnTo>
                  <a:lnTo>
                    <a:pt x="632769" y="321857"/>
                  </a:lnTo>
                  <a:lnTo>
                    <a:pt x="611632" y="326136"/>
                  </a:lnTo>
                  <a:lnTo>
                    <a:pt x="54356" y="326136"/>
                  </a:lnTo>
                  <a:lnTo>
                    <a:pt x="33218" y="321857"/>
                  </a:lnTo>
                  <a:lnTo>
                    <a:pt x="15938" y="310197"/>
                  </a:lnTo>
                  <a:lnTo>
                    <a:pt x="4278" y="292917"/>
                  </a:lnTo>
                  <a:lnTo>
                    <a:pt x="0" y="271779"/>
                  </a:lnTo>
                  <a:lnTo>
                    <a:pt x="0" y="5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578465" y="1634108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68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458957" y="2022094"/>
            <a:ext cx="678815" cy="340360"/>
            <a:chOff x="10458957" y="2022094"/>
            <a:chExt cx="678815" cy="340360"/>
          </a:xfrm>
        </p:grpSpPr>
        <p:sp>
          <p:nvSpPr>
            <p:cNvPr id="41" name="object 41"/>
            <p:cNvSpPr/>
            <p:nvPr/>
          </p:nvSpPr>
          <p:spPr>
            <a:xfrm>
              <a:off x="10465307" y="2028444"/>
              <a:ext cx="666115" cy="327660"/>
            </a:xfrm>
            <a:custGeom>
              <a:avLst/>
              <a:gdLst/>
              <a:ahLst/>
              <a:cxnLst/>
              <a:rect l="l" t="t" r="r" b="b"/>
              <a:pathLst>
                <a:path w="666115" h="327660">
                  <a:moveTo>
                    <a:pt x="611377" y="0"/>
                  </a:moveTo>
                  <a:lnTo>
                    <a:pt x="54610" y="0"/>
                  </a:lnTo>
                  <a:lnTo>
                    <a:pt x="33379" y="4300"/>
                  </a:lnTo>
                  <a:lnTo>
                    <a:pt x="16017" y="16017"/>
                  </a:lnTo>
                  <a:lnTo>
                    <a:pt x="4300" y="33379"/>
                  </a:lnTo>
                  <a:lnTo>
                    <a:pt x="0" y="54609"/>
                  </a:lnTo>
                  <a:lnTo>
                    <a:pt x="0" y="273050"/>
                  </a:lnTo>
                  <a:lnTo>
                    <a:pt x="4300" y="294280"/>
                  </a:lnTo>
                  <a:lnTo>
                    <a:pt x="16017" y="311642"/>
                  </a:lnTo>
                  <a:lnTo>
                    <a:pt x="33379" y="323359"/>
                  </a:lnTo>
                  <a:lnTo>
                    <a:pt x="54610" y="327659"/>
                  </a:lnTo>
                  <a:lnTo>
                    <a:pt x="611377" y="327659"/>
                  </a:lnTo>
                  <a:lnTo>
                    <a:pt x="632608" y="323359"/>
                  </a:lnTo>
                  <a:lnTo>
                    <a:pt x="649970" y="311642"/>
                  </a:lnTo>
                  <a:lnTo>
                    <a:pt x="661687" y="294280"/>
                  </a:lnTo>
                  <a:lnTo>
                    <a:pt x="665988" y="273050"/>
                  </a:lnTo>
                  <a:lnTo>
                    <a:pt x="665988" y="54609"/>
                  </a:lnTo>
                  <a:lnTo>
                    <a:pt x="661687" y="33379"/>
                  </a:lnTo>
                  <a:lnTo>
                    <a:pt x="649970" y="16017"/>
                  </a:lnTo>
                  <a:lnTo>
                    <a:pt x="632608" y="4300"/>
                  </a:lnTo>
                  <a:lnTo>
                    <a:pt x="61137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465307" y="2028444"/>
              <a:ext cx="666115" cy="327660"/>
            </a:xfrm>
            <a:custGeom>
              <a:avLst/>
              <a:gdLst/>
              <a:ahLst/>
              <a:cxnLst/>
              <a:rect l="l" t="t" r="r" b="b"/>
              <a:pathLst>
                <a:path w="666115" h="327660">
                  <a:moveTo>
                    <a:pt x="0" y="54609"/>
                  </a:moveTo>
                  <a:lnTo>
                    <a:pt x="4300" y="33379"/>
                  </a:lnTo>
                  <a:lnTo>
                    <a:pt x="16017" y="16017"/>
                  </a:lnTo>
                  <a:lnTo>
                    <a:pt x="33379" y="4300"/>
                  </a:lnTo>
                  <a:lnTo>
                    <a:pt x="54610" y="0"/>
                  </a:lnTo>
                  <a:lnTo>
                    <a:pt x="611377" y="0"/>
                  </a:lnTo>
                  <a:lnTo>
                    <a:pt x="632608" y="4300"/>
                  </a:lnTo>
                  <a:lnTo>
                    <a:pt x="649970" y="16017"/>
                  </a:lnTo>
                  <a:lnTo>
                    <a:pt x="661687" y="33379"/>
                  </a:lnTo>
                  <a:lnTo>
                    <a:pt x="665988" y="54609"/>
                  </a:lnTo>
                  <a:lnTo>
                    <a:pt x="665988" y="273050"/>
                  </a:lnTo>
                  <a:lnTo>
                    <a:pt x="661687" y="294280"/>
                  </a:lnTo>
                  <a:lnTo>
                    <a:pt x="649970" y="311642"/>
                  </a:lnTo>
                  <a:lnTo>
                    <a:pt x="632608" y="323359"/>
                  </a:lnTo>
                  <a:lnTo>
                    <a:pt x="611377" y="327659"/>
                  </a:lnTo>
                  <a:lnTo>
                    <a:pt x="54610" y="327659"/>
                  </a:lnTo>
                  <a:lnTo>
                    <a:pt x="33379" y="323359"/>
                  </a:lnTo>
                  <a:lnTo>
                    <a:pt x="16017" y="311642"/>
                  </a:lnTo>
                  <a:lnTo>
                    <a:pt x="4300" y="294280"/>
                  </a:lnTo>
                  <a:lnTo>
                    <a:pt x="0" y="273050"/>
                  </a:lnTo>
                  <a:lnTo>
                    <a:pt x="0" y="5460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578465" y="2019757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Artículo</a:t>
            </a:r>
            <a:endParaRPr sz="1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458957" y="2419857"/>
            <a:ext cx="678815" cy="339090"/>
            <a:chOff x="10458957" y="2419857"/>
            <a:chExt cx="678815" cy="339090"/>
          </a:xfrm>
        </p:grpSpPr>
        <p:sp>
          <p:nvSpPr>
            <p:cNvPr id="45" name="object 45"/>
            <p:cNvSpPr/>
            <p:nvPr/>
          </p:nvSpPr>
          <p:spPr>
            <a:xfrm>
              <a:off x="10465307" y="2426207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611632" y="0"/>
                  </a:moveTo>
                  <a:lnTo>
                    <a:pt x="54356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5"/>
                  </a:lnTo>
                  <a:lnTo>
                    <a:pt x="0" y="271779"/>
                  </a:lnTo>
                  <a:lnTo>
                    <a:pt x="4278" y="292917"/>
                  </a:lnTo>
                  <a:lnTo>
                    <a:pt x="15938" y="310197"/>
                  </a:lnTo>
                  <a:lnTo>
                    <a:pt x="33218" y="321857"/>
                  </a:lnTo>
                  <a:lnTo>
                    <a:pt x="54356" y="326136"/>
                  </a:lnTo>
                  <a:lnTo>
                    <a:pt x="611632" y="326136"/>
                  </a:lnTo>
                  <a:lnTo>
                    <a:pt x="632769" y="321857"/>
                  </a:lnTo>
                  <a:lnTo>
                    <a:pt x="650049" y="310197"/>
                  </a:lnTo>
                  <a:lnTo>
                    <a:pt x="661709" y="292917"/>
                  </a:lnTo>
                  <a:lnTo>
                    <a:pt x="665988" y="271779"/>
                  </a:lnTo>
                  <a:lnTo>
                    <a:pt x="665988" y="54355"/>
                  </a:lnTo>
                  <a:lnTo>
                    <a:pt x="661709" y="33218"/>
                  </a:lnTo>
                  <a:lnTo>
                    <a:pt x="650049" y="15938"/>
                  </a:lnTo>
                  <a:lnTo>
                    <a:pt x="632769" y="4278"/>
                  </a:lnTo>
                  <a:lnTo>
                    <a:pt x="61163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65307" y="2426207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0" y="54355"/>
                  </a:moveTo>
                  <a:lnTo>
                    <a:pt x="4278" y="33218"/>
                  </a:lnTo>
                  <a:lnTo>
                    <a:pt x="15938" y="15938"/>
                  </a:lnTo>
                  <a:lnTo>
                    <a:pt x="33218" y="4278"/>
                  </a:lnTo>
                  <a:lnTo>
                    <a:pt x="54356" y="0"/>
                  </a:lnTo>
                  <a:lnTo>
                    <a:pt x="611632" y="0"/>
                  </a:lnTo>
                  <a:lnTo>
                    <a:pt x="632769" y="4278"/>
                  </a:lnTo>
                  <a:lnTo>
                    <a:pt x="650049" y="15938"/>
                  </a:lnTo>
                  <a:lnTo>
                    <a:pt x="661709" y="33218"/>
                  </a:lnTo>
                  <a:lnTo>
                    <a:pt x="665988" y="54355"/>
                  </a:lnTo>
                  <a:lnTo>
                    <a:pt x="665988" y="271779"/>
                  </a:lnTo>
                  <a:lnTo>
                    <a:pt x="661709" y="292917"/>
                  </a:lnTo>
                  <a:lnTo>
                    <a:pt x="650049" y="310197"/>
                  </a:lnTo>
                  <a:lnTo>
                    <a:pt x="632769" y="321857"/>
                  </a:lnTo>
                  <a:lnTo>
                    <a:pt x="611632" y="326136"/>
                  </a:lnTo>
                  <a:lnTo>
                    <a:pt x="54356" y="326136"/>
                  </a:lnTo>
                  <a:lnTo>
                    <a:pt x="33218" y="321857"/>
                  </a:lnTo>
                  <a:lnTo>
                    <a:pt x="15938" y="310197"/>
                  </a:lnTo>
                  <a:lnTo>
                    <a:pt x="4278" y="292917"/>
                  </a:lnTo>
                  <a:lnTo>
                    <a:pt x="0" y="271779"/>
                  </a:lnTo>
                  <a:lnTo>
                    <a:pt x="0" y="5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0578465" y="2416886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72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643618" y="2851150"/>
            <a:ext cx="678815" cy="339090"/>
            <a:chOff x="9643618" y="2851150"/>
            <a:chExt cx="678815" cy="339090"/>
          </a:xfrm>
        </p:grpSpPr>
        <p:sp>
          <p:nvSpPr>
            <p:cNvPr id="49" name="object 49"/>
            <p:cNvSpPr/>
            <p:nvPr/>
          </p:nvSpPr>
          <p:spPr>
            <a:xfrm>
              <a:off x="9649968" y="2857500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611631" y="0"/>
                  </a:moveTo>
                  <a:lnTo>
                    <a:pt x="54355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5"/>
                  </a:lnTo>
                  <a:lnTo>
                    <a:pt x="0" y="271779"/>
                  </a:lnTo>
                  <a:lnTo>
                    <a:pt x="4278" y="292917"/>
                  </a:lnTo>
                  <a:lnTo>
                    <a:pt x="15938" y="310197"/>
                  </a:lnTo>
                  <a:lnTo>
                    <a:pt x="33218" y="321857"/>
                  </a:lnTo>
                  <a:lnTo>
                    <a:pt x="54355" y="326136"/>
                  </a:lnTo>
                  <a:lnTo>
                    <a:pt x="611631" y="326136"/>
                  </a:lnTo>
                  <a:lnTo>
                    <a:pt x="632769" y="321857"/>
                  </a:lnTo>
                  <a:lnTo>
                    <a:pt x="650049" y="310197"/>
                  </a:lnTo>
                  <a:lnTo>
                    <a:pt x="661709" y="292917"/>
                  </a:lnTo>
                  <a:lnTo>
                    <a:pt x="665987" y="271779"/>
                  </a:lnTo>
                  <a:lnTo>
                    <a:pt x="665987" y="54355"/>
                  </a:lnTo>
                  <a:lnTo>
                    <a:pt x="661709" y="33218"/>
                  </a:lnTo>
                  <a:lnTo>
                    <a:pt x="650049" y="15938"/>
                  </a:lnTo>
                  <a:lnTo>
                    <a:pt x="632769" y="4278"/>
                  </a:lnTo>
                  <a:lnTo>
                    <a:pt x="61163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649968" y="2857500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0" y="54355"/>
                  </a:moveTo>
                  <a:lnTo>
                    <a:pt x="4278" y="33218"/>
                  </a:lnTo>
                  <a:lnTo>
                    <a:pt x="15938" y="15938"/>
                  </a:lnTo>
                  <a:lnTo>
                    <a:pt x="33218" y="4278"/>
                  </a:lnTo>
                  <a:lnTo>
                    <a:pt x="54355" y="0"/>
                  </a:lnTo>
                  <a:lnTo>
                    <a:pt x="611631" y="0"/>
                  </a:lnTo>
                  <a:lnTo>
                    <a:pt x="632769" y="4278"/>
                  </a:lnTo>
                  <a:lnTo>
                    <a:pt x="650049" y="15938"/>
                  </a:lnTo>
                  <a:lnTo>
                    <a:pt x="661709" y="33218"/>
                  </a:lnTo>
                  <a:lnTo>
                    <a:pt x="665987" y="54355"/>
                  </a:lnTo>
                  <a:lnTo>
                    <a:pt x="665987" y="271779"/>
                  </a:lnTo>
                  <a:lnTo>
                    <a:pt x="661709" y="292917"/>
                  </a:lnTo>
                  <a:lnTo>
                    <a:pt x="650049" y="310197"/>
                  </a:lnTo>
                  <a:lnTo>
                    <a:pt x="632769" y="321857"/>
                  </a:lnTo>
                  <a:lnTo>
                    <a:pt x="611631" y="326136"/>
                  </a:lnTo>
                  <a:lnTo>
                    <a:pt x="54355" y="326136"/>
                  </a:lnTo>
                  <a:lnTo>
                    <a:pt x="33218" y="321857"/>
                  </a:lnTo>
                  <a:lnTo>
                    <a:pt x="15938" y="310197"/>
                  </a:lnTo>
                  <a:lnTo>
                    <a:pt x="4278" y="292917"/>
                  </a:lnTo>
                  <a:lnTo>
                    <a:pt x="0" y="271779"/>
                  </a:lnTo>
                  <a:lnTo>
                    <a:pt x="0" y="5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763506" y="2848101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73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0458957" y="2837433"/>
            <a:ext cx="678815" cy="339090"/>
            <a:chOff x="10458957" y="2837433"/>
            <a:chExt cx="678815" cy="339090"/>
          </a:xfrm>
        </p:grpSpPr>
        <p:sp>
          <p:nvSpPr>
            <p:cNvPr id="53" name="object 53"/>
            <p:cNvSpPr/>
            <p:nvPr/>
          </p:nvSpPr>
          <p:spPr>
            <a:xfrm>
              <a:off x="10465307" y="2843783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611632" y="0"/>
                  </a:moveTo>
                  <a:lnTo>
                    <a:pt x="54356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5"/>
                  </a:lnTo>
                  <a:lnTo>
                    <a:pt x="0" y="271779"/>
                  </a:lnTo>
                  <a:lnTo>
                    <a:pt x="4278" y="292917"/>
                  </a:lnTo>
                  <a:lnTo>
                    <a:pt x="15938" y="310197"/>
                  </a:lnTo>
                  <a:lnTo>
                    <a:pt x="33218" y="321857"/>
                  </a:lnTo>
                  <a:lnTo>
                    <a:pt x="54356" y="326136"/>
                  </a:lnTo>
                  <a:lnTo>
                    <a:pt x="611632" y="326136"/>
                  </a:lnTo>
                  <a:lnTo>
                    <a:pt x="632769" y="321857"/>
                  </a:lnTo>
                  <a:lnTo>
                    <a:pt x="650049" y="310197"/>
                  </a:lnTo>
                  <a:lnTo>
                    <a:pt x="661709" y="292917"/>
                  </a:lnTo>
                  <a:lnTo>
                    <a:pt x="665988" y="271779"/>
                  </a:lnTo>
                  <a:lnTo>
                    <a:pt x="665988" y="54355"/>
                  </a:lnTo>
                  <a:lnTo>
                    <a:pt x="661709" y="33218"/>
                  </a:lnTo>
                  <a:lnTo>
                    <a:pt x="650049" y="15938"/>
                  </a:lnTo>
                  <a:lnTo>
                    <a:pt x="632769" y="4278"/>
                  </a:lnTo>
                  <a:lnTo>
                    <a:pt x="61163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465307" y="2843783"/>
              <a:ext cx="666115" cy="326390"/>
            </a:xfrm>
            <a:custGeom>
              <a:avLst/>
              <a:gdLst/>
              <a:ahLst/>
              <a:cxnLst/>
              <a:rect l="l" t="t" r="r" b="b"/>
              <a:pathLst>
                <a:path w="666115" h="326389">
                  <a:moveTo>
                    <a:pt x="0" y="54355"/>
                  </a:moveTo>
                  <a:lnTo>
                    <a:pt x="4278" y="33218"/>
                  </a:lnTo>
                  <a:lnTo>
                    <a:pt x="15938" y="15938"/>
                  </a:lnTo>
                  <a:lnTo>
                    <a:pt x="33218" y="4278"/>
                  </a:lnTo>
                  <a:lnTo>
                    <a:pt x="54356" y="0"/>
                  </a:lnTo>
                  <a:lnTo>
                    <a:pt x="611632" y="0"/>
                  </a:lnTo>
                  <a:lnTo>
                    <a:pt x="632769" y="4278"/>
                  </a:lnTo>
                  <a:lnTo>
                    <a:pt x="650049" y="15938"/>
                  </a:lnTo>
                  <a:lnTo>
                    <a:pt x="661709" y="33218"/>
                  </a:lnTo>
                  <a:lnTo>
                    <a:pt x="665988" y="54355"/>
                  </a:lnTo>
                  <a:lnTo>
                    <a:pt x="665988" y="271779"/>
                  </a:lnTo>
                  <a:lnTo>
                    <a:pt x="661709" y="292917"/>
                  </a:lnTo>
                  <a:lnTo>
                    <a:pt x="650049" y="310197"/>
                  </a:lnTo>
                  <a:lnTo>
                    <a:pt x="632769" y="321857"/>
                  </a:lnTo>
                  <a:lnTo>
                    <a:pt x="611632" y="326136"/>
                  </a:lnTo>
                  <a:lnTo>
                    <a:pt x="54356" y="326136"/>
                  </a:lnTo>
                  <a:lnTo>
                    <a:pt x="33218" y="321857"/>
                  </a:lnTo>
                  <a:lnTo>
                    <a:pt x="15938" y="310197"/>
                  </a:lnTo>
                  <a:lnTo>
                    <a:pt x="4278" y="292917"/>
                  </a:lnTo>
                  <a:lnTo>
                    <a:pt x="0" y="271779"/>
                  </a:lnTo>
                  <a:lnTo>
                    <a:pt x="0" y="5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578465" y="2834767"/>
            <a:ext cx="4425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rtíc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74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430384" y="1502536"/>
            <a:ext cx="1411605" cy="3033395"/>
            <a:chOff x="9430384" y="1502536"/>
            <a:chExt cx="1411605" cy="3033395"/>
          </a:xfrm>
        </p:grpSpPr>
        <p:sp>
          <p:nvSpPr>
            <p:cNvPr id="57" name="object 57"/>
            <p:cNvSpPr/>
            <p:nvPr/>
          </p:nvSpPr>
          <p:spPr>
            <a:xfrm>
              <a:off x="9433559" y="1505711"/>
              <a:ext cx="186055" cy="1841500"/>
            </a:xfrm>
            <a:custGeom>
              <a:avLst/>
              <a:gdLst/>
              <a:ahLst/>
              <a:cxnLst/>
              <a:rect l="l" t="t" r="r" b="b"/>
              <a:pathLst>
                <a:path w="186054" h="1841500">
                  <a:moveTo>
                    <a:pt x="185928" y="1840991"/>
                  </a:moveTo>
                  <a:lnTo>
                    <a:pt x="149756" y="1839767"/>
                  </a:lnTo>
                  <a:lnTo>
                    <a:pt x="120205" y="1836435"/>
                  </a:lnTo>
                  <a:lnTo>
                    <a:pt x="100274" y="1831508"/>
                  </a:lnTo>
                  <a:lnTo>
                    <a:pt x="92964" y="1825498"/>
                  </a:lnTo>
                  <a:lnTo>
                    <a:pt x="92964" y="935989"/>
                  </a:lnTo>
                  <a:lnTo>
                    <a:pt x="85653" y="929979"/>
                  </a:lnTo>
                  <a:lnTo>
                    <a:pt x="65722" y="925052"/>
                  </a:lnTo>
                  <a:lnTo>
                    <a:pt x="36171" y="921720"/>
                  </a:lnTo>
                  <a:lnTo>
                    <a:pt x="0" y="920496"/>
                  </a:lnTo>
                  <a:lnTo>
                    <a:pt x="36171" y="919271"/>
                  </a:lnTo>
                  <a:lnTo>
                    <a:pt x="65722" y="915939"/>
                  </a:lnTo>
                  <a:lnTo>
                    <a:pt x="85653" y="911012"/>
                  </a:lnTo>
                  <a:lnTo>
                    <a:pt x="92964" y="905001"/>
                  </a:lnTo>
                  <a:lnTo>
                    <a:pt x="92964" y="15493"/>
                  </a:lnTo>
                  <a:lnTo>
                    <a:pt x="100274" y="9483"/>
                  </a:lnTo>
                  <a:lnTo>
                    <a:pt x="120205" y="4556"/>
                  </a:lnTo>
                  <a:lnTo>
                    <a:pt x="149756" y="1224"/>
                  </a:lnTo>
                  <a:lnTo>
                    <a:pt x="185928" y="0"/>
                  </a:lnTo>
                </a:path>
              </a:pathLst>
            </a:custGeom>
            <a:ln w="634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936479" y="3875532"/>
              <a:ext cx="899160" cy="654050"/>
            </a:xfrm>
            <a:custGeom>
              <a:avLst/>
              <a:gdLst/>
              <a:ahLst/>
              <a:cxnLst/>
              <a:rect l="l" t="t" r="r" b="b"/>
              <a:pathLst>
                <a:path w="899159" h="654050">
                  <a:moveTo>
                    <a:pt x="790194" y="0"/>
                  </a:moveTo>
                  <a:lnTo>
                    <a:pt x="108966" y="0"/>
                  </a:lnTo>
                  <a:lnTo>
                    <a:pt x="66544" y="8560"/>
                  </a:lnTo>
                  <a:lnTo>
                    <a:pt x="31908" y="31908"/>
                  </a:lnTo>
                  <a:lnTo>
                    <a:pt x="8560" y="66544"/>
                  </a:lnTo>
                  <a:lnTo>
                    <a:pt x="0" y="108966"/>
                  </a:lnTo>
                  <a:lnTo>
                    <a:pt x="0" y="544830"/>
                  </a:lnTo>
                  <a:lnTo>
                    <a:pt x="8560" y="587251"/>
                  </a:lnTo>
                  <a:lnTo>
                    <a:pt x="31908" y="621887"/>
                  </a:lnTo>
                  <a:lnTo>
                    <a:pt x="66544" y="645235"/>
                  </a:lnTo>
                  <a:lnTo>
                    <a:pt x="108966" y="653796"/>
                  </a:lnTo>
                  <a:lnTo>
                    <a:pt x="790194" y="653796"/>
                  </a:lnTo>
                  <a:lnTo>
                    <a:pt x="832615" y="645235"/>
                  </a:lnTo>
                  <a:lnTo>
                    <a:pt x="867251" y="621887"/>
                  </a:lnTo>
                  <a:lnTo>
                    <a:pt x="890599" y="587251"/>
                  </a:lnTo>
                  <a:lnTo>
                    <a:pt x="899160" y="544830"/>
                  </a:lnTo>
                  <a:lnTo>
                    <a:pt x="899160" y="108966"/>
                  </a:lnTo>
                  <a:lnTo>
                    <a:pt x="890599" y="66544"/>
                  </a:lnTo>
                  <a:lnTo>
                    <a:pt x="867251" y="31908"/>
                  </a:lnTo>
                  <a:lnTo>
                    <a:pt x="832615" y="8560"/>
                  </a:lnTo>
                  <a:lnTo>
                    <a:pt x="790194" y="0"/>
                  </a:lnTo>
                  <a:close/>
                </a:path>
              </a:pathLst>
            </a:custGeom>
            <a:solidFill>
              <a:srgbClr val="BE9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936479" y="3875532"/>
              <a:ext cx="899160" cy="654050"/>
            </a:xfrm>
            <a:custGeom>
              <a:avLst/>
              <a:gdLst/>
              <a:ahLst/>
              <a:cxnLst/>
              <a:rect l="l" t="t" r="r" b="b"/>
              <a:pathLst>
                <a:path w="899159" h="654050">
                  <a:moveTo>
                    <a:pt x="0" y="108966"/>
                  </a:moveTo>
                  <a:lnTo>
                    <a:pt x="8560" y="66544"/>
                  </a:lnTo>
                  <a:lnTo>
                    <a:pt x="31908" y="31908"/>
                  </a:lnTo>
                  <a:lnTo>
                    <a:pt x="66544" y="8560"/>
                  </a:lnTo>
                  <a:lnTo>
                    <a:pt x="108966" y="0"/>
                  </a:lnTo>
                  <a:lnTo>
                    <a:pt x="790194" y="0"/>
                  </a:lnTo>
                  <a:lnTo>
                    <a:pt x="832615" y="8560"/>
                  </a:lnTo>
                  <a:lnTo>
                    <a:pt x="867251" y="31908"/>
                  </a:lnTo>
                  <a:lnTo>
                    <a:pt x="890599" y="66544"/>
                  </a:lnTo>
                  <a:lnTo>
                    <a:pt x="899160" y="108966"/>
                  </a:lnTo>
                  <a:lnTo>
                    <a:pt x="899160" y="544830"/>
                  </a:lnTo>
                  <a:lnTo>
                    <a:pt x="890599" y="587251"/>
                  </a:lnTo>
                  <a:lnTo>
                    <a:pt x="867251" y="621887"/>
                  </a:lnTo>
                  <a:lnTo>
                    <a:pt x="832615" y="645235"/>
                  </a:lnTo>
                  <a:lnTo>
                    <a:pt x="790194" y="653796"/>
                  </a:lnTo>
                  <a:lnTo>
                    <a:pt x="108966" y="653796"/>
                  </a:lnTo>
                  <a:lnTo>
                    <a:pt x="66544" y="645235"/>
                  </a:lnTo>
                  <a:lnTo>
                    <a:pt x="31908" y="621887"/>
                  </a:lnTo>
                  <a:lnTo>
                    <a:pt x="8560" y="587251"/>
                  </a:lnTo>
                  <a:lnTo>
                    <a:pt x="0" y="544830"/>
                  </a:lnTo>
                  <a:lnTo>
                    <a:pt x="0" y="10896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181847" y="4230446"/>
            <a:ext cx="1019175" cy="16554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indent="635" algn="ctr">
              <a:lnSpc>
                <a:spcPct val="90000"/>
              </a:lnSpc>
              <a:spcBef>
                <a:spcPts val="215"/>
              </a:spcBef>
            </a:pPr>
            <a:r>
              <a:rPr sz="950" b="1" spc="-60" dirty="0">
                <a:solidFill>
                  <a:srgbClr val="5F4800"/>
                </a:solidFill>
                <a:latin typeface="Verdana"/>
                <a:cs typeface="Verdana"/>
              </a:rPr>
              <a:t>LINEAMIENTOS </a:t>
            </a:r>
            <a:r>
              <a:rPr sz="950" b="1" spc="-310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P</a:t>
            </a:r>
            <a:r>
              <a:rPr sz="950" b="1" spc="-5" dirty="0">
                <a:solidFill>
                  <a:srgbClr val="5F4800"/>
                </a:solidFill>
                <a:latin typeface="Verdana"/>
                <a:cs typeface="Verdana"/>
              </a:rPr>
              <a:t>A</a:t>
            </a:r>
            <a:r>
              <a:rPr sz="950" b="1" spc="-30" dirty="0">
                <a:solidFill>
                  <a:srgbClr val="5F4800"/>
                </a:solidFill>
                <a:latin typeface="Verdana"/>
                <a:cs typeface="Verdana"/>
              </a:rPr>
              <a:t>RA</a:t>
            </a:r>
            <a:r>
              <a:rPr sz="950" b="1" spc="-60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35" dirty="0">
                <a:solidFill>
                  <a:srgbClr val="5F4800"/>
                </a:solidFill>
                <a:latin typeface="Verdana"/>
                <a:cs typeface="Verdana"/>
              </a:rPr>
              <a:t>L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A  </a:t>
            </a:r>
            <a:r>
              <a:rPr sz="950" b="1" spc="-20" dirty="0">
                <a:solidFill>
                  <a:srgbClr val="5F4800"/>
                </a:solidFill>
                <a:latin typeface="Verdana"/>
                <a:cs typeface="Verdana"/>
              </a:rPr>
              <a:t>PRO</a:t>
            </a:r>
            <a:r>
              <a:rPr sz="950" b="1" spc="-5" dirty="0">
                <a:solidFill>
                  <a:srgbClr val="5F4800"/>
                </a:solidFill>
                <a:latin typeface="Verdana"/>
                <a:cs typeface="Verdana"/>
              </a:rPr>
              <a:t>M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O</a:t>
            </a:r>
            <a:r>
              <a:rPr sz="950" b="1" spc="-70" dirty="0">
                <a:solidFill>
                  <a:srgbClr val="5F4800"/>
                </a:solidFill>
                <a:latin typeface="Verdana"/>
                <a:cs typeface="Verdana"/>
              </a:rPr>
              <a:t>CIÓ</a:t>
            </a:r>
            <a:r>
              <a:rPr sz="950" b="1" spc="-40" dirty="0">
                <a:solidFill>
                  <a:srgbClr val="5F4800"/>
                </a:solidFill>
                <a:latin typeface="Verdana"/>
                <a:cs typeface="Verdana"/>
              </a:rPr>
              <a:t>N Y  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O</a:t>
            </a:r>
            <a:r>
              <a:rPr sz="950" b="1" spc="-20" dirty="0">
                <a:solidFill>
                  <a:srgbClr val="5F4800"/>
                </a:solidFill>
                <a:latin typeface="Verdana"/>
                <a:cs typeface="Verdana"/>
              </a:rPr>
              <a:t>PER</a:t>
            </a:r>
            <a:r>
              <a:rPr sz="950" b="1" spc="-15" dirty="0">
                <a:solidFill>
                  <a:srgbClr val="5F4800"/>
                </a:solidFill>
                <a:latin typeface="Verdana"/>
                <a:cs typeface="Verdana"/>
              </a:rPr>
              <a:t>A</a:t>
            </a:r>
            <a:r>
              <a:rPr sz="950" b="1" spc="-70" dirty="0">
                <a:solidFill>
                  <a:srgbClr val="5F4800"/>
                </a:solidFill>
                <a:latin typeface="Verdana"/>
                <a:cs typeface="Verdana"/>
              </a:rPr>
              <a:t>CIÓ</a:t>
            </a:r>
            <a:r>
              <a:rPr sz="950" b="1" spc="-40" dirty="0">
                <a:solidFill>
                  <a:srgbClr val="5F4800"/>
                </a:solidFill>
                <a:latin typeface="Verdana"/>
                <a:cs typeface="Verdana"/>
              </a:rPr>
              <a:t>N</a:t>
            </a:r>
            <a:r>
              <a:rPr sz="950" b="1" spc="-60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20" dirty="0">
                <a:solidFill>
                  <a:srgbClr val="5F4800"/>
                </a:solidFill>
                <a:latin typeface="Verdana"/>
                <a:cs typeface="Verdana"/>
              </a:rPr>
              <a:t>D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E  </a:t>
            </a:r>
            <a:r>
              <a:rPr sz="950" b="1" spc="-25" dirty="0">
                <a:solidFill>
                  <a:srgbClr val="5F4800"/>
                </a:solidFill>
                <a:latin typeface="Verdana"/>
                <a:cs typeface="Verdana"/>
              </a:rPr>
              <a:t>LA </a:t>
            </a:r>
            <a:r>
              <a:rPr sz="950" b="1" spc="-20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45" dirty="0">
                <a:solidFill>
                  <a:srgbClr val="5F4800"/>
                </a:solidFill>
                <a:latin typeface="Verdana"/>
                <a:cs typeface="Verdana"/>
              </a:rPr>
              <a:t>CONTRALORÍA </a:t>
            </a:r>
            <a:r>
              <a:rPr sz="950" b="1" spc="-40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80" dirty="0">
                <a:solidFill>
                  <a:srgbClr val="5F4800"/>
                </a:solidFill>
                <a:latin typeface="Verdana"/>
                <a:cs typeface="Verdana"/>
              </a:rPr>
              <a:t>S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O</a:t>
            </a:r>
            <a:r>
              <a:rPr sz="950" b="1" spc="-70" dirty="0">
                <a:solidFill>
                  <a:srgbClr val="5F4800"/>
                </a:solidFill>
                <a:latin typeface="Verdana"/>
                <a:cs typeface="Verdana"/>
              </a:rPr>
              <a:t>CI</a:t>
            </a:r>
            <a:r>
              <a:rPr sz="950" b="1" spc="-80" dirty="0">
                <a:solidFill>
                  <a:srgbClr val="5F4800"/>
                </a:solidFill>
                <a:latin typeface="Verdana"/>
                <a:cs typeface="Verdana"/>
              </a:rPr>
              <a:t>A</a:t>
            </a:r>
            <a:r>
              <a:rPr sz="950" b="1" spc="-35" dirty="0">
                <a:solidFill>
                  <a:srgbClr val="5F4800"/>
                </a:solidFill>
                <a:latin typeface="Verdana"/>
                <a:cs typeface="Verdana"/>
              </a:rPr>
              <a:t>L</a:t>
            </a:r>
            <a:r>
              <a:rPr sz="950" b="1" spc="-60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30" dirty="0">
                <a:solidFill>
                  <a:srgbClr val="5F4800"/>
                </a:solidFill>
                <a:latin typeface="Verdana"/>
                <a:cs typeface="Verdana"/>
              </a:rPr>
              <a:t>EN</a:t>
            </a:r>
            <a:r>
              <a:rPr sz="950" b="1" spc="-50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35" dirty="0">
                <a:solidFill>
                  <a:srgbClr val="5F4800"/>
                </a:solidFill>
                <a:latin typeface="Verdana"/>
                <a:cs typeface="Verdana"/>
              </a:rPr>
              <a:t>L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O</a:t>
            </a:r>
            <a:r>
              <a:rPr sz="950" b="1" spc="-50" dirty="0">
                <a:solidFill>
                  <a:srgbClr val="5F4800"/>
                </a:solidFill>
                <a:latin typeface="Verdana"/>
                <a:cs typeface="Verdana"/>
              </a:rPr>
              <a:t>S  </a:t>
            </a:r>
            <a:r>
              <a:rPr sz="950" b="1" spc="-30" dirty="0">
                <a:solidFill>
                  <a:srgbClr val="5F4800"/>
                </a:solidFill>
                <a:latin typeface="Verdana"/>
                <a:cs typeface="Verdana"/>
              </a:rPr>
              <a:t>PROGRAMAS </a:t>
            </a:r>
            <a:r>
              <a:rPr sz="950" b="1" spc="-25" dirty="0">
                <a:solidFill>
                  <a:srgbClr val="5F4800"/>
                </a:solidFill>
                <a:latin typeface="Verdana"/>
                <a:cs typeface="Verdana"/>
              </a:rPr>
              <a:t> F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E</a:t>
            </a:r>
            <a:r>
              <a:rPr sz="950" b="1" spc="-20" dirty="0">
                <a:solidFill>
                  <a:srgbClr val="5F4800"/>
                </a:solidFill>
                <a:latin typeface="Verdana"/>
                <a:cs typeface="Verdana"/>
              </a:rPr>
              <a:t>D</a:t>
            </a:r>
            <a:r>
              <a:rPr sz="950" b="1" spc="-25" dirty="0">
                <a:solidFill>
                  <a:srgbClr val="5F4800"/>
                </a:solidFill>
                <a:latin typeface="Verdana"/>
                <a:cs typeface="Verdana"/>
              </a:rPr>
              <a:t>ERA</a:t>
            </a:r>
            <a:r>
              <a:rPr sz="950" b="1" spc="-35" dirty="0">
                <a:solidFill>
                  <a:srgbClr val="5F4800"/>
                </a:solidFill>
                <a:latin typeface="Verdana"/>
                <a:cs typeface="Verdana"/>
              </a:rPr>
              <a:t>L</a:t>
            </a:r>
            <a:r>
              <a:rPr sz="950" b="1" spc="-45" dirty="0">
                <a:solidFill>
                  <a:srgbClr val="5F4800"/>
                </a:solidFill>
                <a:latin typeface="Verdana"/>
                <a:cs typeface="Verdana"/>
              </a:rPr>
              <a:t>ES</a:t>
            </a:r>
            <a:r>
              <a:rPr sz="950" b="1" spc="-35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15" dirty="0">
                <a:solidFill>
                  <a:srgbClr val="5F4800"/>
                </a:solidFill>
                <a:latin typeface="Verdana"/>
                <a:cs typeface="Verdana"/>
              </a:rPr>
              <a:t>D</a:t>
            </a:r>
            <a:r>
              <a:rPr sz="950" b="1" spc="-10" dirty="0">
                <a:solidFill>
                  <a:srgbClr val="5F4800"/>
                </a:solidFill>
                <a:latin typeface="Verdana"/>
                <a:cs typeface="Verdana"/>
              </a:rPr>
              <a:t>E  </a:t>
            </a:r>
            <a:r>
              <a:rPr sz="950" b="1" spc="-30" dirty="0">
                <a:solidFill>
                  <a:srgbClr val="5F4800"/>
                </a:solidFill>
                <a:latin typeface="Verdana"/>
                <a:cs typeface="Verdana"/>
              </a:rPr>
              <a:t>DESARROLLO </a:t>
            </a:r>
            <a:r>
              <a:rPr sz="950" b="1" spc="-25" dirty="0">
                <a:solidFill>
                  <a:srgbClr val="5F4800"/>
                </a:solidFill>
                <a:latin typeface="Verdana"/>
                <a:cs typeface="Verdana"/>
              </a:rPr>
              <a:t> </a:t>
            </a:r>
            <a:r>
              <a:rPr sz="950" b="1" spc="-55" dirty="0">
                <a:solidFill>
                  <a:srgbClr val="5F4800"/>
                </a:solidFill>
                <a:latin typeface="Verdana"/>
                <a:cs typeface="Verdana"/>
              </a:rPr>
              <a:t>SOCIAL</a:t>
            </a:r>
            <a:endParaRPr sz="9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950" b="1" spc="-95" dirty="0">
                <a:solidFill>
                  <a:srgbClr val="5F4800"/>
                </a:solidFill>
                <a:latin typeface="Verdana"/>
                <a:cs typeface="Verdana"/>
              </a:rPr>
              <a:t>2023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053319" y="3977385"/>
            <a:ext cx="6654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Di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sp</a:t>
            </a:r>
            <a:r>
              <a:rPr sz="900" b="1" spc="-10" dirty="0">
                <a:solidFill>
                  <a:srgbClr val="7457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s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icion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es 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Generales</a:t>
            </a:r>
            <a:endParaRPr sz="900">
              <a:latin typeface="Calibri"/>
              <a:cs typeface="Calibri"/>
            </a:endParaRPr>
          </a:p>
          <a:p>
            <a:pPr marL="25400" algn="ctr">
              <a:lnSpc>
                <a:spcPct val="100000"/>
              </a:lnSpc>
            </a:pP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1°-6°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0899393" y="3869182"/>
            <a:ext cx="1193800" cy="671195"/>
            <a:chOff x="10899393" y="3869182"/>
            <a:chExt cx="1193800" cy="671195"/>
          </a:xfrm>
        </p:grpSpPr>
        <p:sp>
          <p:nvSpPr>
            <p:cNvPr id="63" name="object 63"/>
            <p:cNvSpPr/>
            <p:nvPr/>
          </p:nvSpPr>
          <p:spPr>
            <a:xfrm>
              <a:off x="10905743" y="3875532"/>
              <a:ext cx="1181100" cy="658495"/>
            </a:xfrm>
            <a:custGeom>
              <a:avLst/>
              <a:gdLst/>
              <a:ahLst/>
              <a:cxnLst/>
              <a:rect l="l" t="t" r="r" b="b"/>
              <a:pathLst>
                <a:path w="1181100" h="658495">
                  <a:moveTo>
                    <a:pt x="1071372" y="0"/>
                  </a:moveTo>
                  <a:lnTo>
                    <a:pt x="109727" y="0"/>
                  </a:lnTo>
                  <a:lnTo>
                    <a:pt x="67026" y="8626"/>
                  </a:lnTo>
                  <a:lnTo>
                    <a:pt x="32146" y="32146"/>
                  </a:lnTo>
                  <a:lnTo>
                    <a:pt x="8626" y="67026"/>
                  </a:lnTo>
                  <a:lnTo>
                    <a:pt x="0" y="109728"/>
                  </a:lnTo>
                  <a:lnTo>
                    <a:pt x="0" y="548640"/>
                  </a:lnTo>
                  <a:lnTo>
                    <a:pt x="8626" y="591341"/>
                  </a:lnTo>
                  <a:lnTo>
                    <a:pt x="32146" y="626221"/>
                  </a:lnTo>
                  <a:lnTo>
                    <a:pt x="67026" y="649741"/>
                  </a:lnTo>
                  <a:lnTo>
                    <a:pt x="109727" y="658368"/>
                  </a:lnTo>
                  <a:lnTo>
                    <a:pt x="1071372" y="658368"/>
                  </a:lnTo>
                  <a:lnTo>
                    <a:pt x="1114073" y="649741"/>
                  </a:lnTo>
                  <a:lnTo>
                    <a:pt x="1148953" y="626221"/>
                  </a:lnTo>
                  <a:lnTo>
                    <a:pt x="1172473" y="591341"/>
                  </a:lnTo>
                  <a:lnTo>
                    <a:pt x="1181100" y="548640"/>
                  </a:lnTo>
                  <a:lnTo>
                    <a:pt x="1181100" y="109728"/>
                  </a:lnTo>
                  <a:lnTo>
                    <a:pt x="1172473" y="67026"/>
                  </a:lnTo>
                  <a:lnTo>
                    <a:pt x="1148953" y="32146"/>
                  </a:lnTo>
                  <a:lnTo>
                    <a:pt x="1114073" y="8626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BE9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905743" y="3875532"/>
              <a:ext cx="1181100" cy="658495"/>
            </a:xfrm>
            <a:custGeom>
              <a:avLst/>
              <a:gdLst/>
              <a:ahLst/>
              <a:cxnLst/>
              <a:rect l="l" t="t" r="r" b="b"/>
              <a:pathLst>
                <a:path w="1181100" h="658495">
                  <a:moveTo>
                    <a:pt x="0" y="109728"/>
                  </a:moveTo>
                  <a:lnTo>
                    <a:pt x="8626" y="67026"/>
                  </a:lnTo>
                  <a:lnTo>
                    <a:pt x="32146" y="32146"/>
                  </a:lnTo>
                  <a:lnTo>
                    <a:pt x="67026" y="8626"/>
                  </a:lnTo>
                  <a:lnTo>
                    <a:pt x="109727" y="0"/>
                  </a:lnTo>
                  <a:lnTo>
                    <a:pt x="1071372" y="0"/>
                  </a:lnTo>
                  <a:lnTo>
                    <a:pt x="1114073" y="8626"/>
                  </a:lnTo>
                  <a:lnTo>
                    <a:pt x="1148953" y="32146"/>
                  </a:lnTo>
                  <a:lnTo>
                    <a:pt x="1172473" y="67026"/>
                  </a:lnTo>
                  <a:lnTo>
                    <a:pt x="1181100" y="109728"/>
                  </a:lnTo>
                  <a:lnTo>
                    <a:pt x="1181100" y="548640"/>
                  </a:lnTo>
                  <a:lnTo>
                    <a:pt x="1172473" y="591341"/>
                  </a:lnTo>
                  <a:lnTo>
                    <a:pt x="1148953" y="626221"/>
                  </a:lnTo>
                  <a:lnTo>
                    <a:pt x="1114073" y="649741"/>
                  </a:lnTo>
                  <a:lnTo>
                    <a:pt x="1071372" y="658368"/>
                  </a:lnTo>
                  <a:lnTo>
                    <a:pt x="109727" y="658368"/>
                  </a:lnTo>
                  <a:lnTo>
                    <a:pt x="67026" y="649741"/>
                  </a:lnTo>
                  <a:lnTo>
                    <a:pt x="32146" y="626221"/>
                  </a:lnTo>
                  <a:lnTo>
                    <a:pt x="8626" y="591341"/>
                  </a:lnTo>
                  <a:lnTo>
                    <a:pt x="0" y="548640"/>
                  </a:lnTo>
                  <a:lnTo>
                    <a:pt x="0" y="1097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1045443" y="3842384"/>
            <a:ext cx="90296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Impulso, 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Promoción</a:t>
            </a:r>
            <a:r>
              <a:rPr sz="900" b="1" spc="2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y </a:t>
            </a:r>
            <a:r>
              <a:rPr sz="900" b="1" spc="5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Seguimiento</a:t>
            </a:r>
            <a:r>
              <a:rPr sz="900" b="1" spc="17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de</a:t>
            </a:r>
            <a:r>
              <a:rPr sz="900" b="1" spc="-25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la </a:t>
            </a:r>
            <a:r>
              <a:rPr sz="900" b="1" spc="-185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Contraloría</a:t>
            </a:r>
            <a:r>
              <a:rPr sz="900" b="1" spc="2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745700"/>
                </a:solidFill>
                <a:latin typeface="Calibri"/>
                <a:cs typeface="Calibri"/>
              </a:rPr>
              <a:t>Social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 7°-18°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0980166" y="4652517"/>
            <a:ext cx="1021715" cy="759460"/>
            <a:chOff x="10980166" y="4652517"/>
            <a:chExt cx="1021715" cy="759460"/>
          </a:xfrm>
        </p:grpSpPr>
        <p:sp>
          <p:nvSpPr>
            <p:cNvPr id="67" name="object 67"/>
            <p:cNvSpPr/>
            <p:nvPr/>
          </p:nvSpPr>
          <p:spPr>
            <a:xfrm>
              <a:off x="10986516" y="4658867"/>
              <a:ext cx="1009015" cy="746760"/>
            </a:xfrm>
            <a:custGeom>
              <a:avLst/>
              <a:gdLst/>
              <a:ahLst/>
              <a:cxnLst/>
              <a:rect l="l" t="t" r="r" b="b"/>
              <a:pathLst>
                <a:path w="1009015" h="746760">
                  <a:moveTo>
                    <a:pt x="884427" y="0"/>
                  </a:moveTo>
                  <a:lnTo>
                    <a:pt x="124459" y="0"/>
                  </a:lnTo>
                  <a:lnTo>
                    <a:pt x="76027" y="9784"/>
                  </a:lnTo>
                  <a:lnTo>
                    <a:pt x="36464" y="36464"/>
                  </a:lnTo>
                  <a:lnTo>
                    <a:pt x="9784" y="76027"/>
                  </a:lnTo>
                  <a:lnTo>
                    <a:pt x="0" y="124459"/>
                  </a:lnTo>
                  <a:lnTo>
                    <a:pt x="0" y="622299"/>
                  </a:lnTo>
                  <a:lnTo>
                    <a:pt x="9784" y="670732"/>
                  </a:lnTo>
                  <a:lnTo>
                    <a:pt x="36464" y="710295"/>
                  </a:lnTo>
                  <a:lnTo>
                    <a:pt x="76027" y="736975"/>
                  </a:lnTo>
                  <a:lnTo>
                    <a:pt x="124459" y="746759"/>
                  </a:lnTo>
                  <a:lnTo>
                    <a:pt x="884427" y="746759"/>
                  </a:lnTo>
                  <a:lnTo>
                    <a:pt x="932860" y="736975"/>
                  </a:lnTo>
                  <a:lnTo>
                    <a:pt x="972423" y="710295"/>
                  </a:lnTo>
                  <a:lnTo>
                    <a:pt x="999103" y="670732"/>
                  </a:lnTo>
                  <a:lnTo>
                    <a:pt x="1008887" y="622299"/>
                  </a:lnTo>
                  <a:lnTo>
                    <a:pt x="1008887" y="124459"/>
                  </a:lnTo>
                  <a:lnTo>
                    <a:pt x="999103" y="76027"/>
                  </a:lnTo>
                  <a:lnTo>
                    <a:pt x="972423" y="36464"/>
                  </a:lnTo>
                  <a:lnTo>
                    <a:pt x="932860" y="9784"/>
                  </a:lnTo>
                  <a:lnTo>
                    <a:pt x="884427" y="0"/>
                  </a:lnTo>
                  <a:close/>
                </a:path>
              </a:pathLst>
            </a:custGeom>
            <a:solidFill>
              <a:srgbClr val="BE9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986516" y="4658867"/>
              <a:ext cx="1009015" cy="746760"/>
            </a:xfrm>
            <a:custGeom>
              <a:avLst/>
              <a:gdLst/>
              <a:ahLst/>
              <a:cxnLst/>
              <a:rect l="l" t="t" r="r" b="b"/>
              <a:pathLst>
                <a:path w="1009015" h="746760">
                  <a:moveTo>
                    <a:pt x="0" y="124459"/>
                  </a:moveTo>
                  <a:lnTo>
                    <a:pt x="9784" y="76027"/>
                  </a:lnTo>
                  <a:lnTo>
                    <a:pt x="36464" y="36464"/>
                  </a:lnTo>
                  <a:lnTo>
                    <a:pt x="76027" y="9784"/>
                  </a:lnTo>
                  <a:lnTo>
                    <a:pt x="124459" y="0"/>
                  </a:lnTo>
                  <a:lnTo>
                    <a:pt x="884427" y="0"/>
                  </a:lnTo>
                  <a:lnTo>
                    <a:pt x="932860" y="9784"/>
                  </a:lnTo>
                  <a:lnTo>
                    <a:pt x="972423" y="36464"/>
                  </a:lnTo>
                  <a:lnTo>
                    <a:pt x="999103" y="76027"/>
                  </a:lnTo>
                  <a:lnTo>
                    <a:pt x="1008887" y="124459"/>
                  </a:lnTo>
                  <a:lnTo>
                    <a:pt x="1008887" y="622299"/>
                  </a:lnTo>
                  <a:lnTo>
                    <a:pt x="999103" y="670732"/>
                  </a:lnTo>
                  <a:lnTo>
                    <a:pt x="972423" y="710295"/>
                  </a:lnTo>
                  <a:lnTo>
                    <a:pt x="932860" y="736975"/>
                  </a:lnTo>
                  <a:lnTo>
                    <a:pt x="884427" y="746759"/>
                  </a:lnTo>
                  <a:lnTo>
                    <a:pt x="124459" y="746759"/>
                  </a:lnTo>
                  <a:lnTo>
                    <a:pt x="76027" y="736975"/>
                  </a:lnTo>
                  <a:lnTo>
                    <a:pt x="36464" y="710295"/>
                  </a:lnTo>
                  <a:lnTo>
                    <a:pt x="9784" y="670732"/>
                  </a:lnTo>
                  <a:lnTo>
                    <a:pt x="0" y="622299"/>
                  </a:lnTo>
                  <a:lnTo>
                    <a:pt x="0" y="1244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1132311" y="4670552"/>
            <a:ext cx="7181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Resultados de </a:t>
            </a:r>
            <a:r>
              <a:rPr sz="900" b="1" spc="-185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los</a:t>
            </a:r>
            <a:r>
              <a:rPr sz="900" b="1" spc="-25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Comités</a:t>
            </a:r>
            <a:r>
              <a:rPr sz="900" b="1" spc="-25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de </a:t>
            </a:r>
            <a:r>
              <a:rPr sz="900" b="1" spc="-19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Contraloría 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Social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24°-28°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9930130" y="4625085"/>
            <a:ext cx="911860" cy="759460"/>
            <a:chOff x="9930130" y="4625085"/>
            <a:chExt cx="911860" cy="759460"/>
          </a:xfrm>
        </p:grpSpPr>
        <p:sp>
          <p:nvSpPr>
            <p:cNvPr id="71" name="object 71"/>
            <p:cNvSpPr/>
            <p:nvPr/>
          </p:nvSpPr>
          <p:spPr>
            <a:xfrm>
              <a:off x="9936480" y="4631435"/>
              <a:ext cx="899160" cy="746760"/>
            </a:xfrm>
            <a:custGeom>
              <a:avLst/>
              <a:gdLst/>
              <a:ahLst/>
              <a:cxnLst/>
              <a:rect l="l" t="t" r="r" b="b"/>
              <a:pathLst>
                <a:path w="899159" h="746760">
                  <a:moveTo>
                    <a:pt x="774700" y="0"/>
                  </a:moveTo>
                  <a:lnTo>
                    <a:pt x="124460" y="0"/>
                  </a:lnTo>
                  <a:lnTo>
                    <a:pt x="76027" y="9784"/>
                  </a:lnTo>
                  <a:lnTo>
                    <a:pt x="36464" y="36464"/>
                  </a:lnTo>
                  <a:lnTo>
                    <a:pt x="9784" y="76027"/>
                  </a:lnTo>
                  <a:lnTo>
                    <a:pt x="0" y="124459"/>
                  </a:lnTo>
                  <a:lnTo>
                    <a:pt x="0" y="622300"/>
                  </a:lnTo>
                  <a:lnTo>
                    <a:pt x="9784" y="670732"/>
                  </a:lnTo>
                  <a:lnTo>
                    <a:pt x="36464" y="710295"/>
                  </a:lnTo>
                  <a:lnTo>
                    <a:pt x="76027" y="736975"/>
                  </a:lnTo>
                  <a:lnTo>
                    <a:pt x="124460" y="746760"/>
                  </a:lnTo>
                  <a:lnTo>
                    <a:pt x="774700" y="746760"/>
                  </a:lnTo>
                  <a:lnTo>
                    <a:pt x="823132" y="736975"/>
                  </a:lnTo>
                  <a:lnTo>
                    <a:pt x="862695" y="710295"/>
                  </a:lnTo>
                  <a:lnTo>
                    <a:pt x="889375" y="670732"/>
                  </a:lnTo>
                  <a:lnTo>
                    <a:pt x="899160" y="622300"/>
                  </a:lnTo>
                  <a:lnTo>
                    <a:pt x="899160" y="124459"/>
                  </a:lnTo>
                  <a:lnTo>
                    <a:pt x="889375" y="76027"/>
                  </a:lnTo>
                  <a:lnTo>
                    <a:pt x="862695" y="36464"/>
                  </a:lnTo>
                  <a:lnTo>
                    <a:pt x="823132" y="9784"/>
                  </a:lnTo>
                  <a:lnTo>
                    <a:pt x="774700" y="0"/>
                  </a:lnTo>
                  <a:close/>
                </a:path>
              </a:pathLst>
            </a:custGeom>
            <a:solidFill>
              <a:srgbClr val="BE9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936480" y="4631435"/>
              <a:ext cx="899160" cy="746760"/>
            </a:xfrm>
            <a:custGeom>
              <a:avLst/>
              <a:gdLst/>
              <a:ahLst/>
              <a:cxnLst/>
              <a:rect l="l" t="t" r="r" b="b"/>
              <a:pathLst>
                <a:path w="899159" h="746760">
                  <a:moveTo>
                    <a:pt x="0" y="124459"/>
                  </a:moveTo>
                  <a:lnTo>
                    <a:pt x="9784" y="76027"/>
                  </a:lnTo>
                  <a:lnTo>
                    <a:pt x="36464" y="36464"/>
                  </a:lnTo>
                  <a:lnTo>
                    <a:pt x="76027" y="9784"/>
                  </a:lnTo>
                  <a:lnTo>
                    <a:pt x="124460" y="0"/>
                  </a:lnTo>
                  <a:lnTo>
                    <a:pt x="774700" y="0"/>
                  </a:lnTo>
                  <a:lnTo>
                    <a:pt x="823132" y="9784"/>
                  </a:lnTo>
                  <a:lnTo>
                    <a:pt x="862695" y="36464"/>
                  </a:lnTo>
                  <a:lnTo>
                    <a:pt x="889375" y="76027"/>
                  </a:lnTo>
                  <a:lnTo>
                    <a:pt x="899160" y="124459"/>
                  </a:lnTo>
                  <a:lnTo>
                    <a:pt x="899160" y="622300"/>
                  </a:lnTo>
                  <a:lnTo>
                    <a:pt x="889375" y="670732"/>
                  </a:lnTo>
                  <a:lnTo>
                    <a:pt x="862695" y="710295"/>
                  </a:lnTo>
                  <a:lnTo>
                    <a:pt x="823132" y="736975"/>
                  </a:lnTo>
                  <a:lnTo>
                    <a:pt x="774700" y="746760"/>
                  </a:lnTo>
                  <a:lnTo>
                    <a:pt x="124460" y="746760"/>
                  </a:lnTo>
                  <a:lnTo>
                    <a:pt x="76027" y="736975"/>
                  </a:lnTo>
                  <a:lnTo>
                    <a:pt x="36464" y="710295"/>
                  </a:lnTo>
                  <a:lnTo>
                    <a:pt x="9784" y="670732"/>
                  </a:lnTo>
                  <a:lnTo>
                    <a:pt x="0" y="622300"/>
                  </a:lnTo>
                  <a:lnTo>
                    <a:pt x="0" y="1244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0106914" y="4711445"/>
            <a:ext cx="55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C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om</a:t>
            </a:r>
            <a:r>
              <a:rPr sz="900" b="1" spc="-10" dirty="0">
                <a:solidFill>
                  <a:srgbClr val="745700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tés</a:t>
            </a:r>
            <a:r>
              <a:rPr sz="900" b="1" spc="1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d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e  C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on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tra</a:t>
            </a:r>
            <a:r>
              <a:rPr sz="900" b="1" spc="-10" dirty="0">
                <a:solidFill>
                  <a:srgbClr val="745700"/>
                </a:solidFill>
                <a:latin typeface="Calibri"/>
                <a:cs typeface="Calibri"/>
              </a:rPr>
              <a:t>l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í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a 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Social</a:t>
            </a:r>
            <a:endParaRPr sz="900" dirty="0">
              <a:latin typeface="Calibri"/>
              <a:cs typeface="Calibri"/>
            </a:endParaRPr>
          </a:p>
          <a:p>
            <a:pPr marL="25400" algn="ctr">
              <a:lnSpc>
                <a:spcPct val="100000"/>
              </a:lnSpc>
            </a:pP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19°-23°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930130" y="5515102"/>
            <a:ext cx="911860" cy="880110"/>
            <a:chOff x="9930130" y="5515102"/>
            <a:chExt cx="911860" cy="880110"/>
          </a:xfrm>
        </p:grpSpPr>
        <p:sp>
          <p:nvSpPr>
            <p:cNvPr id="75" name="object 75"/>
            <p:cNvSpPr/>
            <p:nvPr/>
          </p:nvSpPr>
          <p:spPr>
            <a:xfrm>
              <a:off x="9936480" y="5521452"/>
              <a:ext cx="899160" cy="867410"/>
            </a:xfrm>
            <a:custGeom>
              <a:avLst/>
              <a:gdLst/>
              <a:ahLst/>
              <a:cxnLst/>
              <a:rect l="l" t="t" r="r" b="b"/>
              <a:pathLst>
                <a:path w="899159" h="867410">
                  <a:moveTo>
                    <a:pt x="754634" y="0"/>
                  </a:moveTo>
                  <a:lnTo>
                    <a:pt x="144525" y="0"/>
                  </a:lnTo>
                  <a:lnTo>
                    <a:pt x="98868" y="7374"/>
                  </a:lnTo>
                  <a:lnTo>
                    <a:pt x="59198" y="27903"/>
                  </a:lnTo>
                  <a:lnTo>
                    <a:pt x="27903" y="59198"/>
                  </a:lnTo>
                  <a:lnTo>
                    <a:pt x="7374" y="98868"/>
                  </a:lnTo>
                  <a:lnTo>
                    <a:pt x="0" y="144526"/>
                  </a:lnTo>
                  <a:lnTo>
                    <a:pt x="0" y="722630"/>
                  </a:lnTo>
                  <a:lnTo>
                    <a:pt x="7374" y="768311"/>
                  </a:lnTo>
                  <a:lnTo>
                    <a:pt x="27903" y="807985"/>
                  </a:lnTo>
                  <a:lnTo>
                    <a:pt x="59198" y="839270"/>
                  </a:lnTo>
                  <a:lnTo>
                    <a:pt x="98868" y="859787"/>
                  </a:lnTo>
                  <a:lnTo>
                    <a:pt x="144525" y="867156"/>
                  </a:lnTo>
                  <a:lnTo>
                    <a:pt x="754634" y="867156"/>
                  </a:lnTo>
                  <a:lnTo>
                    <a:pt x="800291" y="859787"/>
                  </a:lnTo>
                  <a:lnTo>
                    <a:pt x="839961" y="839270"/>
                  </a:lnTo>
                  <a:lnTo>
                    <a:pt x="871256" y="807985"/>
                  </a:lnTo>
                  <a:lnTo>
                    <a:pt x="891785" y="768311"/>
                  </a:lnTo>
                  <a:lnTo>
                    <a:pt x="899160" y="722630"/>
                  </a:lnTo>
                  <a:lnTo>
                    <a:pt x="899160" y="144526"/>
                  </a:lnTo>
                  <a:lnTo>
                    <a:pt x="891785" y="98868"/>
                  </a:lnTo>
                  <a:lnTo>
                    <a:pt x="871256" y="59198"/>
                  </a:lnTo>
                  <a:lnTo>
                    <a:pt x="839961" y="27903"/>
                  </a:lnTo>
                  <a:lnTo>
                    <a:pt x="800291" y="7374"/>
                  </a:lnTo>
                  <a:lnTo>
                    <a:pt x="754634" y="0"/>
                  </a:lnTo>
                  <a:close/>
                </a:path>
              </a:pathLst>
            </a:custGeom>
            <a:solidFill>
              <a:srgbClr val="BE9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936480" y="5521452"/>
              <a:ext cx="899160" cy="867410"/>
            </a:xfrm>
            <a:custGeom>
              <a:avLst/>
              <a:gdLst/>
              <a:ahLst/>
              <a:cxnLst/>
              <a:rect l="l" t="t" r="r" b="b"/>
              <a:pathLst>
                <a:path w="899159" h="867410">
                  <a:moveTo>
                    <a:pt x="0" y="144526"/>
                  </a:moveTo>
                  <a:lnTo>
                    <a:pt x="7374" y="98868"/>
                  </a:lnTo>
                  <a:lnTo>
                    <a:pt x="27903" y="59198"/>
                  </a:lnTo>
                  <a:lnTo>
                    <a:pt x="59198" y="27903"/>
                  </a:lnTo>
                  <a:lnTo>
                    <a:pt x="98868" y="7374"/>
                  </a:lnTo>
                  <a:lnTo>
                    <a:pt x="144525" y="0"/>
                  </a:lnTo>
                  <a:lnTo>
                    <a:pt x="754634" y="0"/>
                  </a:lnTo>
                  <a:lnTo>
                    <a:pt x="800291" y="7374"/>
                  </a:lnTo>
                  <a:lnTo>
                    <a:pt x="839961" y="27903"/>
                  </a:lnTo>
                  <a:lnTo>
                    <a:pt x="871256" y="59198"/>
                  </a:lnTo>
                  <a:lnTo>
                    <a:pt x="891785" y="98868"/>
                  </a:lnTo>
                  <a:lnTo>
                    <a:pt x="899160" y="144526"/>
                  </a:lnTo>
                  <a:lnTo>
                    <a:pt x="899160" y="722630"/>
                  </a:lnTo>
                  <a:lnTo>
                    <a:pt x="891785" y="768311"/>
                  </a:lnTo>
                  <a:lnTo>
                    <a:pt x="871256" y="807985"/>
                  </a:lnTo>
                  <a:lnTo>
                    <a:pt x="839961" y="839270"/>
                  </a:lnTo>
                  <a:lnTo>
                    <a:pt x="800291" y="859787"/>
                  </a:lnTo>
                  <a:lnTo>
                    <a:pt x="754634" y="867156"/>
                  </a:lnTo>
                  <a:lnTo>
                    <a:pt x="144525" y="867156"/>
                  </a:lnTo>
                  <a:lnTo>
                    <a:pt x="98868" y="859787"/>
                  </a:lnTo>
                  <a:lnTo>
                    <a:pt x="59198" y="839270"/>
                  </a:lnTo>
                  <a:lnTo>
                    <a:pt x="27903" y="807985"/>
                  </a:lnTo>
                  <a:lnTo>
                    <a:pt x="7374" y="768311"/>
                  </a:lnTo>
                  <a:lnTo>
                    <a:pt x="0" y="722630"/>
                  </a:lnTo>
                  <a:lnTo>
                    <a:pt x="0" y="14452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117073" y="5524601"/>
            <a:ext cx="539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Aplicación </a:t>
            </a:r>
            <a:r>
              <a:rPr sz="900" b="1" spc="-19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de</a:t>
            </a:r>
            <a:r>
              <a:rPr sz="900" b="1" spc="-3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la</a:t>
            </a:r>
            <a:r>
              <a:rPr sz="900" b="1" spc="-2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CS</a:t>
            </a:r>
            <a:r>
              <a:rPr sz="900" b="1" spc="-50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en </a:t>
            </a:r>
            <a:r>
              <a:rPr sz="900" b="1" spc="-185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otros 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P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gramas 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Federales </a:t>
            </a:r>
            <a:r>
              <a:rPr sz="900" b="1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745700"/>
                </a:solidFill>
                <a:latin typeface="Calibri"/>
                <a:cs typeface="Calibri"/>
              </a:rPr>
              <a:t>29°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0978642" y="5554726"/>
            <a:ext cx="1023619" cy="712470"/>
            <a:chOff x="10978642" y="5554726"/>
            <a:chExt cx="1023619" cy="712470"/>
          </a:xfrm>
        </p:grpSpPr>
        <p:sp>
          <p:nvSpPr>
            <p:cNvPr id="79" name="object 79"/>
            <p:cNvSpPr/>
            <p:nvPr/>
          </p:nvSpPr>
          <p:spPr>
            <a:xfrm>
              <a:off x="10984992" y="5561076"/>
              <a:ext cx="1010919" cy="699770"/>
            </a:xfrm>
            <a:custGeom>
              <a:avLst/>
              <a:gdLst/>
              <a:ahLst/>
              <a:cxnLst/>
              <a:rect l="l" t="t" r="r" b="b"/>
              <a:pathLst>
                <a:path w="1010920" h="699770">
                  <a:moveTo>
                    <a:pt x="893826" y="0"/>
                  </a:moveTo>
                  <a:lnTo>
                    <a:pt x="116585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582930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5" y="699516"/>
                  </a:lnTo>
                  <a:lnTo>
                    <a:pt x="893826" y="699516"/>
                  </a:lnTo>
                  <a:lnTo>
                    <a:pt x="939206" y="690354"/>
                  </a:lnTo>
                  <a:lnTo>
                    <a:pt x="976264" y="665368"/>
                  </a:lnTo>
                  <a:lnTo>
                    <a:pt x="1001250" y="628310"/>
                  </a:lnTo>
                  <a:lnTo>
                    <a:pt x="1010411" y="582930"/>
                  </a:lnTo>
                  <a:lnTo>
                    <a:pt x="1010411" y="116586"/>
                  </a:lnTo>
                  <a:lnTo>
                    <a:pt x="1001250" y="71205"/>
                  </a:lnTo>
                  <a:lnTo>
                    <a:pt x="976264" y="34147"/>
                  </a:lnTo>
                  <a:lnTo>
                    <a:pt x="939206" y="9161"/>
                  </a:lnTo>
                  <a:lnTo>
                    <a:pt x="893826" y="0"/>
                  </a:lnTo>
                  <a:close/>
                </a:path>
              </a:pathLst>
            </a:custGeom>
            <a:solidFill>
              <a:srgbClr val="BE9000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984992" y="5561076"/>
              <a:ext cx="1010919" cy="699770"/>
            </a:xfrm>
            <a:custGeom>
              <a:avLst/>
              <a:gdLst/>
              <a:ahLst/>
              <a:cxnLst/>
              <a:rect l="l" t="t" r="r" b="b"/>
              <a:pathLst>
                <a:path w="1010920" h="69977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5" y="0"/>
                  </a:lnTo>
                  <a:lnTo>
                    <a:pt x="893826" y="0"/>
                  </a:lnTo>
                  <a:lnTo>
                    <a:pt x="939206" y="9161"/>
                  </a:lnTo>
                  <a:lnTo>
                    <a:pt x="976264" y="34147"/>
                  </a:lnTo>
                  <a:lnTo>
                    <a:pt x="1001250" y="71205"/>
                  </a:lnTo>
                  <a:lnTo>
                    <a:pt x="1010411" y="116586"/>
                  </a:lnTo>
                  <a:lnTo>
                    <a:pt x="1010411" y="582930"/>
                  </a:lnTo>
                  <a:lnTo>
                    <a:pt x="1001250" y="628310"/>
                  </a:lnTo>
                  <a:lnTo>
                    <a:pt x="976264" y="665368"/>
                  </a:lnTo>
                  <a:lnTo>
                    <a:pt x="939206" y="690354"/>
                  </a:lnTo>
                  <a:lnTo>
                    <a:pt x="893826" y="699516"/>
                  </a:lnTo>
                  <a:lnTo>
                    <a:pt x="116585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30"/>
                  </a:lnTo>
                  <a:lnTo>
                    <a:pt x="0" y="1165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1112500" y="5587085"/>
            <a:ext cx="756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745700"/>
                </a:solidFill>
                <a:latin typeface="Calibri"/>
                <a:cs typeface="Calibri"/>
              </a:rPr>
              <a:t>Vigilancia</a:t>
            </a:r>
            <a:r>
              <a:rPr sz="1000" b="1" spc="15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45700"/>
                </a:solidFill>
                <a:latin typeface="Calibri"/>
                <a:cs typeface="Calibri"/>
              </a:rPr>
              <a:t>y </a:t>
            </a:r>
            <a:r>
              <a:rPr sz="1000" b="1" dirty="0">
                <a:solidFill>
                  <a:srgbClr val="7457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45700"/>
                </a:solidFill>
                <a:latin typeface="Calibri"/>
                <a:cs typeface="Calibri"/>
              </a:rPr>
              <a:t>Responsab</a:t>
            </a:r>
            <a:r>
              <a:rPr sz="1000" b="1" spc="-10" dirty="0">
                <a:solidFill>
                  <a:srgbClr val="745700"/>
                </a:solidFill>
                <a:latin typeface="Calibri"/>
                <a:cs typeface="Calibri"/>
              </a:rPr>
              <a:t>ili</a:t>
            </a:r>
            <a:r>
              <a:rPr sz="1000" b="1" spc="-5" dirty="0">
                <a:solidFill>
                  <a:srgbClr val="745700"/>
                </a:solidFill>
                <a:latin typeface="Calibri"/>
                <a:cs typeface="Calibri"/>
              </a:rPr>
              <a:t>d  ades</a:t>
            </a:r>
            <a:endParaRPr sz="1000">
              <a:latin typeface="Calibri"/>
              <a:cs typeface="Calibri"/>
            </a:endParaRPr>
          </a:p>
          <a:p>
            <a:pPr marL="29209" algn="ctr">
              <a:lnSpc>
                <a:spcPct val="100000"/>
              </a:lnSpc>
            </a:pPr>
            <a:r>
              <a:rPr sz="1000" b="1" spc="-10" dirty="0">
                <a:solidFill>
                  <a:srgbClr val="745700"/>
                </a:solidFill>
                <a:latin typeface="Calibri"/>
                <a:cs typeface="Calibri"/>
              </a:rPr>
              <a:t>30°-32°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905502" y="3851021"/>
            <a:ext cx="4964430" cy="2633980"/>
            <a:chOff x="4905502" y="3851021"/>
            <a:chExt cx="4964430" cy="2633980"/>
          </a:xfrm>
        </p:grpSpPr>
        <p:sp>
          <p:nvSpPr>
            <p:cNvPr id="83" name="object 83"/>
            <p:cNvSpPr/>
            <p:nvPr/>
          </p:nvSpPr>
          <p:spPr>
            <a:xfrm>
              <a:off x="9671304" y="3854196"/>
              <a:ext cx="195580" cy="2627630"/>
            </a:xfrm>
            <a:custGeom>
              <a:avLst/>
              <a:gdLst/>
              <a:ahLst/>
              <a:cxnLst/>
              <a:rect l="l" t="t" r="r" b="b"/>
              <a:pathLst>
                <a:path w="195579" h="2627629">
                  <a:moveTo>
                    <a:pt x="195072" y="2627376"/>
                  </a:moveTo>
                  <a:lnTo>
                    <a:pt x="157114" y="2626098"/>
                  </a:lnTo>
                  <a:lnTo>
                    <a:pt x="126111" y="2622615"/>
                  </a:lnTo>
                  <a:lnTo>
                    <a:pt x="105203" y="2617447"/>
                  </a:lnTo>
                  <a:lnTo>
                    <a:pt x="97536" y="2611119"/>
                  </a:lnTo>
                  <a:lnTo>
                    <a:pt x="97536" y="1329943"/>
                  </a:lnTo>
                  <a:lnTo>
                    <a:pt x="89868" y="1323599"/>
                  </a:lnTo>
                  <a:lnTo>
                    <a:pt x="68961" y="1318434"/>
                  </a:lnTo>
                  <a:lnTo>
                    <a:pt x="37957" y="1314959"/>
                  </a:lnTo>
                  <a:lnTo>
                    <a:pt x="0" y="1313687"/>
                  </a:lnTo>
                  <a:lnTo>
                    <a:pt x="37957" y="1312416"/>
                  </a:lnTo>
                  <a:lnTo>
                    <a:pt x="68960" y="1308941"/>
                  </a:lnTo>
                  <a:lnTo>
                    <a:pt x="89868" y="1303776"/>
                  </a:lnTo>
                  <a:lnTo>
                    <a:pt x="97536" y="1297431"/>
                  </a:lnTo>
                  <a:lnTo>
                    <a:pt x="97536" y="16255"/>
                  </a:lnTo>
                  <a:lnTo>
                    <a:pt x="105203" y="9911"/>
                  </a:lnTo>
                  <a:lnTo>
                    <a:pt x="126111" y="4746"/>
                  </a:lnTo>
                  <a:lnTo>
                    <a:pt x="157114" y="1271"/>
                  </a:lnTo>
                  <a:lnTo>
                    <a:pt x="195072" y="0"/>
                  </a:lnTo>
                </a:path>
              </a:pathLst>
            </a:custGeom>
            <a:ln w="6349">
              <a:solidFill>
                <a:srgbClr val="7E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911852" y="4090416"/>
              <a:ext cx="1420495" cy="1858010"/>
            </a:xfrm>
            <a:custGeom>
              <a:avLst/>
              <a:gdLst/>
              <a:ahLst/>
              <a:cxnLst/>
              <a:rect l="l" t="t" r="r" b="b"/>
              <a:pathLst>
                <a:path w="1420495" h="1858010">
                  <a:moveTo>
                    <a:pt x="710184" y="0"/>
                  </a:moveTo>
                  <a:lnTo>
                    <a:pt x="668460" y="1577"/>
                  </a:lnTo>
                  <a:lnTo>
                    <a:pt x="627370" y="6249"/>
                  </a:lnTo>
                  <a:lnTo>
                    <a:pt x="586981" y="13931"/>
                  </a:lnTo>
                  <a:lnTo>
                    <a:pt x="547360" y="24535"/>
                  </a:lnTo>
                  <a:lnTo>
                    <a:pt x="508573" y="37972"/>
                  </a:lnTo>
                  <a:lnTo>
                    <a:pt x="470687" y="54157"/>
                  </a:lnTo>
                  <a:lnTo>
                    <a:pt x="433768" y="73003"/>
                  </a:lnTo>
                  <a:lnTo>
                    <a:pt x="397883" y="94421"/>
                  </a:lnTo>
                  <a:lnTo>
                    <a:pt x="363100" y="118325"/>
                  </a:lnTo>
                  <a:lnTo>
                    <a:pt x="329483" y="144627"/>
                  </a:lnTo>
                  <a:lnTo>
                    <a:pt x="297101" y="173242"/>
                  </a:lnTo>
                  <a:lnTo>
                    <a:pt x="266020" y="204080"/>
                  </a:lnTo>
                  <a:lnTo>
                    <a:pt x="236306" y="237056"/>
                  </a:lnTo>
                  <a:lnTo>
                    <a:pt x="208026" y="272081"/>
                  </a:lnTo>
                  <a:lnTo>
                    <a:pt x="181246" y="309070"/>
                  </a:lnTo>
                  <a:lnTo>
                    <a:pt x="156034" y="347934"/>
                  </a:lnTo>
                  <a:lnTo>
                    <a:pt x="132456" y="388586"/>
                  </a:lnTo>
                  <a:lnTo>
                    <a:pt x="110578" y="430940"/>
                  </a:lnTo>
                  <a:lnTo>
                    <a:pt x="90468" y="474908"/>
                  </a:lnTo>
                  <a:lnTo>
                    <a:pt x="72192" y="520403"/>
                  </a:lnTo>
                  <a:lnTo>
                    <a:pt x="55816" y="567338"/>
                  </a:lnTo>
                  <a:lnTo>
                    <a:pt x="41407" y="615626"/>
                  </a:lnTo>
                  <a:lnTo>
                    <a:pt x="29033" y="665179"/>
                  </a:lnTo>
                  <a:lnTo>
                    <a:pt x="18758" y="715911"/>
                  </a:lnTo>
                  <a:lnTo>
                    <a:pt x="10651" y="767734"/>
                  </a:lnTo>
                  <a:lnTo>
                    <a:pt x="4778" y="820560"/>
                  </a:lnTo>
                  <a:lnTo>
                    <a:pt x="1205" y="874304"/>
                  </a:lnTo>
                  <a:lnTo>
                    <a:pt x="0" y="928877"/>
                  </a:lnTo>
                  <a:lnTo>
                    <a:pt x="1205" y="983451"/>
                  </a:lnTo>
                  <a:lnTo>
                    <a:pt x="4778" y="1037195"/>
                  </a:lnTo>
                  <a:lnTo>
                    <a:pt x="10651" y="1090021"/>
                  </a:lnTo>
                  <a:lnTo>
                    <a:pt x="18758" y="1141844"/>
                  </a:lnTo>
                  <a:lnTo>
                    <a:pt x="29033" y="1192576"/>
                  </a:lnTo>
                  <a:lnTo>
                    <a:pt x="41407" y="1242129"/>
                  </a:lnTo>
                  <a:lnTo>
                    <a:pt x="55816" y="1290417"/>
                  </a:lnTo>
                  <a:lnTo>
                    <a:pt x="72192" y="1337352"/>
                  </a:lnTo>
                  <a:lnTo>
                    <a:pt x="90468" y="1382847"/>
                  </a:lnTo>
                  <a:lnTo>
                    <a:pt x="110578" y="1426815"/>
                  </a:lnTo>
                  <a:lnTo>
                    <a:pt x="132456" y="1469169"/>
                  </a:lnTo>
                  <a:lnTo>
                    <a:pt x="156034" y="1509821"/>
                  </a:lnTo>
                  <a:lnTo>
                    <a:pt x="181246" y="1548685"/>
                  </a:lnTo>
                  <a:lnTo>
                    <a:pt x="208026" y="1585674"/>
                  </a:lnTo>
                  <a:lnTo>
                    <a:pt x="236306" y="1620699"/>
                  </a:lnTo>
                  <a:lnTo>
                    <a:pt x="266020" y="1653675"/>
                  </a:lnTo>
                  <a:lnTo>
                    <a:pt x="297101" y="1684513"/>
                  </a:lnTo>
                  <a:lnTo>
                    <a:pt x="329483" y="1713128"/>
                  </a:lnTo>
                  <a:lnTo>
                    <a:pt x="363100" y="1739430"/>
                  </a:lnTo>
                  <a:lnTo>
                    <a:pt x="397883" y="1763334"/>
                  </a:lnTo>
                  <a:lnTo>
                    <a:pt x="433768" y="1784752"/>
                  </a:lnTo>
                  <a:lnTo>
                    <a:pt x="470687" y="1803598"/>
                  </a:lnTo>
                  <a:lnTo>
                    <a:pt x="508573" y="1819783"/>
                  </a:lnTo>
                  <a:lnTo>
                    <a:pt x="547360" y="1833220"/>
                  </a:lnTo>
                  <a:lnTo>
                    <a:pt x="586981" y="1843824"/>
                  </a:lnTo>
                  <a:lnTo>
                    <a:pt x="627370" y="1851506"/>
                  </a:lnTo>
                  <a:lnTo>
                    <a:pt x="668460" y="1856178"/>
                  </a:lnTo>
                  <a:lnTo>
                    <a:pt x="710184" y="1857755"/>
                  </a:lnTo>
                  <a:lnTo>
                    <a:pt x="751907" y="1856178"/>
                  </a:lnTo>
                  <a:lnTo>
                    <a:pt x="792997" y="1851506"/>
                  </a:lnTo>
                  <a:lnTo>
                    <a:pt x="833386" y="1843824"/>
                  </a:lnTo>
                  <a:lnTo>
                    <a:pt x="873007" y="1833220"/>
                  </a:lnTo>
                  <a:lnTo>
                    <a:pt x="911794" y="1819783"/>
                  </a:lnTo>
                  <a:lnTo>
                    <a:pt x="949680" y="1803598"/>
                  </a:lnTo>
                  <a:lnTo>
                    <a:pt x="986599" y="1784752"/>
                  </a:lnTo>
                  <a:lnTo>
                    <a:pt x="1022484" y="1763334"/>
                  </a:lnTo>
                  <a:lnTo>
                    <a:pt x="1057267" y="1739430"/>
                  </a:lnTo>
                  <a:lnTo>
                    <a:pt x="1090884" y="1713128"/>
                  </a:lnTo>
                  <a:lnTo>
                    <a:pt x="1123266" y="1684513"/>
                  </a:lnTo>
                  <a:lnTo>
                    <a:pt x="1154347" y="1653675"/>
                  </a:lnTo>
                  <a:lnTo>
                    <a:pt x="1184061" y="1620699"/>
                  </a:lnTo>
                  <a:lnTo>
                    <a:pt x="1212341" y="1585674"/>
                  </a:lnTo>
                  <a:lnTo>
                    <a:pt x="1239121" y="1548685"/>
                  </a:lnTo>
                  <a:lnTo>
                    <a:pt x="1264333" y="1509821"/>
                  </a:lnTo>
                  <a:lnTo>
                    <a:pt x="1287911" y="1469169"/>
                  </a:lnTo>
                  <a:lnTo>
                    <a:pt x="1309789" y="1426815"/>
                  </a:lnTo>
                  <a:lnTo>
                    <a:pt x="1329899" y="1382847"/>
                  </a:lnTo>
                  <a:lnTo>
                    <a:pt x="1348175" y="1337352"/>
                  </a:lnTo>
                  <a:lnTo>
                    <a:pt x="1364551" y="1290417"/>
                  </a:lnTo>
                  <a:lnTo>
                    <a:pt x="1378960" y="1242129"/>
                  </a:lnTo>
                  <a:lnTo>
                    <a:pt x="1391334" y="1192576"/>
                  </a:lnTo>
                  <a:lnTo>
                    <a:pt x="1401609" y="1141844"/>
                  </a:lnTo>
                  <a:lnTo>
                    <a:pt x="1409716" y="1090021"/>
                  </a:lnTo>
                  <a:lnTo>
                    <a:pt x="1415589" y="1037195"/>
                  </a:lnTo>
                  <a:lnTo>
                    <a:pt x="1419162" y="983451"/>
                  </a:lnTo>
                  <a:lnTo>
                    <a:pt x="1420368" y="928877"/>
                  </a:lnTo>
                  <a:lnTo>
                    <a:pt x="1419162" y="874304"/>
                  </a:lnTo>
                  <a:lnTo>
                    <a:pt x="1415589" y="820560"/>
                  </a:lnTo>
                  <a:lnTo>
                    <a:pt x="1409716" y="767734"/>
                  </a:lnTo>
                  <a:lnTo>
                    <a:pt x="1401609" y="715911"/>
                  </a:lnTo>
                  <a:lnTo>
                    <a:pt x="1391334" y="665179"/>
                  </a:lnTo>
                  <a:lnTo>
                    <a:pt x="1378960" y="615626"/>
                  </a:lnTo>
                  <a:lnTo>
                    <a:pt x="1364551" y="567338"/>
                  </a:lnTo>
                  <a:lnTo>
                    <a:pt x="1348175" y="520403"/>
                  </a:lnTo>
                  <a:lnTo>
                    <a:pt x="1329899" y="474908"/>
                  </a:lnTo>
                  <a:lnTo>
                    <a:pt x="1309789" y="430940"/>
                  </a:lnTo>
                  <a:lnTo>
                    <a:pt x="1287911" y="388586"/>
                  </a:lnTo>
                  <a:lnTo>
                    <a:pt x="1264333" y="347934"/>
                  </a:lnTo>
                  <a:lnTo>
                    <a:pt x="1239121" y="309070"/>
                  </a:lnTo>
                  <a:lnTo>
                    <a:pt x="1212341" y="272081"/>
                  </a:lnTo>
                  <a:lnTo>
                    <a:pt x="1184061" y="237056"/>
                  </a:lnTo>
                  <a:lnTo>
                    <a:pt x="1154347" y="204080"/>
                  </a:lnTo>
                  <a:lnTo>
                    <a:pt x="1123266" y="173242"/>
                  </a:lnTo>
                  <a:lnTo>
                    <a:pt x="1090884" y="144627"/>
                  </a:lnTo>
                  <a:lnTo>
                    <a:pt x="1057267" y="118325"/>
                  </a:lnTo>
                  <a:lnTo>
                    <a:pt x="1022484" y="94421"/>
                  </a:lnTo>
                  <a:lnTo>
                    <a:pt x="986599" y="73003"/>
                  </a:lnTo>
                  <a:lnTo>
                    <a:pt x="949680" y="54157"/>
                  </a:lnTo>
                  <a:lnTo>
                    <a:pt x="911794" y="37972"/>
                  </a:lnTo>
                  <a:lnTo>
                    <a:pt x="873007" y="24535"/>
                  </a:lnTo>
                  <a:lnTo>
                    <a:pt x="833386" y="13931"/>
                  </a:lnTo>
                  <a:lnTo>
                    <a:pt x="792997" y="6249"/>
                  </a:lnTo>
                  <a:lnTo>
                    <a:pt x="751907" y="1577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7E5F00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11852" y="4090416"/>
              <a:ext cx="1420495" cy="1858010"/>
            </a:xfrm>
            <a:custGeom>
              <a:avLst/>
              <a:gdLst/>
              <a:ahLst/>
              <a:cxnLst/>
              <a:rect l="l" t="t" r="r" b="b"/>
              <a:pathLst>
                <a:path w="1420495" h="1858010">
                  <a:moveTo>
                    <a:pt x="0" y="928877"/>
                  </a:moveTo>
                  <a:lnTo>
                    <a:pt x="1205" y="874304"/>
                  </a:lnTo>
                  <a:lnTo>
                    <a:pt x="4778" y="820560"/>
                  </a:lnTo>
                  <a:lnTo>
                    <a:pt x="10651" y="767734"/>
                  </a:lnTo>
                  <a:lnTo>
                    <a:pt x="18758" y="715911"/>
                  </a:lnTo>
                  <a:lnTo>
                    <a:pt x="29033" y="665179"/>
                  </a:lnTo>
                  <a:lnTo>
                    <a:pt x="41407" y="615626"/>
                  </a:lnTo>
                  <a:lnTo>
                    <a:pt x="55816" y="567338"/>
                  </a:lnTo>
                  <a:lnTo>
                    <a:pt x="72192" y="520403"/>
                  </a:lnTo>
                  <a:lnTo>
                    <a:pt x="90468" y="474908"/>
                  </a:lnTo>
                  <a:lnTo>
                    <a:pt x="110578" y="430940"/>
                  </a:lnTo>
                  <a:lnTo>
                    <a:pt x="132456" y="388586"/>
                  </a:lnTo>
                  <a:lnTo>
                    <a:pt x="156034" y="347934"/>
                  </a:lnTo>
                  <a:lnTo>
                    <a:pt x="181246" y="309070"/>
                  </a:lnTo>
                  <a:lnTo>
                    <a:pt x="208026" y="272081"/>
                  </a:lnTo>
                  <a:lnTo>
                    <a:pt x="236306" y="237056"/>
                  </a:lnTo>
                  <a:lnTo>
                    <a:pt x="266020" y="204080"/>
                  </a:lnTo>
                  <a:lnTo>
                    <a:pt x="297101" y="173242"/>
                  </a:lnTo>
                  <a:lnTo>
                    <a:pt x="329483" y="144627"/>
                  </a:lnTo>
                  <a:lnTo>
                    <a:pt x="363100" y="118325"/>
                  </a:lnTo>
                  <a:lnTo>
                    <a:pt x="397883" y="94421"/>
                  </a:lnTo>
                  <a:lnTo>
                    <a:pt x="433768" y="73003"/>
                  </a:lnTo>
                  <a:lnTo>
                    <a:pt x="470687" y="54157"/>
                  </a:lnTo>
                  <a:lnTo>
                    <a:pt x="508573" y="37972"/>
                  </a:lnTo>
                  <a:lnTo>
                    <a:pt x="547360" y="24535"/>
                  </a:lnTo>
                  <a:lnTo>
                    <a:pt x="586981" y="13931"/>
                  </a:lnTo>
                  <a:lnTo>
                    <a:pt x="627370" y="6249"/>
                  </a:lnTo>
                  <a:lnTo>
                    <a:pt x="668460" y="1577"/>
                  </a:lnTo>
                  <a:lnTo>
                    <a:pt x="710184" y="0"/>
                  </a:lnTo>
                  <a:lnTo>
                    <a:pt x="751907" y="1577"/>
                  </a:lnTo>
                  <a:lnTo>
                    <a:pt x="792997" y="6249"/>
                  </a:lnTo>
                  <a:lnTo>
                    <a:pt x="833386" y="13931"/>
                  </a:lnTo>
                  <a:lnTo>
                    <a:pt x="873007" y="24535"/>
                  </a:lnTo>
                  <a:lnTo>
                    <a:pt x="911794" y="37972"/>
                  </a:lnTo>
                  <a:lnTo>
                    <a:pt x="949680" y="54157"/>
                  </a:lnTo>
                  <a:lnTo>
                    <a:pt x="986599" y="73003"/>
                  </a:lnTo>
                  <a:lnTo>
                    <a:pt x="1022484" y="94421"/>
                  </a:lnTo>
                  <a:lnTo>
                    <a:pt x="1057267" y="118325"/>
                  </a:lnTo>
                  <a:lnTo>
                    <a:pt x="1090884" y="144627"/>
                  </a:lnTo>
                  <a:lnTo>
                    <a:pt x="1123266" y="173242"/>
                  </a:lnTo>
                  <a:lnTo>
                    <a:pt x="1154347" y="204080"/>
                  </a:lnTo>
                  <a:lnTo>
                    <a:pt x="1184061" y="237056"/>
                  </a:lnTo>
                  <a:lnTo>
                    <a:pt x="1212341" y="272081"/>
                  </a:lnTo>
                  <a:lnTo>
                    <a:pt x="1239121" y="309070"/>
                  </a:lnTo>
                  <a:lnTo>
                    <a:pt x="1264333" y="347934"/>
                  </a:lnTo>
                  <a:lnTo>
                    <a:pt x="1287911" y="388586"/>
                  </a:lnTo>
                  <a:lnTo>
                    <a:pt x="1309789" y="430940"/>
                  </a:lnTo>
                  <a:lnTo>
                    <a:pt x="1329899" y="474908"/>
                  </a:lnTo>
                  <a:lnTo>
                    <a:pt x="1348175" y="520403"/>
                  </a:lnTo>
                  <a:lnTo>
                    <a:pt x="1364551" y="567338"/>
                  </a:lnTo>
                  <a:lnTo>
                    <a:pt x="1378960" y="615626"/>
                  </a:lnTo>
                  <a:lnTo>
                    <a:pt x="1391334" y="665179"/>
                  </a:lnTo>
                  <a:lnTo>
                    <a:pt x="1401609" y="715911"/>
                  </a:lnTo>
                  <a:lnTo>
                    <a:pt x="1409716" y="767734"/>
                  </a:lnTo>
                  <a:lnTo>
                    <a:pt x="1415589" y="820560"/>
                  </a:lnTo>
                  <a:lnTo>
                    <a:pt x="1419162" y="874304"/>
                  </a:lnTo>
                  <a:lnTo>
                    <a:pt x="1420368" y="928877"/>
                  </a:lnTo>
                  <a:lnTo>
                    <a:pt x="1419162" y="983451"/>
                  </a:lnTo>
                  <a:lnTo>
                    <a:pt x="1415589" y="1037195"/>
                  </a:lnTo>
                  <a:lnTo>
                    <a:pt x="1409716" y="1090021"/>
                  </a:lnTo>
                  <a:lnTo>
                    <a:pt x="1401609" y="1141844"/>
                  </a:lnTo>
                  <a:lnTo>
                    <a:pt x="1391334" y="1192576"/>
                  </a:lnTo>
                  <a:lnTo>
                    <a:pt x="1378960" y="1242129"/>
                  </a:lnTo>
                  <a:lnTo>
                    <a:pt x="1364551" y="1290417"/>
                  </a:lnTo>
                  <a:lnTo>
                    <a:pt x="1348175" y="1337352"/>
                  </a:lnTo>
                  <a:lnTo>
                    <a:pt x="1329899" y="1382847"/>
                  </a:lnTo>
                  <a:lnTo>
                    <a:pt x="1309789" y="1426815"/>
                  </a:lnTo>
                  <a:lnTo>
                    <a:pt x="1287911" y="1469169"/>
                  </a:lnTo>
                  <a:lnTo>
                    <a:pt x="1264333" y="1509821"/>
                  </a:lnTo>
                  <a:lnTo>
                    <a:pt x="1239121" y="1548685"/>
                  </a:lnTo>
                  <a:lnTo>
                    <a:pt x="1212341" y="1585674"/>
                  </a:lnTo>
                  <a:lnTo>
                    <a:pt x="1184061" y="1620699"/>
                  </a:lnTo>
                  <a:lnTo>
                    <a:pt x="1154347" y="1653675"/>
                  </a:lnTo>
                  <a:lnTo>
                    <a:pt x="1123266" y="1684513"/>
                  </a:lnTo>
                  <a:lnTo>
                    <a:pt x="1090884" y="1713128"/>
                  </a:lnTo>
                  <a:lnTo>
                    <a:pt x="1057267" y="1739430"/>
                  </a:lnTo>
                  <a:lnTo>
                    <a:pt x="1022484" y="1763334"/>
                  </a:lnTo>
                  <a:lnTo>
                    <a:pt x="986599" y="1784752"/>
                  </a:lnTo>
                  <a:lnTo>
                    <a:pt x="949680" y="1803598"/>
                  </a:lnTo>
                  <a:lnTo>
                    <a:pt x="911794" y="1819783"/>
                  </a:lnTo>
                  <a:lnTo>
                    <a:pt x="873007" y="1833220"/>
                  </a:lnTo>
                  <a:lnTo>
                    <a:pt x="833386" y="1843824"/>
                  </a:lnTo>
                  <a:lnTo>
                    <a:pt x="792997" y="1851506"/>
                  </a:lnTo>
                  <a:lnTo>
                    <a:pt x="751907" y="1856178"/>
                  </a:lnTo>
                  <a:lnTo>
                    <a:pt x="710184" y="1857755"/>
                  </a:lnTo>
                  <a:lnTo>
                    <a:pt x="668460" y="1856178"/>
                  </a:lnTo>
                  <a:lnTo>
                    <a:pt x="627370" y="1851506"/>
                  </a:lnTo>
                  <a:lnTo>
                    <a:pt x="586981" y="1843824"/>
                  </a:lnTo>
                  <a:lnTo>
                    <a:pt x="547360" y="1833220"/>
                  </a:lnTo>
                  <a:lnTo>
                    <a:pt x="508573" y="1819783"/>
                  </a:lnTo>
                  <a:lnTo>
                    <a:pt x="470687" y="1803598"/>
                  </a:lnTo>
                  <a:lnTo>
                    <a:pt x="433768" y="1784752"/>
                  </a:lnTo>
                  <a:lnTo>
                    <a:pt x="397883" y="1763334"/>
                  </a:lnTo>
                  <a:lnTo>
                    <a:pt x="363100" y="1739430"/>
                  </a:lnTo>
                  <a:lnTo>
                    <a:pt x="329483" y="1713128"/>
                  </a:lnTo>
                  <a:lnTo>
                    <a:pt x="297101" y="1684513"/>
                  </a:lnTo>
                  <a:lnTo>
                    <a:pt x="266020" y="1653675"/>
                  </a:lnTo>
                  <a:lnTo>
                    <a:pt x="236306" y="1620699"/>
                  </a:lnTo>
                  <a:lnTo>
                    <a:pt x="208026" y="1585674"/>
                  </a:lnTo>
                  <a:lnTo>
                    <a:pt x="181246" y="1548685"/>
                  </a:lnTo>
                  <a:lnTo>
                    <a:pt x="156034" y="1509821"/>
                  </a:lnTo>
                  <a:lnTo>
                    <a:pt x="132456" y="1469169"/>
                  </a:lnTo>
                  <a:lnTo>
                    <a:pt x="110578" y="1426815"/>
                  </a:lnTo>
                  <a:lnTo>
                    <a:pt x="90468" y="1382847"/>
                  </a:lnTo>
                  <a:lnTo>
                    <a:pt x="72192" y="1337352"/>
                  </a:lnTo>
                  <a:lnTo>
                    <a:pt x="55816" y="1290417"/>
                  </a:lnTo>
                  <a:lnTo>
                    <a:pt x="41407" y="1242129"/>
                  </a:lnTo>
                  <a:lnTo>
                    <a:pt x="29033" y="1192576"/>
                  </a:lnTo>
                  <a:lnTo>
                    <a:pt x="18758" y="1141844"/>
                  </a:lnTo>
                  <a:lnTo>
                    <a:pt x="10651" y="1090021"/>
                  </a:lnTo>
                  <a:lnTo>
                    <a:pt x="4778" y="1037195"/>
                  </a:lnTo>
                  <a:lnTo>
                    <a:pt x="1205" y="983451"/>
                  </a:lnTo>
                  <a:lnTo>
                    <a:pt x="0" y="92887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143627" y="4616577"/>
            <a:ext cx="1009650" cy="7797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1905" algn="ctr">
              <a:lnSpc>
                <a:spcPts val="1080"/>
              </a:lnSpc>
              <a:spcBef>
                <a:spcPts val="229"/>
              </a:spcBef>
            </a:pPr>
            <a:r>
              <a:rPr sz="1000" b="1" spc="-60" dirty="0">
                <a:solidFill>
                  <a:srgbClr val="6D152D"/>
                </a:solidFill>
                <a:latin typeface="Verdana"/>
                <a:cs typeface="Verdana"/>
              </a:rPr>
              <a:t>ESTRATEGIA </a:t>
            </a:r>
            <a:r>
              <a:rPr sz="1000" b="1" spc="-55" dirty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sz="1000" b="1" spc="-15" dirty="0">
                <a:solidFill>
                  <a:srgbClr val="6D152D"/>
                </a:solidFill>
                <a:latin typeface="Verdana"/>
                <a:cs typeface="Verdana"/>
              </a:rPr>
              <a:t>MARCO DE </a:t>
            </a:r>
            <a:r>
              <a:rPr sz="1000" b="1" spc="-10" dirty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6D152D"/>
                </a:solidFill>
                <a:latin typeface="Verdana"/>
                <a:cs typeface="Verdana"/>
              </a:rPr>
              <a:t>CONT</a:t>
            </a:r>
            <a:r>
              <a:rPr sz="1000" b="1" spc="-35" dirty="0">
                <a:solidFill>
                  <a:srgbClr val="6D152D"/>
                </a:solidFill>
                <a:latin typeface="Verdana"/>
                <a:cs typeface="Verdana"/>
              </a:rPr>
              <a:t>RA</a:t>
            </a:r>
            <a:r>
              <a:rPr sz="1000" b="1" spc="-85" dirty="0">
                <a:solidFill>
                  <a:srgbClr val="6D152D"/>
                </a:solidFill>
                <a:latin typeface="Verdana"/>
                <a:cs typeface="Verdana"/>
              </a:rPr>
              <a:t>LOR</a:t>
            </a:r>
            <a:r>
              <a:rPr sz="1000" b="1" spc="-70" dirty="0">
                <a:solidFill>
                  <a:srgbClr val="6D152D"/>
                </a:solidFill>
                <a:latin typeface="Verdana"/>
                <a:cs typeface="Verdana"/>
              </a:rPr>
              <a:t>Í</a:t>
            </a:r>
            <a:r>
              <a:rPr sz="1000" b="1" spc="-10" dirty="0">
                <a:solidFill>
                  <a:srgbClr val="6D152D"/>
                </a:solidFill>
                <a:latin typeface="Verdana"/>
                <a:cs typeface="Verdana"/>
              </a:rPr>
              <a:t>A  </a:t>
            </a:r>
            <a:r>
              <a:rPr sz="1000" b="1" spc="-60" dirty="0">
                <a:solidFill>
                  <a:srgbClr val="6D152D"/>
                </a:solidFill>
                <a:latin typeface="Verdana"/>
                <a:cs typeface="Verdana"/>
              </a:rPr>
              <a:t>SOCIAL</a:t>
            </a:r>
            <a:endParaRPr sz="1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000" b="1" spc="-105" dirty="0">
                <a:solidFill>
                  <a:srgbClr val="6D152D"/>
                </a:solidFill>
                <a:latin typeface="Verdana"/>
                <a:cs typeface="Verdana"/>
              </a:rPr>
              <a:t>2022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743" y="1402080"/>
            <a:ext cx="3240024" cy="3464052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11754739" y="6551930"/>
            <a:ext cx="144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44926" y="328041"/>
            <a:ext cx="5598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/>
              <a:t>OBJ</a:t>
            </a:r>
            <a:r>
              <a:rPr sz="1600" spc="-30" dirty="0"/>
              <a:t>E</a:t>
            </a:r>
            <a:r>
              <a:rPr sz="1600" spc="-275" dirty="0"/>
              <a:t>T</a:t>
            </a:r>
            <a:r>
              <a:rPr sz="1600" spc="-229" dirty="0"/>
              <a:t>I</a:t>
            </a:r>
            <a:r>
              <a:rPr sz="1600" spc="-40" dirty="0"/>
              <a:t>VO</a:t>
            </a:r>
            <a:r>
              <a:rPr sz="1600" spc="-80" dirty="0"/>
              <a:t> </a:t>
            </a:r>
            <a:r>
              <a:rPr sz="1600" spc="-125" dirty="0"/>
              <a:t>Y</a:t>
            </a:r>
            <a:r>
              <a:rPr sz="1600" spc="-105" dirty="0"/>
              <a:t> </a:t>
            </a:r>
            <a:r>
              <a:rPr sz="1600" spc="-75" dirty="0"/>
              <a:t>ESTRUCTURA</a:t>
            </a:r>
            <a:r>
              <a:rPr sz="1600" spc="-60" dirty="0"/>
              <a:t> </a:t>
            </a:r>
            <a:r>
              <a:rPr sz="1600" spc="-20" dirty="0"/>
              <a:t>DE</a:t>
            </a:r>
            <a:r>
              <a:rPr sz="1600" spc="-110" dirty="0"/>
              <a:t> </a:t>
            </a:r>
            <a:r>
              <a:rPr sz="1600" spc="5" dirty="0"/>
              <a:t>C</a:t>
            </a:r>
            <a:r>
              <a:rPr sz="1600" spc="-70" dirty="0"/>
              <a:t>ONTRA</a:t>
            </a:r>
            <a:r>
              <a:rPr sz="1600" spc="-55" dirty="0"/>
              <a:t>L</a:t>
            </a:r>
            <a:r>
              <a:rPr sz="1600" spc="-175" dirty="0"/>
              <a:t>OR</a:t>
            </a:r>
            <a:r>
              <a:rPr sz="1600" spc="-130" dirty="0"/>
              <a:t>Í</a:t>
            </a:r>
            <a:r>
              <a:rPr sz="1600" spc="-50" dirty="0"/>
              <a:t>A</a:t>
            </a:r>
            <a:r>
              <a:rPr sz="1600" spc="-55" dirty="0"/>
              <a:t> SO</a:t>
            </a:r>
            <a:r>
              <a:rPr sz="1600" spc="-45" dirty="0"/>
              <a:t>C</a:t>
            </a:r>
            <a:r>
              <a:rPr sz="1600" spc="-370" dirty="0"/>
              <a:t>I</a:t>
            </a:r>
            <a:r>
              <a:rPr sz="1600" spc="-60" dirty="0"/>
              <a:t>AL</a:t>
            </a:r>
            <a:endParaRPr sz="1600" dirty="0"/>
          </a:p>
        </p:txBody>
      </p:sp>
      <p:sp>
        <p:nvSpPr>
          <p:cNvPr id="8" name="object 8"/>
          <p:cNvSpPr txBox="1"/>
          <p:nvPr/>
        </p:nvSpPr>
        <p:spPr>
          <a:xfrm>
            <a:off x="1424177" y="816102"/>
            <a:ext cx="4201795" cy="600710"/>
          </a:xfrm>
          <a:prstGeom prst="rect">
            <a:avLst/>
          </a:prstGeom>
          <a:ln w="38100">
            <a:solidFill>
              <a:srgbClr val="BE9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 marR="83820" algn="just">
              <a:lnSpc>
                <a:spcPct val="100000"/>
              </a:lnSpc>
              <a:spcBef>
                <a:spcPts val="29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Apoyar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en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práctica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transparencia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y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rendición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cuentas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mediante la conformación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comités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Contraloría Social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vigilen,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supervisen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den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seguimiento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los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otorgados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PFSEE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026" y="961771"/>
            <a:ext cx="948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Objeti</a:t>
            </a:r>
            <a:r>
              <a:rPr sz="1600" spc="-15" dirty="0">
                <a:solidFill>
                  <a:srgbClr val="6D152D"/>
                </a:solidFill>
                <a:latin typeface="Arial Black"/>
                <a:cs typeface="Arial Black"/>
              </a:rPr>
              <a:t>v</a:t>
            </a: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o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130" y="1773427"/>
            <a:ext cx="916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¿Quié</a:t>
            </a:r>
            <a:r>
              <a:rPr sz="1600" dirty="0">
                <a:solidFill>
                  <a:srgbClr val="6D152D"/>
                </a:solidFill>
                <a:latin typeface="Arial Black"/>
                <a:cs typeface="Arial Black"/>
              </a:rPr>
              <a:t>n</a:t>
            </a: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2758" y="1649729"/>
            <a:ext cx="2192020" cy="457200"/>
          </a:xfrm>
          <a:prstGeom prst="rect">
            <a:avLst/>
          </a:prstGeom>
          <a:ln w="38100">
            <a:solidFill>
              <a:srgbClr val="BE9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ervi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/es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úb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cos</a:t>
            </a:r>
            <a:endParaRPr sz="11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lac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Benefic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512" y="2908807"/>
            <a:ext cx="903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¿</a:t>
            </a:r>
            <a:r>
              <a:rPr sz="1600" spc="-15" dirty="0">
                <a:solidFill>
                  <a:srgbClr val="6D152D"/>
                </a:solidFill>
                <a:latin typeface="Arial Black"/>
                <a:cs typeface="Arial Black"/>
              </a:rPr>
              <a:t>C</a:t>
            </a: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ómo?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6766" y="2288285"/>
            <a:ext cx="4028440" cy="1786255"/>
          </a:xfrm>
          <a:prstGeom prst="rect">
            <a:avLst/>
          </a:prstGeom>
          <a:ln w="38100">
            <a:solidFill>
              <a:srgbClr val="BE9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 marR="81915" algn="just">
              <a:lnSpc>
                <a:spcPct val="100000"/>
              </a:lnSpc>
              <a:spcBef>
                <a:spcPts val="29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Estableciendo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procedimientos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la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Autoridad Educativa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Local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(AEL),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conducto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Persona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Enlace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Estatal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Contraloría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y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Coordinadoras/es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Fortalecimiento de los Servicios de Educación Especial (PFSEE)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cada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Entidad Federativa,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promuevan,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operen y den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seguimiento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actividades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Contraloría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en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aquellas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instancias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focalizadas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prestan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 err="1">
                <a:solidFill>
                  <a:srgbClr val="404040"/>
                </a:solidFill>
                <a:latin typeface="Calibri"/>
                <a:cs typeface="Calibri"/>
              </a:rPr>
              <a:t>servicios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públicos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pertenecen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administrativamente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Educación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Especial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y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brindan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atención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estudiantes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discapacidad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y/o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aptitudes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sobresalientes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Educación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Básica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2061" y="4267961"/>
            <a:ext cx="2802890" cy="574675"/>
          </a:xfrm>
          <a:prstGeom prst="rect">
            <a:avLst/>
          </a:prstGeom>
          <a:ln w="38100">
            <a:solidFill>
              <a:srgbClr val="BE9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0" marR="367665" indent="167640">
              <a:lnSpc>
                <a:spcPct val="100000"/>
              </a:lnSpc>
              <a:spcBef>
                <a:spcPts val="29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Esquema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Contraloría Social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Guía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Operativa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Contraloría</a:t>
            </a:r>
            <a:r>
              <a:rPr sz="11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99055" y="4179189"/>
            <a:ext cx="605790" cy="476250"/>
          </a:xfrm>
          <a:custGeom>
            <a:avLst/>
            <a:gdLst/>
            <a:ahLst/>
            <a:cxnLst/>
            <a:rect l="l" t="t" r="r" b="b"/>
            <a:pathLst>
              <a:path w="605789" h="476250">
                <a:moveTo>
                  <a:pt x="434086" y="304673"/>
                </a:moveTo>
                <a:lnTo>
                  <a:pt x="434086" y="476123"/>
                </a:lnTo>
                <a:lnTo>
                  <a:pt x="548386" y="418973"/>
                </a:lnTo>
                <a:lnTo>
                  <a:pt x="462661" y="418973"/>
                </a:lnTo>
                <a:lnTo>
                  <a:pt x="462661" y="361823"/>
                </a:lnTo>
                <a:lnTo>
                  <a:pt x="548386" y="361823"/>
                </a:lnTo>
                <a:lnTo>
                  <a:pt x="434086" y="304673"/>
                </a:lnTo>
                <a:close/>
              </a:path>
              <a:path w="605789" h="476250">
                <a:moveTo>
                  <a:pt x="0" y="28575"/>
                </a:moveTo>
                <a:lnTo>
                  <a:pt x="0" y="418973"/>
                </a:lnTo>
                <a:lnTo>
                  <a:pt x="434086" y="418973"/>
                </a:lnTo>
                <a:lnTo>
                  <a:pt x="434086" y="390398"/>
                </a:lnTo>
                <a:lnTo>
                  <a:pt x="57150" y="390398"/>
                </a:lnTo>
                <a:lnTo>
                  <a:pt x="28575" y="361823"/>
                </a:lnTo>
                <a:lnTo>
                  <a:pt x="57150" y="361823"/>
                </a:lnTo>
                <a:lnTo>
                  <a:pt x="57150" y="57150"/>
                </a:lnTo>
                <a:lnTo>
                  <a:pt x="10160" y="57150"/>
                </a:lnTo>
                <a:lnTo>
                  <a:pt x="10160" y="38735"/>
                </a:lnTo>
                <a:lnTo>
                  <a:pt x="0" y="28575"/>
                </a:lnTo>
                <a:close/>
              </a:path>
              <a:path w="605789" h="476250">
                <a:moveTo>
                  <a:pt x="548386" y="361823"/>
                </a:moveTo>
                <a:lnTo>
                  <a:pt x="462661" y="361823"/>
                </a:lnTo>
                <a:lnTo>
                  <a:pt x="462661" y="418973"/>
                </a:lnTo>
                <a:lnTo>
                  <a:pt x="548386" y="418973"/>
                </a:lnTo>
                <a:lnTo>
                  <a:pt x="605536" y="390398"/>
                </a:lnTo>
                <a:lnTo>
                  <a:pt x="548386" y="361823"/>
                </a:lnTo>
                <a:close/>
              </a:path>
              <a:path w="605789" h="476250">
                <a:moveTo>
                  <a:pt x="57150" y="361823"/>
                </a:moveTo>
                <a:lnTo>
                  <a:pt x="28575" y="361823"/>
                </a:lnTo>
                <a:lnTo>
                  <a:pt x="57150" y="390398"/>
                </a:lnTo>
                <a:lnTo>
                  <a:pt x="57150" y="361823"/>
                </a:lnTo>
                <a:close/>
              </a:path>
              <a:path w="605789" h="476250">
                <a:moveTo>
                  <a:pt x="434086" y="361823"/>
                </a:moveTo>
                <a:lnTo>
                  <a:pt x="57150" y="361823"/>
                </a:lnTo>
                <a:lnTo>
                  <a:pt x="57150" y="390398"/>
                </a:lnTo>
                <a:lnTo>
                  <a:pt x="434086" y="390398"/>
                </a:lnTo>
                <a:lnTo>
                  <a:pt x="434086" y="361823"/>
                </a:lnTo>
                <a:close/>
              </a:path>
              <a:path w="605789" h="476250">
                <a:moveTo>
                  <a:pt x="10160" y="38735"/>
                </a:moveTo>
                <a:lnTo>
                  <a:pt x="10160" y="57150"/>
                </a:lnTo>
                <a:lnTo>
                  <a:pt x="28575" y="57150"/>
                </a:lnTo>
                <a:lnTo>
                  <a:pt x="10160" y="38735"/>
                </a:lnTo>
                <a:close/>
              </a:path>
              <a:path w="605789" h="476250">
                <a:moveTo>
                  <a:pt x="57150" y="0"/>
                </a:moveTo>
                <a:lnTo>
                  <a:pt x="10160" y="0"/>
                </a:lnTo>
                <a:lnTo>
                  <a:pt x="10160" y="38735"/>
                </a:lnTo>
                <a:lnTo>
                  <a:pt x="28575" y="57150"/>
                </a:lnTo>
                <a:lnTo>
                  <a:pt x="5715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4105" y="5014417"/>
            <a:ext cx="1107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¿</a:t>
            </a:r>
            <a:r>
              <a:rPr sz="1600" spc="-20" dirty="0">
                <a:solidFill>
                  <a:srgbClr val="6D152D"/>
                </a:solidFill>
                <a:latin typeface="Arial Black"/>
                <a:cs typeface="Arial Black"/>
              </a:rPr>
              <a:t>C</a:t>
            </a: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uándo?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71294" y="4926329"/>
            <a:ext cx="3604260" cy="455930"/>
          </a:xfrm>
          <a:prstGeom prst="rect">
            <a:avLst/>
          </a:prstGeom>
          <a:ln w="38100">
            <a:solidFill>
              <a:srgbClr val="BE9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 marR="282575">
              <a:lnSpc>
                <a:spcPct val="100000"/>
              </a:lnSpc>
              <a:spcBef>
                <a:spcPts val="29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Anual 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Trabajo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Contraloría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(PATCS)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Trabajo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Instancia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Ejecutora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(PTIE)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0422" y="5590438"/>
            <a:ext cx="971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¿</a:t>
            </a:r>
            <a:r>
              <a:rPr sz="1600" spc="-15" dirty="0">
                <a:solidFill>
                  <a:srgbClr val="6D152D"/>
                </a:solidFill>
                <a:latin typeface="Arial Black"/>
                <a:cs typeface="Arial Black"/>
              </a:rPr>
              <a:t>D</a:t>
            </a:r>
            <a:r>
              <a:rPr sz="1600" spc="-5" dirty="0">
                <a:solidFill>
                  <a:srgbClr val="6D152D"/>
                </a:solidFill>
                <a:latin typeface="Arial Black"/>
                <a:cs typeface="Arial Black"/>
              </a:rPr>
              <a:t>ónde?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1294" y="5481065"/>
            <a:ext cx="3613785" cy="513715"/>
          </a:xfrm>
          <a:prstGeom prst="rect">
            <a:avLst/>
          </a:prstGeom>
          <a:ln w="38100">
            <a:solidFill>
              <a:srgbClr val="BE9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 marR="82550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32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Entidades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Federativas/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Servicios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Educación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Especial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23382" y="3874770"/>
            <a:ext cx="1224280" cy="2094230"/>
          </a:xfrm>
          <a:prstGeom prst="rect">
            <a:avLst/>
          </a:prstGeom>
          <a:ln w="38100">
            <a:solidFill>
              <a:srgbClr val="691B3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790" marR="91440" indent="-635" algn="ctr">
              <a:lnSpc>
                <a:spcPct val="100000"/>
              </a:lnSpc>
              <a:spcBef>
                <a:spcPts val="315"/>
              </a:spcBef>
            </a:pPr>
            <a:r>
              <a:rPr sz="1000" spc="10" dirty="0">
                <a:latin typeface="Verdana"/>
                <a:cs typeface="Verdana"/>
              </a:rPr>
              <a:t>Coordinación 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5" dirty="0">
                <a:latin typeface="Verdana"/>
                <a:cs typeface="Verdana"/>
              </a:rPr>
              <a:t>e</a:t>
            </a:r>
            <a:r>
              <a:rPr sz="1000" spc="-95" dirty="0">
                <a:latin typeface="Verdana"/>
                <a:cs typeface="Verdana"/>
              </a:rPr>
              <a:t> </a:t>
            </a:r>
            <a:r>
              <a:rPr sz="1000" spc="10" dirty="0">
                <a:latin typeface="Verdana"/>
                <a:cs typeface="Verdana"/>
              </a:rPr>
              <a:t>Vin</a:t>
            </a:r>
            <a:r>
              <a:rPr sz="1000" spc="35" dirty="0">
                <a:latin typeface="Verdana"/>
                <a:cs typeface="Verdana"/>
              </a:rPr>
              <a:t>c</a:t>
            </a:r>
            <a:r>
              <a:rPr sz="1000" spc="10" dirty="0">
                <a:latin typeface="Verdana"/>
                <a:cs typeface="Verdana"/>
              </a:rPr>
              <a:t>ulaci</a:t>
            </a:r>
            <a:r>
              <a:rPr sz="1000" spc="5" dirty="0">
                <a:latin typeface="Verdana"/>
                <a:cs typeface="Verdana"/>
              </a:rPr>
              <a:t>ó</a:t>
            </a:r>
            <a:r>
              <a:rPr sz="1000" spc="25" dirty="0">
                <a:latin typeface="Verdana"/>
                <a:cs typeface="Verdana"/>
              </a:rPr>
              <a:t>n  </a:t>
            </a:r>
            <a:r>
              <a:rPr sz="1000" spc="35" dirty="0">
                <a:latin typeface="Verdana"/>
                <a:cs typeface="Verdana"/>
              </a:rPr>
              <a:t>c</a:t>
            </a:r>
            <a:r>
              <a:rPr sz="1000" spc="25" dirty="0">
                <a:latin typeface="Verdana"/>
                <a:cs typeface="Verdana"/>
              </a:rPr>
              <a:t>on</a:t>
            </a:r>
            <a:r>
              <a:rPr sz="1000" spc="-95" dirty="0">
                <a:latin typeface="Verdana"/>
                <a:cs typeface="Verdana"/>
              </a:rPr>
              <a:t> </a:t>
            </a:r>
            <a:r>
              <a:rPr sz="1000" spc="15" dirty="0">
                <a:latin typeface="Verdana"/>
                <a:cs typeface="Verdana"/>
              </a:rPr>
              <a:t>C</a:t>
            </a:r>
            <a:r>
              <a:rPr sz="1000" spc="-15" dirty="0">
                <a:latin typeface="Verdana"/>
                <a:cs typeface="Verdana"/>
              </a:rPr>
              <a:t>i</a:t>
            </a:r>
            <a:r>
              <a:rPr sz="1000" spc="30" dirty="0">
                <a:latin typeface="Verdana"/>
                <a:cs typeface="Verdana"/>
              </a:rPr>
              <a:t>uda</a:t>
            </a:r>
            <a:r>
              <a:rPr sz="1000" spc="25" dirty="0">
                <a:latin typeface="Verdana"/>
                <a:cs typeface="Verdana"/>
              </a:rPr>
              <a:t>d</a:t>
            </a:r>
            <a:r>
              <a:rPr sz="1000" dirty="0">
                <a:latin typeface="Verdana"/>
                <a:cs typeface="Verdana"/>
              </a:rPr>
              <a:t>anos  </a:t>
            </a:r>
            <a:r>
              <a:rPr sz="1000" spc="-55" dirty="0">
                <a:latin typeface="Verdana"/>
                <a:cs typeface="Verdana"/>
              </a:rPr>
              <a:t>y 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5" dirty="0">
                <a:latin typeface="Verdana"/>
                <a:cs typeface="Verdana"/>
              </a:rPr>
              <a:t>Organizaciones </a:t>
            </a:r>
            <a:r>
              <a:rPr sz="1000" spc="-34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Social</a:t>
            </a:r>
            <a:r>
              <a:rPr sz="1000" spc="-15" dirty="0">
                <a:latin typeface="Verdana"/>
                <a:cs typeface="Verdana"/>
              </a:rPr>
              <a:t>es</a:t>
            </a:r>
            <a:r>
              <a:rPr sz="1000" spc="-75" dirty="0">
                <a:latin typeface="Verdana"/>
                <a:cs typeface="Verdana"/>
              </a:rPr>
              <a:t> </a:t>
            </a:r>
            <a:r>
              <a:rPr sz="1000" spc="-40" dirty="0">
                <a:latin typeface="Verdana"/>
                <a:cs typeface="Verdana"/>
              </a:rPr>
              <a:t>y  </a:t>
            </a:r>
            <a:r>
              <a:rPr sz="1000" spc="-15" dirty="0">
                <a:latin typeface="Verdana"/>
                <a:cs typeface="Verdana"/>
              </a:rPr>
              <a:t>Civiles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02235" marR="96520" algn="ctr">
              <a:lnSpc>
                <a:spcPct val="100000"/>
              </a:lnSpc>
              <a:spcBef>
                <a:spcPts val="5"/>
              </a:spcBef>
            </a:pPr>
            <a:r>
              <a:rPr sz="1000" spc="10" dirty="0">
                <a:latin typeface="Verdana"/>
                <a:cs typeface="Verdana"/>
              </a:rPr>
              <a:t>Coordinación 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General </a:t>
            </a:r>
            <a:r>
              <a:rPr sz="1000" spc="25" dirty="0">
                <a:latin typeface="Verdana"/>
                <a:cs typeface="Verdana"/>
              </a:rPr>
              <a:t>de </a:t>
            </a:r>
            <a:r>
              <a:rPr sz="1000" spc="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V</a:t>
            </a:r>
            <a:r>
              <a:rPr sz="1000" spc="-5" dirty="0">
                <a:latin typeface="Verdana"/>
                <a:cs typeface="Verdana"/>
              </a:rPr>
              <a:t>i</a:t>
            </a:r>
            <a:r>
              <a:rPr sz="1000" spc="20" dirty="0">
                <a:latin typeface="Verdana"/>
                <a:cs typeface="Verdana"/>
              </a:rPr>
              <a:t>nculación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spc="35" dirty="0">
                <a:latin typeface="Verdana"/>
                <a:cs typeface="Verdana"/>
              </a:rPr>
              <a:t>c</a:t>
            </a:r>
            <a:r>
              <a:rPr sz="1000" spc="20" dirty="0">
                <a:latin typeface="Verdana"/>
                <a:cs typeface="Verdana"/>
              </a:rPr>
              <a:t>on  </a:t>
            </a:r>
            <a:r>
              <a:rPr sz="1000" spc="-15" dirty="0">
                <a:latin typeface="Verdana"/>
                <a:cs typeface="Verdana"/>
              </a:rPr>
              <a:t>la</a:t>
            </a:r>
            <a:r>
              <a:rPr sz="1000" spc="-8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Soci</a:t>
            </a:r>
            <a:r>
              <a:rPr sz="1000" spc="-10" dirty="0">
                <a:latin typeface="Verdana"/>
                <a:cs typeface="Verdana"/>
              </a:rPr>
              <a:t>e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15" dirty="0">
                <a:latin typeface="Verdana"/>
                <a:cs typeface="Verdana"/>
              </a:rPr>
              <a:t>ad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11697" y="1360677"/>
            <a:ext cx="1044575" cy="1122680"/>
            <a:chOff x="5711697" y="1360677"/>
            <a:chExt cx="1044575" cy="1122680"/>
          </a:xfrm>
        </p:grpSpPr>
        <p:sp>
          <p:nvSpPr>
            <p:cNvPr id="22" name="object 22"/>
            <p:cNvSpPr/>
            <p:nvPr/>
          </p:nvSpPr>
          <p:spPr>
            <a:xfrm>
              <a:off x="5718047" y="1367027"/>
              <a:ext cx="1031875" cy="1109980"/>
            </a:xfrm>
            <a:custGeom>
              <a:avLst/>
              <a:gdLst/>
              <a:ahLst/>
              <a:cxnLst/>
              <a:rect l="l" t="t" r="r" b="b"/>
              <a:pathLst>
                <a:path w="1031875" h="1109980">
                  <a:moveTo>
                    <a:pt x="515874" y="0"/>
                  </a:moveTo>
                  <a:lnTo>
                    <a:pt x="468926" y="2267"/>
                  </a:lnTo>
                  <a:lnTo>
                    <a:pt x="423157" y="8939"/>
                  </a:lnTo>
                  <a:lnTo>
                    <a:pt x="378751" y="19819"/>
                  </a:lnTo>
                  <a:lnTo>
                    <a:pt x="335888" y="34711"/>
                  </a:lnTo>
                  <a:lnTo>
                    <a:pt x="294751" y="53419"/>
                  </a:lnTo>
                  <a:lnTo>
                    <a:pt x="255524" y="75748"/>
                  </a:lnTo>
                  <a:lnTo>
                    <a:pt x="218386" y="101501"/>
                  </a:lnTo>
                  <a:lnTo>
                    <a:pt x="183522" y="130482"/>
                  </a:lnTo>
                  <a:lnTo>
                    <a:pt x="151114" y="162496"/>
                  </a:lnTo>
                  <a:lnTo>
                    <a:pt x="121343" y="197346"/>
                  </a:lnTo>
                  <a:lnTo>
                    <a:pt x="94391" y="234836"/>
                  </a:lnTo>
                  <a:lnTo>
                    <a:pt x="70442" y="274771"/>
                  </a:lnTo>
                  <a:lnTo>
                    <a:pt x="49677" y="316954"/>
                  </a:lnTo>
                  <a:lnTo>
                    <a:pt x="32279" y="361190"/>
                  </a:lnTo>
                  <a:lnTo>
                    <a:pt x="18430" y="407281"/>
                  </a:lnTo>
                  <a:lnTo>
                    <a:pt x="8313" y="455034"/>
                  </a:lnTo>
                  <a:lnTo>
                    <a:pt x="2108" y="504250"/>
                  </a:lnTo>
                  <a:lnTo>
                    <a:pt x="0" y="554736"/>
                  </a:lnTo>
                  <a:lnTo>
                    <a:pt x="2108" y="605221"/>
                  </a:lnTo>
                  <a:lnTo>
                    <a:pt x="8313" y="654437"/>
                  </a:lnTo>
                  <a:lnTo>
                    <a:pt x="18430" y="702190"/>
                  </a:lnTo>
                  <a:lnTo>
                    <a:pt x="32279" y="748281"/>
                  </a:lnTo>
                  <a:lnTo>
                    <a:pt x="49677" y="792517"/>
                  </a:lnTo>
                  <a:lnTo>
                    <a:pt x="70442" y="834700"/>
                  </a:lnTo>
                  <a:lnTo>
                    <a:pt x="94391" y="874635"/>
                  </a:lnTo>
                  <a:lnTo>
                    <a:pt x="121343" y="912125"/>
                  </a:lnTo>
                  <a:lnTo>
                    <a:pt x="151114" y="946975"/>
                  </a:lnTo>
                  <a:lnTo>
                    <a:pt x="183522" y="978989"/>
                  </a:lnTo>
                  <a:lnTo>
                    <a:pt x="218386" y="1007970"/>
                  </a:lnTo>
                  <a:lnTo>
                    <a:pt x="255524" y="1033723"/>
                  </a:lnTo>
                  <a:lnTo>
                    <a:pt x="294751" y="1056052"/>
                  </a:lnTo>
                  <a:lnTo>
                    <a:pt x="335888" y="1074760"/>
                  </a:lnTo>
                  <a:lnTo>
                    <a:pt x="378751" y="1089652"/>
                  </a:lnTo>
                  <a:lnTo>
                    <a:pt x="423157" y="1100532"/>
                  </a:lnTo>
                  <a:lnTo>
                    <a:pt x="468926" y="1107204"/>
                  </a:lnTo>
                  <a:lnTo>
                    <a:pt x="515874" y="1109472"/>
                  </a:lnTo>
                  <a:lnTo>
                    <a:pt x="562821" y="1107204"/>
                  </a:lnTo>
                  <a:lnTo>
                    <a:pt x="608590" y="1100532"/>
                  </a:lnTo>
                  <a:lnTo>
                    <a:pt x="652996" y="1089652"/>
                  </a:lnTo>
                  <a:lnTo>
                    <a:pt x="695859" y="1074760"/>
                  </a:lnTo>
                  <a:lnTo>
                    <a:pt x="736996" y="1056052"/>
                  </a:lnTo>
                  <a:lnTo>
                    <a:pt x="776224" y="1033723"/>
                  </a:lnTo>
                  <a:lnTo>
                    <a:pt x="813361" y="1007970"/>
                  </a:lnTo>
                  <a:lnTo>
                    <a:pt x="848225" y="978989"/>
                  </a:lnTo>
                  <a:lnTo>
                    <a:pt x="880633" y="946975"/>
                  </a:lnTo>
                  <a:lnTo>
                    <a:pt x="910404" y="912125"/>
                  </a:lnTo>
                  <a:lnTo>
                    <a:pt x="937356" y="874635"/>
                  </a:lnTo>
                  <a:lnTo>
                    <a:pt x="961305" y="834700"/>
                  </a:lnTo>
                  <a:lnTo>
                    <a:pt x="982070" y="792517"/>
                  </a:lnTo>
                  <a:lnTo>
                    <a:pt x="999468" y="748281"/>
                  </a:lnTo>
                  <a:lnTo>
                    <a:pt x="1013317" y="702190"/>
                  </a:lnTo>
                  <a:lnTo>
                    <a:pt x="1023434" y="654437"/>
                  </a:lnTo>
                  <a:lnTo>
                    <a:pt x="1029639" y="605221"/>
                  </a:lnTo>
                  <a:lnTo>
                    <a:pt x="1031748" y="554736"/>
                  </a:lnTo>
                  <a:lnTo>
                    <a:pt x="1029639" y="504250"/>
                  </a:lnTo>
                  <a:lnTo>
                    <a:pt x="1023434" y="455034"/>
                  </a:lnTo>
                  <a:lnTo>
                    <a:pt x="1013317" y="407281"/>
                  </a:lnTo>
                  <a:lnTo>
                    <a:pt x="999468" y="361190"/>
                  </a:lnTo>
                  <a:lnTo>
                    <a:pt x="982070" y="316954"/>
                  </a:lnTo>
                  <a:lnTo>
                    <a:pt x="961305" y="274771"/>
                  </a:lnTo>
                  <a:lnTo>
                    <a:pt x="937356" y="234836"/>
                  </a:lnTo>
                  <a:lnTo>
                    <a:pt x="910404" y="197346"/>
                  </a:lnTo>
                  <a:lnTo>
                    <a:pt x="880633" y="162496"/>
                  </a:lnTo>
                  <a:lnTo>
                    <a:pt x="848225" y="130482"/>
                  </a:lnTo>
                  <a:lnTo>
                    <a:pt x="813361" y="101501"/>
                  </a:lnTo>
                  <a:lnTo>
                    <a:pt x="776223" y="75748"/>
                  </a:lnTo>
                  <a:lnTo>
                    <a:pt x="736996" y="53419"/>
                  </a:lnTo>
                  <a:lnTo>
                    <a:pt x="695859" y="34711"/>
                  </a:lnTo>
                  <a:lnTo>
                    <a:pt x="652996" y="19819"/>
                  </a:lnTo>
                  <a:lnTo>
                    <a:pt x="608590" y="8939"/>
                  </a:lnTo>
                  <a:lnTo>
                    <a:pt x="562821" y="2267"/>
                  </a:lnTo>
                  <a:lnTo>
                    <a:pt x="515874" y="0"/>
                  </a:lnTo>
                  <a:close/>
                </a:path>
              </a:pathLst>
            </a:custGeom>
            <a:solidFill>
              <a:srgbClr val="55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8047" y="1367027"/>
              <a:ext cx="1031875" cy="1109980"/>
            </a:xfrm>
            <a:custGeom>
              <a:avLst/>
              <a:gdLst/>
              <a:ahLst/>
              <a:cxnLst/>
              <a:rect l="l" t="t" r="r" b="b"/>
              <a:pathLst>
                <a:path w="1031875" h="1109980">
                  <a:moveTo>
                    <a:pt x="0" y="554736"/>
                  </a:moveTo>
                  <a:lnTo>
                    <a:pt x="2108" y="504250"/>
                  </a:lnTo>
                  <a:lnTo>
                    <a:pt x="8313" y="455034"/>
                  </a:lnTo>
                  <a:lnTo>
                    <a:pt x="18430" y="407281"/>
                  </a:lnTo>
                  <a:lnTo>
                    <a:pt x="32279" y="361190"/>
                  </a:lnTo>
                  <a:lnTo>
                    <a:pt x="49677" y="316954"/>
                  </a:lnTo>
                  <a:lnTo>
                    <a:pt x="70442" y="274771"/>
                  </a:lnTo>
                  <a:lnTo>
                    <a:pt x="94391" y="234836"/>
                  </a:lnTo>
                  <a:lnTo>
                    <a:pt x="121343" y="197346"/>
                  </a:lnTo>
                  <a:lnTo>
                    <a:pt x="151114" y="162496"/>
                  </a:lnTo>
                  <a:lnTo>
                    <a:pt x="183522" y="130482"/>
                  </a:lnTo>
                  <a:lnTo>
                    <a:pt x="218386" y="101501"/>
                  </a:lnTo>
                  <a:lnTo>
                    <a:pt x="255524" y="75748"/>
                  </a:lnTo>
                  <a:lnTo>
                    <a:pt x="294751" y="53419"/>
                  </a:lnTo>
                  <a:lnTo>
                    <a:pt x="335888" y="34711"/>
                  </a:lnTo>
                  <a:lnTo>
                    <a:pt x="378751" y="19819"/>
                  </a:lnTo>
                  <a:lnTo>
                    <a:pt x="423157" y="8939"/>
                  </a:lnTo>
                  <a:lnTo>
                    <a:pt x="468926" y="2267"/>
                  </a:lnTo>
                  <a:lnTo>
                    <a:pt x="515874" y="0"/>
                  </a:lnTo>
                  <a:lnTo>
                    <a:pt x="562821" y="2267"/>
                  </a:lnTo>
                  <a:lnTo>
                    <a:pt x="608590" y="8939"/>
                  </a:lnTo>
                  <a:lnTo>
                    <a:pt x="652996" y="19819"/>
                  </a:lnTo>
                  <a:lnTo>
                    <a:pt x="695859" y="34711"/>
                  </a:lnTo>
                  <a:lnTo>
                    <a:pt x="736996" y="53419"/>
                  </a:lnTo>
                  <a:lnTo>
                    <a:pt x="776223" y="75748"/>
                  </a:lnTo>
                  <a:lnTo>
                    <a:pt x="813361" y="101501"/>
                  </a:lnTo>
                  <a:lnTo>
                    <a:pt x="848225" y="130482"/>
                  </a:lnTo>
                  <a:lnTo>
                    <a:pt x="880633" y="162496"/>
                  </a:lnTo>
                  <a:lnTo>
                    <a:pt x="910404" y="197346"/>
                  </a:lnTo>
                  <a:lnTo>
                    <a:pt x="937356" y="234836"/>
                  </a:lnTo>
                  <a:lnTo>
                    <a:pt x="961305" y="274771"/>
                  </a:lnTo>
                  <a:lnTo>
                    <a:pt x="982070" y="316954"/>
                  </a:lnTo>
                  <a:lnTo>
                    <a:pt x="999468" y="361190"/>
                  </a:lnTo>
                  <a:lnTo>
                    <a:pt x="1013317" y="407281"/>
                  </a:lnTo>
                  <a:lnTo>
                    <a:pt x="1023434" y="455034"/>
                  </a:lnTo>
                  <a:lnTo>
                    <a:pt x="1029639" y="504250"/>
                  </a:lnTo>
                  <a:lnTo>
                    <a:pt x="1031748" y="554736"/>
                  </a:lnTo>
                  <a:lnTo>
                    <a:pt x="1029639" y="605221"/>
                  </a:lnTo>
                  <a:lnTo>
                    <a:pt x="1023434" y="654437"/>
                  </a:lnTo>
                  <a:lnTo>
                    <a:pt x="1013317" y="702190"/>
                  </a:lnTo>
                  <a:lnTo>
                    <a:pt x="999468" y="748281"/>
                  </a:lnTo>
                  <a:lnTo>
                    <a:pt x="982070" y="792517"/>
                  </a:lnTo>
                  <a:lnTo>
                    <a:pt x="961305" y="834700"/>
                  </a:lnTo>
                  <a:lnTo>
                    <a:pt x="937356" y="874635"/>
                  </a:lnTo>
                  <a:lnTo>
                    <a:pt x="910404" y="912125"/>
                  </a:lnTo>
                  <a:lnTo>
                    <a:pt x="880633" y="946975"/>
                  </a:lnTo>
                  <a:lnTo>
                    <a:pt x="848225" y="978989"/>
                  </a:lnTo>
                  <a:lnTo>
                    <a:pt x="813361" y="1007970"/>
                  </a:lnTo>
                  <a:lnTo>
                    <a:pt x="776224" y="1033723"/>
                  </a:lnTo>
                  <a:lnTo>
                    <a:pt x="736996" y="1056052"/>
                  </a:lnTo>
                  <a:lnTo>
                    <a:pt x="695859" y="1074760"/>
                  </a:lnTo>
                  <a:lnTo>
                    <a:pt x="652996" y="1089652"/>
                  </a:lnTo>
                  <a:lnTo>
                    <a:pt x="608590" y="1100532"/>
                  </a:lnTo>
                  <a:lnTo>
                    <a:pt x="562821" y="1107204"/>
                  </a:lnTo>
                  <a:lnTo>
                    <a:pt x="515874" y="1109472"/>
                  </a:lnTo>
                  <a:lnTo>
                    <a:pt x="468926" y="1107204"/>
                  </a:lnTo>
                  <a:lnTo>
                    <a:pt x="423157" y="1100532"/>
                  </a:lnTo>
                  <a:lnTo>
                    <a:pt x="378751" y="1089652"/>
                  </a:lnTo>
                  <a:lnTo>
                    <a:pt x="335888" y="1074760"/>
                  </a:lnTo>
                  <a:lnTo>
                    <a:pt x="294751" y="1056052"/>
                  </a:lnTo>
                  <a:lnTo>
                    <a:pt x="255524" y="1033723"/>
                  </a:lnTo>
                  <a:lnTo>
                    <a:pt x="218386" y="1007970"/>
                  </a:lnTo>
                  <a:lnTo>
                    <a:pt x="183522" y="978989"/>
                  </a:lnTo>
                  <a:lnTo>
                    <a:pt x="151114" y="946975"/>
                  </a:lnTo>
                  <a:lnTo>
                    <a:pt x="121343" y="912125"/>
                  </a:lnTo>
                  <a:lnTo>
                    <a:pt x="94391" y="874635"/>
                  </a:lnTo>
                  <a:lnTo>
                    <a:pt x="70442" y="834700"/>
                  </a:lnTo>
                  <a:lnTo>
                    <a:pt x="49677" y="792517"/>
                  </a:lnTo>
                  <a:lnTo>
                    <a:pt x="32279" y="748281"/>
                  </a:lnTo>
                  <a:lnTo>
                    <a:pt x="18430" y="702190"/>
                  </a:lnTo>
                  <a:lnTo>
                    <a:pt x="8313" y="654437"/>
                  </a:lnTo>
                  <a:lnTo>
                    <a:pt x="2108" y="605221"/>
                  </a:lnTo>
                  <a:lnTo>
                    <a:pt x="0" y="5547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59602" y="1529334"/>
            <a:ext cx="599440" cy="829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969"/>
              </a:lnSpc>
              <a:spcBef>
                <a:spcPts val="225"/>
              </a:spcBef>
            </a:pP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00" spc="-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rí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9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Función 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Pública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025"/>
              </a:lnSpc>
              <a:spcBef>
                <a:spcPts val="265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Instancia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025"/>
              </a:lnSpc>
            </a:pPr>
            <a:r>
              <a:rPr sz="900" spc="5" dirty="0">
                <a:solidFill>
                  <a:srgbClr val="FFFFFF"/>
                </a:solidFill>
                <a:latin typeface="Verdana"/>
                <a:cs typeface="Verdana"/>
              </a:rPr>
              <a:t>Rectora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78014" y="2035810"/>
            <a:ext cx="1049020" cy="1313180"/>
            <a:chOff x="7478014" y="2035810"/>
            <a:chExt cx="1049020" cy="1313180"/>
          </a:xfrm>
        </p:grpSpPr>
        <p:sp>
          <p:nvSpPr>
            <p:cNvPr id="26" name="object 26"/>
            <p:cNvSpPr/>
            <p:nvPr/>
          </p:nvSpPr>
          <p:spPr>
            <a:xfrm>
              <a:off x="7484364" y="2042160"/>
              <a:ext cx="1036319" cy="1300480"/>
            </a:xfrm>
            <a:custGeom>
              <a:avLst/>
              <a:gdLst/>
              <a:ahLst/>
              <a:cxnLst/>
              <a:rect l="l" t="t" r="r" b="b"/>
              <a:pathLst>
                <a:path w="1036320" h="1300479">
                  <a:moveTo>
                    <a:pt x="518159" y="0"/>
                  </a:moveTo>
                  <a:lnTo>
                    <a:pt x="475668" y="2154"/>
                  </a:lnTo>
                  <a:lnTo>
                    <a:pt x="434121" y="8505"/>
                  </a:lnTo>
                  <a:lnTo>
                    <a:pt x="393653" y="18887"/>
                  </a:lnTo>
                  <a:lnTo>
                    <a:pt x="354397" y="33131"/>
                  </a:lnTo>
                  <a:lnTo>
                    <a:pt x="316485" y="51071"/>
                  </a:lnTo>
                  <a:lnTo>
                    <a:pt x="280053" y="72540"/>
                  </a:lnTo>
                  <a:lnTo>
                    <a:pt x="245233" y="97370"/>
                  </a:lnTo>
                  <a:lnTo>
                    <a:pt x="212159" y="125394"/>
                  </a:lnTo>
                  <a:lnTo>
                    <a:pt x="180963" y="156445"/>
                  </a:lnTo>
                  <a:lnTo>
                    <a:pt x="151780" y="190357"/>
                  </a:lnTo>
                  <a:lnTo>
                    <a:pt x="124744" y="226960"/>
                  </a:lnTo>
                  <a:lnTo>
                    <a:pt x="99986" y="266090"/>
                  </a:lnTo>
                  <a:lnTo>
                    <a:pt x="77642" y="307578"/>
                  </a:lnTo>
                  <a:lnTo>
                    <a:pt x="57843" y="351257"/>
                  </a:lnTo>
                  <a:lnTo>
                    <a:pt x="40725" y="396960"/>
                  </a:lnTo>
                  <a:lnTo>
                    <a:pt x="26420" y="444520"/>
                  </a:lnTo>
                  <a:lnTo>
                    <a:pt x="15061" y="493770"/>
                  </a:lnTo>
                  <a:lnTo>
                    <a:pt x="6782" y="544542"/>
                  </a:lnTo>
                  <a:lnTo>
                    <a:pt x="1717" y="596670"/>
                  </a:lnTo>
                  <a:lnTo>
                    <a:pt x="0" y="649986"/>
                  </a:lnTo>
                  <a:lnTo>
                    <a:pt x="1717" y="703301"/>
                  </a:lnTo>
                  <a:lnTo>
                    <a:pt x="6782" y="755429"/>
                  </a:lnTo>
                  <a:lnTo>
                    <a:pt x="15061" y="806201"/>
                  </a:lnTo>
                  <a:lnTo>
                    <a:pt x="26420" y="855451"/>
                  </a:lnTo>
                  <a:lnTo>
                    <a:pt x="40725" y="903011"/>
                  </a:lnTo>
                  <a:lnTo>
                    <a:pt x="57843" y="948714"/>
                  </a:lnTo>
                  <a:lnTo>
                    <a:pt x="77642" y="992393"/>
                  </a:lnTo>
                  <a:lnTo>
                    <a:pt x="99986" y="1033881"/>
                  </a:lnTo>
                  <a:lnTo>
                    <a:pt x="124744" y="1073011"/>
                  </a:lnTo>
                  <a:lnTo>
                    <a:pt x="151780" y="1109614"/>
                  </a:lnTo>
                  <a:lnTo>
                    <a:pt x="180963" y="1143526"/>
                  </a:lnTo>
                  <a:lnTo>
                    <a:pt x="212159" y="1174577"/>
                  </a:lnTo>
                  <a:lnTo>
                    <a:pt x="245233" y="1202601"/>
                  </a:lnTo>
                  <a:lnTo>
                    <a:pt x="280053" y="1227431"/>
                  </a:lnTo>
                  <a:lnTo>
                    <a:pt x="316485" y="1248900"/>
                  </a:lnTo>
                  <a:lnTo>
                    <a:pt x="354397" y="1266840"/>
                  </a:lnTo>
                  <a:lnTo>
                    <a:pt x="393653" y="1281084"/>
                  </a:lnTo>
                  <a:lnTo>
                    <a:pt x="434121" y="1291466"/>
                  </a:lnTo>
                  <a:lnTo>
                    <a:pt x="475668" y="1297817"/>
                  </a:lnTo>
                  <a:lnTo>
                    <a:pt x="518159" y="1299972"/>
                  </a:lnTo>
                  <a:lnTo>
                    <a:pt x="560651" y="1297817"/>
                  </a:lnTo>
                  <a:lnTo>
                    <a:pt x="602198" y="1291466"/>
                  </a:lnTo>
                  <a:lnTo>
                    <a:pt x="642666" y="1281084"/>
                  </a:lnTo>
                  <a:lnTo>
                    <a:pt x="681922" y="1266840"/>
                  </a:lnTo>
                  <a:lnTo>
                    <a:pt x="719834" y="1248900"/>
                  </a:lnTo>
                  <a:lnTo>
                    <a:pt x="756266" y="1227431"/>
                  </a:lnTo>
                  <a:lnTo>
                    <a:pt x="791086" y="1202601"/>
                  </a:lnTo>
                  <a:lnTo>
                    <a:pt x="824160" y="1174577"/>
                  </a:lnTo>
                  <a:lnTo>
                    <a:pt x="855356" y="1143526"/>
                  </a:lnTo>
                  <a:lnTo>
                    <a:pt x="884539" y="1109614"/>
                  </a:lnTo>
                  <a:lnTo>
                    <a:pt x="911575" y="1073011"/>
                  </a:lnTo>
                  <a:lnTo>
                    <a:pt x="936333" y="1033881"/>
                  </a:lnTo>
                  <a:lnTo>
                    <a:pt x="958677" y="992393"/>
                  </a:lnTo>
                  <a:lnTo>
                    <a:pt x="978476" y="948714"/>
                  </a:lnTo>
                  <a:lnTo>
                    <a:pt x="995594" y="903011"/>
                  </a:lnTo>
                  <a:lnTo>
                    <a:pt x="1009899" y="855451"/>
                  </a:lnTo>
                  <a:lnTo>
                    <a:pt x="1021258" y="806201"/>
                  </a:lnTo>
                  <a:lnTo>
                    <a:pt x="1029537" y="755429"/>
                  </a:lnTo>
                  <a:lnTo>
                    <a:pt x="1034602" y="703301"/>
                  </a:lnTo>
                  <a:lnTo>
                    <a:pt x="1036319" y="649986"/>
                  </a:lnTo>
                  <a:lnTo>
                    <a:pt x="1034602" y="596670"/>
                  </a:lnTo>
                  <a:lnTo>
                    <a:pt x="1029537" y="544542"/>
                  </a:lnTo>
                  <a:lnTo>
                    <a:pt x="1021258" y="493770"/>
                  </a:lnTo>
                  <a:lnTo>
                    <a:pt x="1009899" y="444520"/>
                  </a:lnTo>
                  <a:lnTo>
                    <a:pt x="995594" y="396960"/>
                  </a:lnTo>
                  <a:lnTo>
                    <a:pt x="978476" y="351257"/>
                  </a:lnTo>
                  <a:lnTo>
                    <a:pt x="958677" y="307578"/>
                  </a:lnTo>
                  <a:lnTo>
                    <a:pt x="936333" y="266090"/>
                  </a:lnTo>
                  <a:lnTo>
                    <a:pt x="911575" y="226960"/>
                  </a:lnTo>
                  <a:lnTo>
                    <a:pt x="884539" y="190357"/>
                  </a:lnTo>
                  <a:lnTo>
                    <a:pt x="855356" y="156445"/>
                  </a:lnTo>
                  <a:lnTo>
                    <a:pt x="824160" y="125394"/>
                  </a:lnTo>
                  <a:lnTo>
                    <a:pt x="791086" y="97370"/>
                  </a:lnTo>
                  <a:lnTo>
                    <a:pt x="756266" y="72540"/>
                  </a:lnTo>
                  <a:lnTo>
                    <a:pt x="719834" y="51071"/>
                  </a:lnTo>
                  <a:lnTo>
                    <a:pt x="681922" y="33131"/>
                  </a:lnTo>
                  <a:lnTo>
                    <a:pt x="642666" y="18887"/>
                  </a:lnTo>
                  <a:lnTo>
                    <a:pt x="602198" y="8505"/>
                  </a:lnTo>
                  <a:lnTo>
                    <a:pt x="560651" y="2154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A12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84364" y="2042160"/>
              <a:ext cx="1036319" cy="1300480"/>
            </a:xfrm>
            <a:custGeom>
              <a:avLst/>
              <a:gdLst/>
              <a:ahLst/>
              <a:cxnLst/>
              <a:rect l="l" t="t" r="r" b="b"/>
              <a:pathLst>
                <a:path w="1036320" h="1300479">
                  <a:moveTo>
                    <a:pt x="0" y="649986"/>
                  </a:moveTo>
                  <a:lnTo>
                    <a:pt x="1717" y="596670"/>
                  </a:lnTo>
                  <a:lnTo>
                    <a:pt x="6782" y="544542"/>
                  </a:lnTo>
                  <a:lnTo>
                    <a:pt x="15061" y="493770"/>
                  </a:lnTo>
                  <a:lnTo>
                    <a:pt x="26420" y="444520"/>
                  </a:lnTo>
                  <a:lnTo>
                    <a:pt x="40725" y="396960"/>
                  </a:lnTo>
                  <a:lnTo>
                    <a:pt x="57843" y="351257"/>
                  </a:lnTo>
                  <a:lnTo>
                    <a:pt x="77642" y="307578"/>
                  </a:lnTo>
                  <a:lnTo>
                    <a:pt x="99986" y="266090"/>
                  </a:lnTo>
                  <a:lnTo>
                    <a:pt x="124744" y="226960"/>
                  </a:lnTo>
                  <a:lnTo>
                    <a:pt x="151780" y="190357"/>
                  </a:lnTo>
                  <a:lnTo>
                    <a:pt x="180963" y="156445"/>
                  </a:lnTo>
                  <a:lnTo>
                    <a:pt x="212159" y="125394"/>
                  </a:lnTo>
                  <a:lnTo>
                    <a:pt x="245233" y="97370"/>
                  </a:lnTo>
                  <a:lnTo>
                    <a:pt x="280053" y="72540"/>
                  </a:lnTo>
                  <a:lnTo>
                    <a:pt x="316485" y="51071"/>
                  </a:lnTo>
                  <a:lnTo>
                    <a:pt x="354397" y="33131"/>
                  </a:lnTo>
                  <a:lnTo>
                    <a:pt x="393653" y="18887"/>
                  </a:lnTo>
                  <a:lnTo>
                    <a:pt x="434121" y="8505"/>
                  </a:lnTo>
                  <a:lnTo>
                    <a:pt x="475668" y="2154"/>
                  </a:lnTo>
                  <a:lnTo>
                    <a:pt x="518159" y="0"/>
                  </a:lnTo>
                  <a:lnTo>
                    <a:pt x="560651" y="2154"/>
                  </a:lnTo>
                  <a:lnTo>
                    <a:pt x="602198" y="8505"/>
                  </a:lnTo>
                  <a:lnTo>
                    <a:pt x="642666" y="18887"/>
                  </a:lnTo>
                  <a:lnTo>
                    <a:pt x="681922" y="33131"/>
                  </a:lnTo>
                  <a:lnTo>
                    <a:pt x="719834" y="51071"/>
                  </a:lnTo>
                  <a:lnTo>
                    <a:pt x="756266" y="72540"/>
                  </a:lnTo>
                  <a:lnTo>
                    <a:pt x="791086" y="97370"/>
                  </a:lnTo>
                  <a:lnTo>
                    <a:pt x="824160" y="125394"/>
                  </a:lnTo>
                  <a:lnTo>
                    <a:pt x="855356" y="156445"/>
                  </a:lnTo>
                  <a:lnTo>
                    <a:pt x="884539" y="190357"/>
                  </a:lnTo>
                  <a:lnTo>
                    <a:pt x="911575" y="226960"/>
                  </a:lnTo>
                  <a:lnTo>
                    <a:pt x="936333" y="266090"/>
                  </a:lnTo>
                  <a:lnTo>
                    <a:pt x="958677" y="307578"/>
                  </a:lnTo>
                  <a:lnTo>
                    <a:pt x="978476" y="351257"/>
                  </a:lnTo>
                  <a:lnTo>
                    <a:pt x="995594" y="396960"/>
                  </a:lnTo>
                  <a:lnTo>
                    <a:pt x="1009899" y="444520"/>
                  </a:lnTo>
                  <a:lnTo>
                    <a:pt x="1021258" y="493770"/>
                  </a:lnTo>
                  <a:lnTo>
                    <a:pt x="1029537" y="544542"/>
                  </a:lnTo>
                  <a:lnTo>
                    <a:pt x="1034602" y="596670"/>
                  </a:lnTo>
                  <a:lnTo>
                    <a:pt x="1036319" y="649986"/>
                  </a:lnTo>
                  <a:lnTo>
                    <a:pt x="1034602" y="703301"/>
                  </a:lnTo>
                  <a:lnTo>
                    <a:pt x="1029537" y="755429"/>
                  </a:lnTo>
                  <a:lnTo>
                    <a:pt x="1021258" y="806201"/>
                  </a:lnTo>
                  <a:lnTo>
                    <a:pt x="1009899" y="855451"/>
                  </a:lnTo>
                  <a:lnTo>
                    <a:pt x="995594" y="903011"/>
                  </a:lnTo>
                  <a:lnTo>
                    <a:pt x="978476" y="948714"/>
                  </a:lnTo>
                  <a:lnTo>
                    <a:pt x="958677" y="992393"/>
                  </a:lnTo>
                  <a:lnTo>
                    <a:pt x="936333" y="1033881"/>
                  </a:lnTo>
                  <a:lnTo>
                    <a:pt x="911575" y="1073011"/>
                  </a:lnTo>
                  <a:lnTo>
                    <a:pt x="884539" y="1109614"/>
                  </a:lnTo>
                  <a:lnTo>
                    <a:pt x="855356" y="1143526"/>
                  </a:lnTo>
                  <a:lnTo>
                    <a:pt x="824160" y="1174577"/>
                  </a:lnTo>
                  <a:lnTo>
                    <a:pt x="791086" y="1202601"/>
                  </a:lnTo>
                  <a:lnTo>
                    <a:pt x="756266" y="1227431"/>
                  </a:lnTo>
                  <a:lnTo>
                    <a:pt x="719834" y="1248900"/>
                  </a:lnTo>
                  <a:lnTo>
                    <a:pt x="681922" y="1266840"/>
                  </a:lnTo>
                  <a:lnTo>
                    <a:pt x="642666" y="1281084"/>
                  </a:lnTo>
                  <a:lnTo>
                    <a:pt x="602198" y="1291466"/>
                  </a:lnTo>
                  <a:lnTo>
                    <a:pt x="560651" y="1297817"/>
                  </a:lnTo>
                  <a:lnTo>
                    <a:pt x="518159" y="1299972"/>
                  </a:lnTo>
                  <a:lnTo>
                    <a:pt x="475668" y="1297817"/>
                  </a:lnTo>
                  <a:lnTo>
                    <a:pt x="434121" y="1291466"/>
                  </a:lnTo>
                  <a:lnTo>
                    <a:pt x="393653" y="1281084"/>
                  </a:lnTo>
                  <a:lnTo>
                    <a:pt x="354397" y="1266840"/>
                  </a:lnTo>
                  <a:lnTo>
                    <a:pt x="316485" y="1248900"/>
                  </a:lnTo>
                  <a:lnTo>
                    <a:pt x="280053" y="1227431"/>
                  </a:lnTo>
                  <a:lnTo>
                    <a:pt x="245233" y="1202601"/>
                  </a:lnTo>
                  <a:lnTo>
                    <a:pt x="212159" y="1174577"/>
                  </a:lnTo>
                  <a:lnTo>
                    <a:pt x="180963" y="1143526"/>
                  </a:lnTo>
                  <a:lnTo>
                    <a:pt x="151780" y="1109614"/>
                  </a:lnTo>
                  <a:lnTo>
                    <a:pt x="124744" y="1073011"/>
                  </a:lnTo>
                  <a:lnTo>
                    <a:pt x="99986" y="1033881"/>
                  </a:lnTo>
                  <a:lnTo>
                    <a:pt x="77642" y="992393"/>
                  </a:lnTo>
                  <a:lnTo>
                    <a:pt x="57843" y="948714"/>
                  </a:lnTo>
                  <a:lnTo>
                    <a:pt x="40725" y="903011"/>
                  </a:lnTo>
                  <a:lnTo>
                    <a:pt x="26420" y="855451"/>
                  </a:lnTo>
                  <a:lnTo>
                    <a:pt x="15061" y="806201"/>
                  </a:lnTo>
                  <a:lnTo>
                    <a:pt x="6782" y="755429"/>
                  </a:lnTo>
                  <a:lnTo>
                    <a:pt x="1717" y="703301"/>
                  </a:lnTo>
                  <a:lnTo>
                    <a:pt x="0" y="6499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614666" y="2504058"/>
            <a:ext cx="6946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>
              <a:lnSpc>
                <a:spcPts val="114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Instancia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40"/>
              </a:lnSpc>
            </a:pPr>
            <a:r>
              <a:rPr sz="1000" spc="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00" spc="8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ati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181845" y="2686557"/>
            <a:ext cx="1047750" cy="1313180"/>
            <a:chOff x="9181845" y="2686557"/>
            <a:chExt cx="1047750" cy="1313180"/>
          </a:xfrm>
        </p:grpSpPr>
        <p:sp>
          <p:nvSpPr>
            <p:cNvPr id="30" name="object 30"/>
            <p:cNvSpPr/>
            <p:nvPr/>
          </p:nvSpPr>
          <p:spPr>
            <a:xfrm>
              <a:off x="9188195" y="2692907"/>
              <a:ext cx="1035050" cy="1300480"/>
            </a:xfrm>
            <a:custGeom>
              <a:avLst/>
              <a:gdLst/>
              <a:ahLst/>
              <a:cxnLst/>
              <a:rect l="l" t="t" r="r" b="b"/>
              <a:pathLst>
                <a:path w="1035050" h="1300479">
                  <a:moveTo>
                    <a:pt x="517398" y="0"/>
                  </a:moveTo>
                  <a:lnTo>
                    <a:pt x="474963" y="2154"/>
                  </a:lnTo>
                  <a:lnTo>
                    <a:pt x="433473" y="8505"/>
                  </a:lnTo>
                  <a:lnTo>
                    <a:pt x="393061" y="18887"/>
                  </a:lnTo>
                  <a:lnTo>
                    <a:pt x="353860" y="33131"/>
                  </a:lnTo>
                  <a:lnTo>
                    <a:pt x="316003" y="51071"/>
                  </a:lnTo>
                  <a:lnTo>
                    <a:pt x="279624" y="72540"/>
                  </a:lnTo>
                  <a:lnTo>
                    <a:pt x="244855" y="97370"/>
                  </a:lnTo>
                  <a:lnTo>
                    <a:pt x="211829" y="125394"/>
                  </a:lnTo>
                  <a:lnTo>
                    <a:pt x="180681" y="156445"/>
                  </a:lnTo>
                  <a:lnTo>
                    <a:pt x="151542" y="190357"/>
                  </a:lnTo>
                  <a:lnTo>
                    <a:pt x="124547" y="226960"/>
                  </a:lnTo>
                  <a:lnTo>
                    <a:pt x="99828" y="266090"/>
                  </a:lnTo>
                  <a:lnTo>
                    <a:pt x="77518" y="307578"/>
                  </a:lnTo>
                  <a:lnTo>
                    <a:pt x="57751" y="351257"/>
                  </a:lnTo>
                  <a:lnTo>
                    <a:pt x="40659" y="396960"/>
                  </a:lnTo>
                  <a:lnTo>
                    <a:pt x="26377" y="444520"/>
                  </a:lnTo>
                  <a:lnTo>
                    <a:pt x="15037" y="493770"/>
                  </a:lnTo>
                  <a:lnTo>
                    <a:pt x="6771" y="544542"/>
                  </a:lnTo>
                  <a:lnTo>
                    <a:pt x="1715" y="596670"/>
                  </a:lnTo>
                  <a:lnTo>
                    <a:pt x="0" y="649986"/>
                  </a:lnTo>
                  <a:lnTo>
                    <a:pt x="1715" y="703301"/>
                  </a:lnTo>
                  <a:lnTo>
                    <a:pt x="6771" y="755429"/>
                  </a:lnTo>
                  <a:lnTo>
                    <a:pt x="15037" y="806201"/>
                  </a:lnTo>
                  <a:lnTo>
                    <a:pt x="26377" y="855451"/>
                  </a:lnTo>
                  <a:lnTo>
                    <a:pt x="40659" y="903011"/>
                  </a:lnTo>
                  <a:lnTo>
                    <a:pt x="57751" y="948714"/>
                  </a:lnTo>
                  <a:lnTo>
                    <a:pt x="77518" y="992393"/>
                  </a:lnTo>
                  <a:lnTo>
                    <a:pt x="99828" y="1033881"/>
                  </a:lnTo>
                  <a:lnTo>
                    <a:pt x="124547" y="1073011"/>
                  </a:lnTo>
                  <a:lnTo>
                    <a:pt x="151542" y="1109614"/>
                  </a:lnTo>
                  <a:lnTo>
                    <a:pt x="180681" y="1143526"/>
                  </a:lnTo>
                  <a:lnTo>
                    <a:pt x="211829" y="1174577"/>
                  </a:lnTo>
                  <a:lnTo>
                    <a:pt x="244855" y="1202601"/>
                  </a:lnTo>
                  <a:lnTo>
                    <a:pt x="279624" y="1227431"/>
                  </a:lnTo>
                  <a:lnTo>
                    <a:pt x="316003" y="1248900"/>
                  </a:lnTo>
                  <a:lnTo>
                    <a:pt x="353860" y="1266840"/>
                  </a:lnTo>
                  <a:lnTo>
                    <a:pt x="393061" y="1281084"/>
                  </a:lnTo>
                  <a:lnTo>
                    <a:pt x="433473" y="1291466"/>
                  </a:lnTo>
                  <a:lnTo>
                    <a:pt x="474963" y="1297817"/>
                  </a:lnTo>
                  <a:lnTo>
                    <a:pt x="517398" y="1299971"/>
                  </a:lnTo>
                  <a:lnTo>
                    <a:pt x="559832" y="1297817"/>
                  </a:lnTo>
                  <a:lnTo>
                    <a:pt x="601322" y="1291466"/>
                  </a:lnTo>
                  <a:lnTo>
                    <a:pt x="641734" y="1281084"/>
                  </a:lnTo>
                  <a:lnTo>
                    <a:pt x="680935" y="1266840"/>
                  </a:lnTo>
                  <a:lnTo>
                    <a:pt x="718792" y="1248900"/>
                  </a:lnTo>
                  <a:lnTo>
                    <a:pt x="755171" y="1227431"/>
                  </a:lnTo>
                  <a:lnTo>
                    <a:pt x="789940" y="1202601"/>
                  </a:lnTo>
                  <a:lnTo>
                    <a:pt x="822966" y="1174577"/>
                  </a:lnTo>
                  <a:lnTo>
                    <a:pt x="854114" y="1143526"/>
                  </a:lnTo>
                  <a:lnTo>
                    <a:pt x="883253" y="1109614"/>
                  </a:lnTo>
                  <a:lnTo>
                    <a:pt x="910248" y="1073011"/>
                  </a:lnTo>
                  <a:lnTo>
                    <a:pt x="934967" y="1033881"/>
                  </a:lnTo>
                  <a:lnTo>
                    <a:pt x="957277" y="992393"/>
                  </a:lnTo>
                  <a:lnTo>
                    <a:pt x="977044" y="948714"/>
                  </a:lnTo>
                  <a:lnTo>
                    <a:pt x="994136" y="903011"/>
                  </a:lnTo>
                  <a:lnTo>
                    <a:pt x="1008418" y="855451"/>
                  </a:lnTo>
                  <a:lnTo>
                    <a:pt x="1019758" y="806201"/>
                  </a:lnTo>
                  <a:lnTo>
                    <a:pt x="1028024" y="755429"/>
                  </a:lnTo>
                  <a:lnTo>
                    <a:pt x="1033080" y="703301"/>
                  </a:lnTo>
                  <a:lnTo>
                    <a:pt x="1034796" y="649986"/>
                  </a:lnTo>
                  <a:lnTo>
                    <a:pt x="1033080" y="596670"/>
                  </a:lnTo>
                  <a:lnTo>
                    <a:pt x="1028024" y="544542"/>
                  </a:lnTo>
                  <a:lnTo>
                    <a:pt x="1019758" y="493770"/>
                  </a:lnTo>
                  <a:lnTo>
                    <a:pt x="1008418" y="444520"/>
                  </a:lnTo>
                  <a:lnTo>
                    <a:pt x="994136" y="396960"/>
                  </a:lnTo>
                  <a:lnTo>
                    <a:pt x="977044" y="351257"/>
                  </a:lnTo>
                  <a:lnTo>
                    <a:pt x="957277" y="307578"/>
                  </a:lnTo>
                  <a:lnTo>
                    <a:pt x="934967" y="266090"/>
                  </a:lnTo>
                  <a:lnTo>
                    <a:pt x="910248" y="226960"/>
                  </a:lnTo>
                  <a:lnTo>
                    <a:pt x="883253" y="190357"/>
                  </a:lnTo>
                  <a:lnTo>
                    <a:pt x="854114" y="156445"/>
                  </a:lnTo>
                  <a:lnTo>
                    <a:pt x="822966" y="125394"/>
                  </a:lnTo>
                  <a:lnTo>
                    <a:pt x="789940" y="97370"/>
                  </a:lnTo>
                  <a:lnTo>
                    <a:pt x="755171" y="72540"/>
                  </a:lnTo>
                  <a:lnTo>
                    <a:pt x="718792" y="51071"/>
                  </a:lnTo>
                  <a:lnTo>
                    <a:pt x="680935" y="33131"/>
                  </a:lnTo>
                  <a:lnTo>
                    <a:pt x="641734" y="18887"/>
                  </a:lnTo>
                  <a:lnTo>
                    <a:pt x="601322" y="8505"/>
                  </a:lnTo>
                  <a:lnTo>
                    <a:pt x="559832" y="2154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123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88195" y="2692907"/>
              <a:ext cx="1035050" cy="1300480"/>
            </a:xfrm>
            <a:custGeom>
              <a:avLst/>
              <a:gdLst/>
              <a:ahLst/>
              <a:cxnLst/>
              <a:rect l="l" t="t" r="r" b="b"/>
              <a:pathLst>
                <a:path w="1035050" h="1300479">
                  <a:moveTo>
                    <a:pt x="0" y="649986"/>
                  </a:moveTo>
                  <a:lnTo>
                    <a:pt x="1715" y="596670"/>
                  </a:lnTo>
                  <a:lnTo>
                    <a:pt x="6771" y="544542"/>
                  </a:lnTo>
                  <a:lnTo>
                    <a:pt x="15037" y="493770"/>
                  </a:lnTo>
                  <a:lnTo>
                    <a:pt x="26377" y="444520"/>
                  </a:lnTo>
                  <a:lnTo>
                    <a:pt x="40659" y="396960"/>
                  </a:lnTo>
                  <a:lnTo>
                    <a:pt x="57751" y="351257"/>
                  </a:lnTo>
                  <a:lnTo>
                    <a:pt x="77518" y="307578"/>
                  </a:lnTo>
                  <a:lnTo>
                    <a:pt x="99828" y="266090"/>
                  </a:lnTo>
                  <a:lnTo>
                    <a:pt x="124547" y="226960"/>
                  </a:lnTo>
                  <a:lnTo>
                    <a:pt x="151542" y="190357"/>
                  </a:lnTo>
                  <a:lnTo>
                    <a:pt x="180681" y="156445"/>
                  </a:lnTo>
                  <a:lnTo>
                    <a:pt x="211829" y="125394"/>
                  </a:lnTo>
                  <a:lnTo>
                    <a:pt x="244855" y="97370"/>
                  </a:lnTo>
                  <a:lnTo>
                    <a:pt x="279624" y="72540"/>
                  </a:lnTo>
                  <a:lnTo>
                    <a:pt x="316003" y="51071"/>
                  </a:lnTo>
                  <a:lnTo>
                    <a:pt x="353860" y="33131"/>
                  </a:lnTo>
                  <a:lnTo>
                    <a:pt x="393061" y="18887"/>
                  </a:lnTo>
                  <a:lnTo>
                    <a:pt x="433473" y="8505"/>
                  </a:lnTo>
                  <a:lnTo>
                    <a:pt x="474963" y="2154"/>
                  </a:lnTo>
                  <a:lnTo>
                    <a:pt x="517398" y="0"/>
                  </a:lnTo>
                  <a:lnTo>
                    <a:pt x="559832" y="2154"/>
                  </a:lnTo>
                  <a:lnTo>
                    <a:pt x="601322" y="8505"/>
                  </a:lnTo>
                  <a:lnTo>
                    <a:pt x="641734" y="18887"/>
                  </a:lnTo>
                  <a:lnTo>
                    <a:pt x="680935" y="33131"/>
                  </a:lnTo>
                  <a:lnTo>
                    <a:pt x="718792" y="51071"/>
                  </a:lnTo>
                  <a:lnTo>
                    <a:pt x="755171" y="72540"/>
                  </a:lnTo>
                  <a:lnTo>
                    <a:pt x="789940" y="97370"/>
                  </a:lnTo>
                  <a:lnTo>
                    <a:pt x="822966" y="125394"/>
                  </a:lnTo>
                  <a:lnTo>
                    <a:pt x="854114" y="156445"/>
                  </a:lnTo>
                  <a:lnTo>
                    <a:pt x="883253" y="190357"/>
                  </a:lnTo>
                  <a:lnTo>
                    <a:pt x="910248" y="226960"/>
                  </a:lnTo>
                  <a:lnTo>
                    <a:pt x="934967" y="266090"/>
                  </a:lnTo>
                  <a:lnTo>
                    <a:pt x="957277" y="307578"/>
                  </a:lnTo>
                  <a:lnTo>
                    <a:pt x="977044" y="351257"/>
                  </a:lnTo>
                  <a:lnTo>
                    <a:pt x="994136" y="396960"/>
                  </a:lnTo>
                  <a:lnTo>
                    <a:pt x="1008418" y="444520"/>
                  </a:lnTo>
                  <a:lnTo>
                    <a:pt x="1019758" y="493770"/>
                  </a:lnTo>
                  <a:lnTo>
                    <a:pt x="1028024" y="544542"/>
                  </a:lnTo>
                  <a:lnTo>
                    <a:pt x="1033080" y="596670"/>
                  </a:lnTo>
                  <a:lnTo>
                    <a:pt x="1034796" y="649986"/>
                  </a:lnTo>
                  <a:lnTo>
                    <a:pt x="1033080" y="703301"/>
                  </a:lnTo>
                  <a:lnTo>
                    <a:pt x="1028024" y="755429"/>
                  </a:lnTo>
                  <a:lnTo>
                    <a:pt x="1019758" y="806201"/>
                  </a:lnTo>
                  <a:lnTo>
                    <a:pt x="1008418" y="855451"/>
                  </a:lnTo>
                  <a:lnTo>
                    <a:pt x="994136" y="903011"/>
                  </a:lnTo>
                  <a:lnTo>
                    <a:pt x="977044" y="948714"/>
                  </a:lnTo>
                  <a:lnTo>
                    <a:pt x="957277" y="992393"/>
                  </a:lnTo>
                  <a:lnTo>
                    <a:pt x="934967" y="1033881"/>
                  </a:lnTo>
                  <a:lnTo>
                    <a:pt x="910248" y="1073011"/>
                  </a:lnTo>
                  <a:lnTo>
                    <a:pt x="883253" y="1109614"/>
                  </a:lnTo>
                  <a:lnTo>
                    <a:pt x="854114" y="1143526"/>
                  </a:lnTo>
                  <a:lnTo>
                    <a:pt x="822966" y="1174577"/>
                  </a:lnTo>
                  <a:lnTo>
                    <a:pt x="789940" y="1202601"/>
                  </a:lnTo>
                  <a:lnTo>
                    <a:pt x="755171" y="1227431"/>
                  </a:lnTo>
                  <a:lnTo>
                    <a:pt x="718792" y="1248900"/>
                  </a:lnTo>
                  <a:lnTo>
                    <a:pt x="680935" y="1266840"/>
                  </a:lnTo>
                  <a:lnTo>
                    <a:pt x="641734" y="1281084"/>
                  </a:lnTo>
                  <a:lnTo>
                    <a:pt x="601322" y="1291466"/>
                  </a:lnTo>
                  <a:lnTo>
                    <a:pt x="559832" y="1297817"/>
                  </a:lnTo>
                  <a:lnTo>
                    <a:pt x="517398" y="1299971"/>
                  </a:lnTo>
                  <a:lnTo>
                    <a:pt x="474963" y="1297817"/>
                  </a:lnTo>
                  <a:lnTo>
                    <a:pt x="433473" y="1291466"/>
                  </a:lnTo>
                  <a:lnTo>
                    <a:pt x="393061" y="1281084"/>
                  </a:lnTo>
                  <a:lnTo>
                    <a:pt x="353860" y="1266840"/>
                  </a:lnTo>
                  <a:lnTo>
                    <a:pt x="316003" y="1248900"/>
                  </a:lnTo>
                  <a:lnTo>
                    <a:pt x="279624" y="1227431"/>
                  </a:lnTo>
                  <a:lnTo>
                    <a:pt x="244855" y="1202601"/>
                  </a:lnTo>
                  <a:lnTo>
                    <a:pt x="211829" y="1174577"/>
                  </a:lnTo>
                  <a:lnTo>
                    <a:pt x="180681" y="1143526"/>
                  </a:lnTo>
                  <a:lnTo>
                    <a:pt x="151542" y="1109614"/>
                  </a:lnTo>
                  <a:lnTo>
                    <a:pt x="124547" y="1073011"/>
                  </a:lnTo>
                  <a:lnTo>
                    <a:pt x="99828" y="1033881"/>
                  </a:lnTo>
                  <a:lnTo>
                    <a:pt x="77518" y="992393"/>
                  </a:lnTo>
                  <a:lnTo>
                    <a:pt x="57751" y="948714"/>
                  </a:lnTo>
                  <a:lnTo>
                    <a:pt x="40659" y="903011"/>
                  </a:lnTo>
                  <a:lnTo>
                    <a:pt x="26377" y="855451"/>
                  </a:lnTo>
                  <a:lnTo>
                    <a:pt x="15037" y="806201"/>
                  </a:lnTo>
                  <a:lnTo>
                    <a:pt x="6771" y="755429"/>
                  </a:lnTo>
                  <a:lnTo>
                    <a:pt x="1715" y="703301"/>
                  </a:lnTo>
                  <a:lnTo>
                    <a:pt x="0" y="6499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353550" y="3188334"/>
            <a:ext cx="628650" cy="286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2065">
              <a:lnSpc>
                <a:spcPts val="969"/>
              </a:lnSpc>
              <a:spcBef>
                <a:spcPts val="225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Instancias </a:t>
            </a:r>
            <a:r>
              <a:rPr sz="9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Ej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28404" y="1309116"/>
            <a:ext cx="894715" cy="765175"/>
          </a:xfrm>
          <a:prstGeom prst="rect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94615" marR="85090" algn="ctr">
              <a:lnSpc>
                <a:spcPts val="969"/>
              </a:lnSpc>
            </a:pP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Ór</a:t>
            </a:r>
            <a:r>
              <a:rPr sz="9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9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rol</a:t>
            </a:r>
            <a:r>
              <a:rPr sz="9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14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OI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C  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y/o</a:t>
            </a:r>
            <a:r>
              <a:rPr sz="9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OEC)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34243" y="1804416"/>
            <a:ext cx="1122045" cy="573405"/>
          </a:xfrm>
          <a:prstGeom prst="rect">
            <a:avLst/>
          </a:prstGeom>
          <a:solidFill>
            <a:srgbClr val="6FAC46"/>
          </a:solidFill>
          <a:ln w="12700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9845" marR="19685" indent="-2540" algn="ctr">
              <a:lnSpc>
                <a:spcPts val="969"/>
              </a:lnSpc>
              <a:spcBef>
                <a:spcPts val="280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Instituciones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45" dirty="0">
                <a:solidFill>
                  <a:srgbClr val="FFFFFF"/>
                </a:solidFill>
                <a:latin typeface="Verdana"/>
                <a:cs typeface="Verdana"/>
              </a:rPr>
              <a:t>dém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9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ione</a:t>
            </a: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9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dad</a:t>
            </a:r>
            <a:r>
              <a:rPr sz="9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Civ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888726" y="3341878"/>
            <a:ext cx="971550" cy="1314450"/>
            <a:chOff x="10888726" y="3341878"/>
            <a:chExt cx="971550" cy="1314450"/>
          </a:xfrm>
        </p:grpSpPr>
        <p:sp>
          <p:nvSpPr>
            <p:cNvPr id="36" name="object 36"/>
            <p:cNvSpPr/>
            <p:nvPr/>
          </p:nvSpPr>
          <p:spPr>
            <a:xfrm>
              <a:off x="10895076" y="3348228"/>
              <a:ext cx="958850" cy="1301750"/>
            </a:xfrm>
            <a:custGeom>
              <a:avLst/>
              <a:gdLst/>
              <a:ahLst/>
              <a:cxnLst/>
              <a:rect l="l" t="t" r="r" b="b"/>
              <a:pathLst>
                <a:path w="958850" h="1301750">
                  <a:moveTo>
                    <a:pt x="479298" y="0"/>
                  </a:moveTo>
                  <a:lnTo>
                    <a:pt x="437948" y="2388"/>
                  </a:lnTo>
                  <a:lnTo>
                    <a:pt x="397573" y="9423"/>
                  </a:lnTo>
                  <a:lnTo>
                    <a:pt x="358319" y="20910"/>
                  </a:lnTo>
                  <a:lnTo>
                    <a:pt x="320328" y="36654"/>
                  </a:lnTo>
                  <a:lnTo>
                    <a:pt x="283744" y="56458"/>
                  </a:lnTo>
                  <a:lnTo>
                    <a:pt x="248712" y="80128"/>
                  </a:lnTo>
                  <a:lnTo>
                    <a:pt x="215376" y="107468"/>
                  </a:lnTo>
                  <a:lnTo>
                    <a:pt x="183879" y="138283"/>
                  </a:lnTo>
                  <a:lnTo>
                    <a:pt x="154366" y="172378"/>
                  </a:lnTo>
                  <a:lnTo>
                    <a:pt x="126980" y="209558"/>
                  </a:lnTo>
                  <a:lnTo>
                    <a:pt x="101866" y="249626"/>
                  </a:lnTo>
                  <a:lnTo>
                    <a:pt x="79167" y="292389"/>
                  </a:lnTo>
                  <a:lnTo>
                    <a:pt x="59027" y="337650"/>
                  </a:lnTo>
                  <a:lnTo>
                    <a:pt x="41591" y="385214"/>
                  </a:lnTo>
                  <a:lnTo>
                    <a:pt x="27002" y="434886"/>
                  </a:lnTo>
                  <a:lnTo>
                    <a:pt x="15404" y="486471"/>
                  </a:lnTo>
                  <a:lnTo>
                    <a:pt x="6942" y="539773"/>
                  </a:lnTo>
                  <a:lnTo>
                    <a:pt x="1759" y="594597"/>
                  </a:lnTo>
                  <a:lnTo>
                    <a:pt x="0" y="650748"/>
                  </a:lnTo>
                  <a:lnTo>
                    <a:pt x="1759" y="706898"/>
                  </a:lnTo>
                  <a:lnTo>
                    <a:pt x="6942" y="761722"/>
                  </a:lnTo>
                  <a:lnTo>
                    <a:pt x="15404" y="815024"/>
                  </a:lnTo>
                  <a:lnTo>
                    <a:pt x="27002" y="866609"/>
                  </a:lnTo>
                  <a:lnTo>
                    <a:pt x="41591" y="916281"/>
                  </a:lnTo>
                  <a:lnTo>
                    <a:pt x="59027" y="963845"/>
                  </a:lnTo>
                  <a:lnTo>
                    <a:pt x="79167" y="1009106"/>
                  </a:lnTo>
                  <a:lnTo>
                    <a:pt x="101866" y="1051869"/>
                  </a:lnTo>
                  <a:lnTo>
                    <a:pt x="126980" y="1091937"/>
                  </a:lnTo>
                  <a:lnTo>
                    <a:pt x="154366" y="1129117"/>
                  </a:lnTo>
                  <a:lnTo>
                    <a:pt x="183879" y="1163212"/>
                  </a:lnTo>
                  <a:lnTo>
                    <a:pt x="215376" y="1194027"/>
                  </a:lnTo>
                  <a:lnTo>
                    <a:pt x="248712" y="1221367"/>
                  </a:lnTo>
                  <a:lnTo>
                    <a:pt x="283744" y="1245037"/>
                  </a:lnTo>
                  <a:lnTo>
                    <a:pt x="320328" y="1264841"/>
                  </a:lnTo>
                  <a:lnTo>
                    <a:pt x="358319" y="1280585"/>
                  </a:lnTo>
                  <a:lnTo>
                    <a:pt x="397573" y="1292072"/>
                  </a:lnTo>
                  <a:lnTo>
                    <a:pt x="437948" y="1299107"/>
                  </a:lnTo>
                  <a:lnTo>
                    <a:pt x="479298" y="1301496"/>
                  </a:lnTo>
                  <a:lnTo>
                    <a:pt x="520647" y="1299107"/>
                  </a:lnTo>
                  <a:lnTo>
                    <a:pt x="561022" y="1292072"/>
                  </a:lnTo>
                  <a:lnTo>
                    <a:pt x="600276" y="1280585"/>
                  </a:lnTo>
                  <a:lnTo>
                    <a:pt x="638267" y="1264841"/>
                  </a:lnTo>
                  <a:lnTo>
                    <a:pt x="674851" y="1245037"/>
                  </a:lnTo>
                  <a:lnTo>
                    <a:pt x="709883" y="1221367"/>
                  </a:lnTo>
                  <a:lnTo>
                    <a:pt x="743219" y="1194027"/>
                  </a:lnTo>
                  <a:lnTo>
                    <a:pt x="774716" y="1163212"/>
                  </a:lnTo>
                  <a:lnTo>
                    <a:pt x="804229" y="1129117"/>
                  </a:lnTo>
                  <a:lnTo>
                    <a:pt x="831615" y="1091937"/>
                  </a:lnTo>
                  <a:lnTo>
                    <a:pt x="856729" y="1051869"/>
                  </a:lnTo>
                  <a:lnTo>
                    <a:pt x="879428" y="1009106"/>
                  </a:lnTo>
                  <a:lnTo>
                    <a:pt x="899568" y="963845"/>
                  </a:lnTo>
                  <a:lnTo>
                    <a:pt x="917004" y="916281"/>
                  </a:lnTo>
                  <a:lnTo>
                    <a:pt x="931593" y="866609"/>
                  </a:lnTo>
                  <a:lnTo>
                    <a:pt x="943191" y="815024"/>
                  </a:lnTo>
                  <a:lnTo>
                    <a:pt x="951653" y="761722"/>
                  </a:lnTo>
                  <a:lnTo>
                    <a:pt x="956836" y="706898"/>
                  </a:lnTo>
                  <a:lnTo>
                    <a:pt x="958596" y="650748"/>
                  </a:lnTo>
                  <a:lnTo>
                    <a:pt x="956836" y="594597"/>
                  </a:lnTo>
                  <a:lnTo>
                    <a:pt x="951653" y="539773"/>
                  </a:lnTo>
                  <a:lnTo>
                    <a:pt x="943191" y="486471"/>
                  </a:lnTo>
                  <a:lnTo>
                    <a:pt x="931593" y="434886"/>
                  </a:lnTo>
                  <a:lnTo>
                    <a:pt x="917004" y="385214"/>
                  </a:lnTo>
                  <a:lnTo>
                    <a:pt x="899568" y="337650"/>
                  </a:lnTo>
                  <a:lnTo>
                    <a:pt x="879428" y="292389"/>
                  </a:lnTo>
                  <a:lnTo>
                    <a:pt x="856729" y="249626"/>
                  </a:lnTo>
                  <a:lnTo>
                    <a:pt x="831615" y="209558"/>
                  </a:lnTo>
                  <a:lnTo>
                    <a:pt x="804229" y="172378"/>
                  </a:lnTo>
                  <a:lnTo>
                    <a:pt x="774716" y="138283"/>
                  </a:lnTo>
                  <a:lnTo>
                    <a:pt x="743219" y="107468"/>
                  </a:lnTo>
                  <a:lnTo>
                    <a:pt x="709883" y="80128"/>
                  </a:lnTo>
                  <a:lnTo>
                    <a:pt x="674851" y="56458"/>
                  </a:lnTo>
                  <a:lnTo>
                    <a:pt x="638267" y="36654"/>
                  </a:lnTo>
                  <a:lnTo>
                    <a:pt x="600276" y="20910"/>
                  </a:lnTo>
                  <a:lnTo>
                    <a:pt x="561022" y="9423"/>
                  </a:lnTo>
                  <a:lnTo>
                    <a:pt x="520647" y="2388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BB9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895076" y="3348228"/>
              <a:ext cx="958850" cy="1301750"/>
            </a:xfrm>
            <a:custGeom>
              <a:avLst/>
              <a:gdLst/>
              <a:ahLst/>
              <a:cxnLst/>
              <a:rect l="l" t="t" r="r" b="b"/>
              <a:pathLst>
                <a:path w="958850" h="1301750">
                  <a:moveTo>
                    <a:pt x="0" y="650748"/>
                  </a:moveTo>
                  <a:lnTo>
                    <a:pt x="1759" y="594597"/>
                  </a:lnTo>
                  <a:lnTo>
                    <a:pt x="6942" y="539773"/>
                  </a:lnTo>
                  <a:lnTo>
                    <a:pt x="15404" y="486471"/>
                  </a:lnTo>
                  <a:lnTo>
                    <a:pt x="27002" y="434886"/>
                  </a:lnTo>
                  <a:lnTo>
                    <a:pt x="41591" y="385214"/>
                  </a:lnTo>
                  <a:lnTo>
                    <a:pt x="59027" y="337650"/>
                  </a:lnTo>
                  <a:lnTo>
                    <a:pt x="79167" y="292389"/>
                  </a:lnTo>
                  <a:lnTo>
                    <a:pt x="101866" y="249626"/>
                  </a:lnTo>
                  <a:lnTo>
                    <a:pt x="126980" y="209558"/>
                  </a:lnTo>
                  <a:lnTo>
                    <a:pt x="154366" y="172378"/>
                  </a:lnTo>
                  <a:lnTo>
                    <a:pt x="183879" y="138283"/>
                  </a:lnTo>
                  <a:lnTo>
                    <a:pt x="215376" y="107468"/>
                  </a:lnTo>
                  <a:lnTo>
                    <a:pt x="248712" y="80128"/>
                  </a:lnTo>
                  <a:lnTo>
                    <a:pt x="283744" y="56458"/>
                  </a:lnTo>
                  <a:lnTo>
                    <a:pt x="320328" y="36654"/>
                  </a:lnTo>
                  <a:lnTo>
                    <a:pt x="358319" y="20910"/>
                  </a:lnTo>
                  <a:lnTo>
                    <a:pt x="397573" y="9423"/>
                  </a:lnTo>
                  <a:lnTo>
                    <a:pt x="437948" y="2388"/>
                  </a:lnTo>
                  <a:lnTo>
                    <a:pt x="479298" y="0"/>
                  </a:lnTo>
                  <a:lnTo>
                    <a:pt x="520647" y="2388"/>
                  </a:lnTo>
                  <a:lnTo>
                    <a:pt x="561022" y="9423"/>
                  </a:lnTo>
                  <a:lnTo>
                    <a:pt x="600276" y="20910"/>
                  </a:lnTo>
                  <a:lnTo>
                    <a:pt x="638267" y="36654"/>
                  </a:lnTo>
                  <a:lnTo>
                    <a:pt x="674851" y="56458"/>
                  </a:lnTo>
                  <a:lnTo>
                    <a:pt x="709883" y="80128"/>
                  </a:lnTo>
                  <a:lnTo>
                    <a:pt x="743219" y="107468"/>
                  </a:lnTo>
                  <a:lnTo>
                    <a:pt x="774716" y="138283"/>
                  </a:lnTo>
                  <a:lnTo>
                    <a:pt x="804229" y="172378"/>
                  </a:lnTo>
                  <a:lnTo>
                    <a:pt x="831615" y="209558"/>
                  </a:lnTo>
                  <a:lnTo>
                    <a:pt x="856729" y="249626"/>
                  </a:lnTo>
                  <a:lnTo>
                    <a:pt x="879428" y="292389"/>
                  </a:lnTo>
                  <a:lnTo>
                    <a:pt x="899568" y="337650"/>
                  </a:lnTo>
                  <a:lnTo>
                    <a:pt x="917004" y="385214"/>
                  </a:lnTo>
                  <a:lnTo>
                    <a:pt x="931593" y="434886"/>
                  </a:lnTo>
                  <a:lnTo>
                    <a:pt x="943191" y="486471"/>
                  </a:lnTo>
                  <a:lnTo>
                    <a:pt x="951653" y="539773"/>
                  </a:lnTo>
                  <a:lnTo>
                    <a:pt x="956836" y="594597"/>
                  </a:lnTo>
                  <a:lnTo>
                    <a:pt x="958596" y="650748"/>
                  </a:lnTo>
                  <a:lnTo>
                    <a:pt x="956836" y="706898"/>
                  </a:lnTo>
                  <a:lnTo>
                    <a:pt x="951653" y="761722"/>
                  </a:lnTo>
                  <a:lnTo>
                    <a:pt x="943191" y="815024"/>
                  </a:lnTo>
                  <a:lnTo>
                    <a:pt x="931593" y="866609"/>
                  </a:lnTo>
                  <a:lnTo>
                    <a:pt x="917004" y="916281"/>
                  </a:lnTo>
                  <a:lnTo>
                    <a:pt x="899568" y="963845"/>
                  </a:lnTo>
                  <a:lnTo>
                    <a:pt x="879428" y="1009106"/>
                  </a:lnTo>
                  <a:lnTo>
                    <a:pt x="856729" y="1051869"/>
                  </a:lnTo>
                  <a:lnTo>
                    <a:pt x="831615" y="1091937"/>
                  </a:lnTo>
                  <a:lnTo>
                    <a:pt x="804229" y="1129117"/>
                  </a:lnTo>
                  <a:lnTo>
                    <a:pt x="774716" y="1163212"/>
                  </a:lnTo>
                  <a:lnTo>
                    <a:pt x="743219" y="1194027"/>
                  </a:lnTo>
                  <a:lnTo>
                    <a:pt x="709883" y="1221367"/>
                  </a:lnTo>
                  <a:lnTo>
                    <a:pt x="674851" y="1245037"/>
                  </a:lnTo>
                  <a:lnTo>
                    <a:pt x="638267" y="1264841"/>
                  </a:lnTo>
                  <a:lnTo>
                    <a:pt x="600276" y="1280585"/>
                  </a:lnTo>
                  <a:lnTo>
                    <a:pt x="561022" y="1292072"/>
                  </a:lnTo>
                  <a:lnTo>
                    <a:pt x="520647" y="1299107"/>
                  </a:lnTo>
                  <a:lnTo>
                    <a:pt x="479298" y="1301496"/>
                  </a:lnTo>
                  <a:lnTo>
                    <a:pt x="437948" y="1299107"/>
                  </a:lnTo>
                  <a:lnTo>
                    <a:pt x="397573" y="1292072"/>
                  </a:lnTo>
                  <a:lnTo>
                    <a:pt x="358319" y="1280585"/>
                  </a:lnTo>
                  <a:lnTo>
                    <a:pt x="320328" y="1264841"/>
                  </a:lnTo>
                  <a:lnTo>
                    <a:pt x="283744" y="1245037"/>
                  </a:lnTo>
                  <a:lnTo>
                    <a:pt x="248712" y="1221367"/>
                  </a:lnTo>
                  <a:lnTo>
                    <a:pt x="215376" y="1194027"/>
                  </a:lnTo>
                  <a:lnTo>
                    <a:pt x="183879" y="1163212"/>
                  </a:lnTo>
                  <a:lnTo>
                    <a:pt x="154366" y="1129117"/>
                  </a:lnTo>
                  <a:lnTo>
                    <a:pt x="126980" y="1091937"/>
                  </a:lnTo>
                  <a:lnTo>
                    <a:pt x="101866" y="1051869"/>
                  </a:lnTo>
                  <a:lnTo>
                    <a:pt x="79167" y="1009106"/>
                  </a:lnTo>
                  <a:lnTo>
                    <a:pt x="59027" y="963845"/>
                  </a:lnTo>
                  <a:lnTo>
                    <a:pt x="41591" y="916281"/>
                  </a:lnTo>
                  <a:lnTo>
                    <a:pt x="27002" y="866609"/>
                  </a:lnTo>
                  <a:lnTo>
                    <a:pt x="15404" y="815024"/>
                  </a:lnTo>
                  <a:lnTo>
                    <a:pt x="6942" y="761722"/>
                  </a:lnTo>
                  <a:lnTo>
                    <a:pt x="1759" y="706898"/>
                  </a:lnTo>
                  <a:lnTo>
                    <a:pt x="0" y="6507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1036554" y="3782314"/>
            <a:ext cx="676275" cy="409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969"/>
              </a:lnSpc>
              <a:spcBef>
                <a:spcPts val="225"/>
              </a:spcBef>
            </a:pP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Contraloría </a:t>
            </a:r>
            <a:r>
              <a:rPr sz="9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193154" y="2113407"/>
            <a:ext cx="5240655" cy="3191510"/>
            <a:chOff x="6193154" y="2113407"/>
            <a:chExt cx="5240655" cy="3191510"/>
          </a:xfrm>
        </p:grpSpPr>
        <p:sp>
          <p:nvSpPr>
            <p:cNvPr id="40" name="object 40"/>
            <p:cNvSpPr/>
            <p:nvPr/>
          </p:nvSpPr>
          <p:spPr>
            <a:xfrm>
              <a:off x="6709283" y="2113406"/>
              <a:ext cx="4177029" cy="1864360"/>
            </a:xfrm>
            <a:custGeom>
              <a:avLst/>
              <a:gdLst/>
              <a:ahLst/>
              <a:cxnLst/>
              <a:rect l="l" t="t" r="r" b="b"/>
              <a:pathLst>
                <a:path w="4177029" h="1864360">
                  <a:moveTo>
                    <a:pt x="776859" y="445389"/>
                  </a:moveTo>
                  <a:lnTo>
                    <a:pt x="753249" y="410845"/>
                  </a:lnTo>
                  <a:lnTo>
                    <a:pt x="692785" y="322326"/>
                  </a:lnTo>
                  <a:lnTo>
                    <a:pt x="671156" y="361175"/>
                  </a:lnTo>
                  <a:lnTo>
                    <a:pt x="21590" y="0"/>
                  </a:lnTo>
                  <a:lnTo>
                    <a:pt x="0" y="38862"/>
                  </a:lnTo>
                  <a:lnTo>
                    <a:pt x="649503" y="400062"/>
                  </a:lnTo>
                  <a:lnTo>
                    <a:pt x="627888" y="438912"/>
                  </a:lnTo>
                  <a:lnTo>
                    <a:pt x="776859" y="445389"/>
                  </a:lnTo>
                  <a:close/>
                </a:path>
                <a:path w="4177029" h="1864360">
                  <a:moveTo>
                    <a:pt x="2480691" y="1109853"/>
                  </a:moveTo>
                  <a:lnTo>
                    <a:pt x="2457081" y="1075309"/>
                  </a:lnTo>
                  <a:lnTo>
                    <a:pt x="2396617" y="986790"/>
                  </a:lnTo>
                  <a:lnTo>
                    <a:pt x="2374989" y="1025639"/>
                  </a:lnTo>
                  <a:lnTo>
                    <a:pt x="1725422" y="664464"/>
                  </a:lnTo>
                  <a:lnTo>
                    <a:pt x="1703832" y="703326"/>
                  </a:lnTo>
                  <a:lnTo>
                    <a:pt x="2353335" y="1064526"/>
                  </a:lnTo>
                  <a:lnTo>
                    <a:pt x="2331720" y="1103376"/>
                  </a:lnTo>
                  <a:lnTo>
                    <a:pt x="2480691" y="1109853"/>
                  </a:lnTo>
                  <a:close/>
                </a:path>
                <a:path w="4177029" h="1864360">
                  <a:moveTo>
                    <a:pt x="4176903" y="1864233"/>
                  </a:moveTo>
                  <a:lnTo>
                    <a:pt x="4153293" y="1829689"/>
                  </a:lnTo>
                  <a:lnTo>
                    <a:pt x="4092829" y="1741170"/>
                  </a:lnTo>
                  <a:lnTo>
                    <a:pt x="4071201" y="1780019"/>
                  </a:lnTo>
                  <a:lnTo>
                    <a:pt x="3421634" y="1418844"/>
                  </a:lnTo>
                  <a:lnTo>
                    <a:pt x="3400044" y="1457706"/>
                  </a:lnTo>
                  <a:lnTo>
                    <a:pt x="4049547" y="1818906"/>
                  </a:lnTo>
                  <a:lnTo>
                    <a:pt x="4027932" y="1857756"/>
                  </a:lnTo>
                  <a:lnTo>
                    <a:pt x="4176903" y="1864233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93155" y="2187701"/>
              <a:ext cx="5240655" cy="3117215"/>
            </a:xfrm>
            <a:custGeom>
              <a:avLst/>
              <a:gdLst/>
              <a:ahLst/>
              <a:cxnLst/>
              <a:rect l="l" t="t" r="r" b="b"/>
              <a:pathLst>
                <a:path w="5240655" h="3117215">
                  <a:moveTo>
                    <a:pt x="133350" y="1483487"/>
                  </a:moveTo>
                  <a:lnTo>
                    <a:pt x="88900" y="1483487"/>
                  </a:lnTo>
                  <a:lnTo>
                    <a:pt x="88900" y="502920"/>
                  </a:lnTo>
                  <a:lnTo>
                    <a:pt x="44450" y="502920"/>
                  </a:lnTo>
                  <a:lnTo>
                    <a:pt x="44450" y="1483487"/>
                  </a:lnTo>
                  <a:lnTo>
                    <a:pt x="0" y="1483487"/>
                  </a:lnTo>
                  <a:lnTo>
                    <a:pt x="66675" y="1616837"/>
                  </a:lnTo>
                  <a:lnTo>
                    <a:pt x="122237" y="1505712"/>
                  </a:lnTo>
                  <a:lnTo>
                    <a:pt x="133350" y="1483487"/>
                  </a:lnTo>
                  <a:close/>
                </a:path>
                <a:path w="5240655" h="3117215">
                  <a:moveTo>
                    <a:pt x="1815846" y="2189480"/>
                  </a:moveTo>
                  <a:lnTo>
                    <a:pt x="1771396" y="2189480"/>
                  </a:lnTo>
                  <a:lnTo>
                    <a:pt x="1771396" y="1208532"/>
                  </a:lnTo>
                  <a:lnTo>
                    <a:pt x="1726946" y="1208532"/>
                  </a:lnTo>
                  <a:lnTo>
                    <a:pt x="1726946" y="2189480"/>
                  </a:lnTo>
                  <a:lnTo>
                    <a:pt x="1682496" y="2189480"/>
                  </a:lnTo>
                  <a:lnTo>
                    <a:pt x="1749171" y="2322830"/>
                  </a:lnTo>
                  <a:lnTo>
                    <a:pt x="1804733" y="2211705"/>
                  </a:lnTo>
                  <a:lnTo>
                    <a:pt x="1815846" y="2189480"/>
                  </a:lnTo>
                  <a:close/>
                </a:path>
                <a:path w="5240655" h="3117215">
                  <a:moveTo>
                    <a:pt x="3534918" y="2433320"/>
                  </a:moveTo>
                  <a:lnTo>
                    <a:pt x="3490468" y="2433320"/>
                  </a:lnTo>
                  <a:lnTo>
                    <a:pt x="3490468" y="1944624"/>
                  </a:lnTo>
                  <a:lnTo>
                    <a:pt x="3446018" y="1944624"/>
                  </a:lnTo>
                  <a:lnTo>
                    <a:pt x="3446018" y="2433320"/>
                  </a:lnTo>
                  <a:lnTo>
                    <a:pt x="3401568" y="2433320"/>
                  </a:lnTo>
                  <a:lnTo>
                    <a:pt x="3468243" y="2566670"/>
                  </a:lnTo>
                  <a:lnTo>
                    <a:pt x="3523805" y="2455545"/>
                  </a:lnTo>
                  <a:lnTo>
                    <a:pt x="3534918" y="2433320"/>
                  </a:lnTo>
                  <a:close/>
                </a:path>
                <a:path w="5240655" h="3117215">
                  <a:moveTo>
                    <a:pt x="4030345" y="0"/>
                  </a:moveTo>
                  <a:lnTo>
                    <a:pt x="3898773" y="70231"/>
                  </a:lnTo>
                  <a:lnTo>
                    <a:pt x="3935082" y="95961"/>
                  </a:lnTo>
                  <a:lnTo>
                    <a:pt x="3626866" y="530733"/>
                  </a:lnTo>
                  <a:lnTo>
                    <a:pt x="3663188" y="556514"/>
                  </a:lnTo>
                  <a:lnTo>
                    <a:pt x="3971379" y="121666"/>
                  </a:lnTo>
                  <a:lnTo>
                    <a:pt x="4007612" y="147320"/>
                  </a:lnTo>
                  <a:lnTo>
                    <a:pt x="4018330" y="77851"/>
                  </a:lnTo>
                  <a:lnTo>
                    <a:pt x="4030345" y="0"/>
                  </a:lnTo>
                  <a:close/>
                </a:path>
                <a:path w="5240655" h="3117215">
                  <a:moveTo>
                    <a:pt x="5240274" y="2983484"/>
                  </a:moveTo>
                  <a:lnTo>
                    <a:pt x="5195824" y="2983484"/>
                  </a:lnTo>
                  <a:lnTo>
                    <a:pt x="5195824" y="2494788"/>
                  </a:lnTo>
                  <a:lnTo>
                    <a:pt x="5151374" y="2494788"/>
                  </a:lnTo>
                  <a:lnTo>
                    <a:pt x="5151374" y="2983484"/>
                  </a:lnTo>
                  <a:lnTo>
                    <a:pt x="5106924" y="2983484"/>
                  </a:lnTo>
                  <a:lnTo>
                    <a:pt x="5173599" y="3116834"/>
                  </a:lnTo>
                  <a:lnTo>
                    <a:pt x="5229161" y="3005709"/>
                  </a:lnTo>
                  <a:lnTo>
                    <a:pt x="5240274" y="2983484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143750" y="4598670"/>
            <a:ext cx="1508760" cy="1450975"/>
          </a:xfrm>
          <a:prstGeom prst="rect">
            <a:avLst/>
          </a:prstGeom>
          <a:ln w="38100">
            <a:solidFill>
              <a:srgbClr val="A32045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259"/>
              </a:spcBef>
            </a:pPr>
            <a:r>
              <a:rPr sz="1000" spc="50" dirty="0">
                <a:latin typeface="Verdana"/>
                <a:cs typeface="Verdana"/>
              </a:rPr>
              <a:t>D</a:t>
            </a:r>
            <a:r>
              <a:rPr sz="1000" spc="-15" dirty="0">
                <a:latin typeface="Verdana"/>
                <a:cs typeface="Verdana"/>
              </a:rPr>
              <a:t>i</a:t>
            </a:r>
            <a:r>
              <a:rPr sz="1000" spc="-35" dirty="0">
                <a:latin typeface="Verdana"/>
                <a:cs typeface="Verdana"/>
              </a:rPr>
              <a:t>r</a:t>
            </a:r>
            <a:r>
              <a:rPr sz="1000" spc="25" dirty="0">
                <a:latin typeface="Verdana"/>
                <a:cs typeface="Verdana"/>
              </a:rPr>
              <a:t>ecc</a:t>
            </a:r>
            <a:r>
              <a:rPr sz="1000" spc="-15" dirty="0">
                <a:latin typeface="Verdana"/>
                <a:cs typeface="Verdana"/>
              </a:rPr>
              <a:t>i</a:t>
            </a:r>
            <a:r>
              <a:rPr sz="1000" spc="25" dirty="0">
                <a:latin typeface="Verdana"/>
                <a:cs typeface="Verdana"/>
              </a:rPr>
              <a:t>ón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G</a:t>
            </a:r>
            <a:r>
              <a:rPr sz="1000" spc="-5" dirty="0">
                <a:latin typeface="Verdana"/>
                <a:cs typeface="Verdana"/>
              </a:rPr>
              <a:t>e</a:t>
            </a:r>
            <a:r>
              <a:rPr sz="1000" spc="20" dirty="0">
                <a:latin typeface="Verdana"/>
                <a:cs typeface="Verdana"/>
              </a:rPr>
              <a:t>n</a:t>
            </a:r>
            <a:r>
              <a:rPr sz="1000" spc="15" dirty="0">
                <a:latin typeface="Verdana"/>
                <a:cs typeface="Verdana"/>
              </a:rPr>
              <a:t>e</a:t>
            </a:r>
            <a:r>
              <a:rPr sz="1000" spc="-35" dirty="0">
                <a:latin typeface="Verdana"/>
                <a:cs typeface="Verdana"/>
              </a:rPr>
              <a:t>r</a:t>
            </a:r>
            <a:r>
              <a:rPr sz="1000" spc="-10" dirty="0">
                <a:latin typeface="Verdana"/>
                <a:cs typeface="Verdana"/>
              </a:rPr>
              <a:t>al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5" dirty="0">
                <a:latin typeface="Verdana"/>
                <a:cs typeface="Verdana"/>
              </a:rPr>
              <a:t>e</a:t>
            </a:r>
            <a:endParaRPr sz="1000" dirty="0">
              <a:latin typeface="Verdana"/>
              <a:cs typeface="Verdana"/>
            </a:endParaRPr>
          </a:p>
          <a:p>
            <a:pPr algn="ctr">
              <a:lnSpc>
                <a:spcPts val="1140"/>
              </a:lnSpc>
            </a:pPr>
            <a:r>
              <a:rPr sz="1000" spc="50" dirty="0">
                <a:latin typeface="Verdana"/>
                <a:cs typeface="Verdana"/>
              </a:rPr>
              <a:t>D</a:t>
            </a:r>
            <a:r>
              <a:rPr sz="1000" dirty="0">
                <a:latin typeface="Verdana"/>
                <a:cs typeface="Verdana"/>
              </a:rPr>
              <a:t>e</a:t>
            </a:r>
            <a:r>
              <a:rPr sz="1000" spc="-35" dirty="0">
                <a:latin typeface="Verdana"/>
                <a:cs typeface="Verdana"/>
              </a:rPr>
              <a:t>s</a:t>
            </a:r>
            <a:r>
              <a:rPr sz="1000" spc="-25" dirty="0">
                <a:latin typeface="Verdana"/>
                <a:cs typeface="Verdana"/>
              </a:rPr>
              <a:t>ar</a:t>
            </a:r>
            <a:r>
              <a:rPr sz="1000" spc="-35" dirty="0">
                <a:latin typeface="Verdana"/>
                <a:cs typeface="Verdana"/>
              </a:rPr>
              <a:t>r</a:t>
            </a:r>
            <a:r>
              <a:rPr sz="1000" spc="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l</a:t>
            </a:r>
            <a:r>
              <a:rPr sz="1000" spc="-15" dirty="0">
                <a:latin typeface="Verdana"/>
                <a:cs typeface="Verdana"/>
              </a:rPr>
              <a:t>l</a:t>
            </a:r>
            <a:r>
              <a:rPr sz="1000" spc="15" dirty="0">
                <a:latin typeface="Verdana"/>
                <a:cs typeface="Verdana"/>
              </a:rPr>
              <a:t>o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Cur</a:t>
            </a:r>
            <a:r>
              <a:rPr sz="1000" spc="-10" dirty="0">
                <a:latin typeface="Verdana"/>
                <a:cs typeface="Verdana"/>
              </a:rPr>
              <a:t>r</a:t>
            </a:r>
            <a:r>
              <a:rPr sz="1000" spc="-15" dirty="0">
                <a:latin typeface="Verdana"/>
                <a:cs typeface="Verdana"/>
              </a:rPr>
              <a:t>i</a:t>
            </a:r>
            <a:r>
              <a:rPr sz="1000" spc="10" dirty="0">
                <a:latin typeface="Verdana"/>
                <a:cs typeface="Verdana"/>
              </a:rPr>
              <a:t>cula</a:t>
            </a:r>
            <a:r>
              <a:rPr sz="1000" spc="-35" dirty="0">
                <a:latin typeface="Verdana"/>
                <a:cs typeface="Verdana"/>
              </a:rPr>
              <a:t>r</a:t>
            </a:r>
            <a:r>
              <a:rPr sz="1000" spc="-155" dirty="0">
                <a:latin typeface="Verdana"/>
                <a:cs typeface="Verdana"/>
              </a:rPr>
              <a:t>.</a:t>
            </a:r>
            <a:endParaRPr sz="1000" dirty="0">
              <a:latin typeface="Verdana"/>
              <a:cs typeface="Verdana"/>
            </a:endParaRPr>
          </a:p>
          <a:p>
            <a:pPr algn="ctr">
              <a:lnSpc>
                <a:spcPts val="1140"/>
              </a:lnSpc>
              <a:spcBef>
                <a:spcPts val="300"/>
              </a:spcBef>
            </a:pPr>
            <a:r>
              <a:rPr sz="1000" spc="35" dirty="0">
                <a:latin typeface="Verdana"/>
                <a:cs typeface="Verdana"/>
              </a:rPr>
              <a:t>E</a:t>
            </a:r>
            <a:r>
              <a:rPr sz="1000" spc="20" dirty="0">
                <a:latin typeface="Verdana"/>
                <a:cs typeface="Verdana"/>
              </a:rPr>
              <a:t>n</a:t>
            </a:r>
            <a:r>
              <a:rPr sz="1000" dirty="0">
                <a:latin typeface="Verdana"/>
                <a:cs typeface="Verdana"/>
              </a:rPr>
              <a:t>l</a:t>
            </a:r>
            <a:r>
              <a:rPr sz="1000" spc="10" dirty="0">
                <a:latin typeface="Verdana"/>
                <a:cs typeface="Verdana"/>
              </a:rPr>
              <a:t>ac</a:t>
            </a:r>
            <a:r>
              <a:rPr sz="1000" spc="5" dirty="0">
                <a:latin typeface="Verdana"/>
                <a:cs typeface="Verdana"/>
              </a:rPr>
              <a:t>e</a:t>
            </a:r>
            <a:r>
              <a:rPr sz="1000" spc="-80" dirty="0">
                <a:latin typeface="Verdana"/>
                <a:cs typeface="Verdana"/>
              </a:rPr>
              <a:t> 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5" dirty="0">
                <a:latin typeface="Verdana"/>
                <a:cs typeface="Verdana"/>
              </a:rPr>
              <a:t>e</a:t>
            </a:r>
            <a:r>
              <a:rPr sz="1000" spc="-95" dirty="0">
                <a:latin typeface="Verdana"/>
                <a:cs typeface="Verdana"/>
              </a:rPr>
              <a:t> </a:t>
            </a:r>
            <a:r>
              <a:rPr sz="1000" spc="15" dirty="0">
                <a:latin typeface="Verdana"/>
                <a:cs typeface="Verdana"/>
              </a:rPr>
              <a:t>C</a:t>
            </a:r>
            <a:r>
              <a:rPr sz="1000" dirty="0">
                <a:latin typeface="Verdana"/>
                <a:cs typeface="Verdana"/>
              </a:rPr>
              <a:t>ontra</a:t>
            </a:r>
            <a:r>
              <a:rPr sz="1000" spc="-10" dirty="0">
                <a:latin typeface="Verdana"/>
                <a:cs typeface="Verdana"/>
              </a:rPr>
              <a:t>lor</a:t>
            </a:r>
            <a:r>
              <a:rPr sz="1000" spc="-15" dirty="0">
                <a:latin typeface="Verdana"/>
                <a:cs typeface="Verdana"/>
              </a:rPr>
              <a:t>ía</a:t>
            </a:r>
            <a:endParaRPr sz="1000" dirty="0">
              <a:latin typeface="Verdana"/>
              <a:cs typeface="Verdana"/>
            </a:endParaRPr>
          </a:p>
          <a:p>
            <a:pPr algn="ctr">
              <a:lnSpc>
                <a:spcPts val="1140"/>
              </a:lnSpc>
            </a:pPr>
            <a:r>
              <a:rPr sz="1000" spc="-30" dirty="0">
                <a:latin typeface="Verdana"/>
                <a:cs typeface="Verdana"/>
              </a:rPr>
              <a:t>Social.</a:t>
            </a:r>
            <a:endParaRPr sz="1000" dirty="0">
              <a:latin typeface="Verdana"/>
              <a:cs typeface="Verdana"/>
            </a:endParaRPr>
          </a:p>
          <a:p>
            <a:pPr marL="43815" marR="36830" indent="-1270" algn="ctr">
              <a:lnSpc>
                <a:spcPts val="1080"/>
              </a:lnSpc>
              <a:spcBef>
                <a:spcPts val="434"/>
              </a:spcBef>
            </a:pPr>
            <a:r>
              <a:rPr sz="1000" spc="20" dirty="0">
                <a:latin typeface="Verdana"/>
                <a:cs typeface="Verdana"/>
              </a:rPr>
              <a:t>Programa </a:t>
            </a:r>
            <a:r>
              <a:rPr sz="1000" spc="25" dirty="0">
                <a:latin typeface="Verdana"/>
                <a:cs typeface="Verdana"/>
              </a:rPr>
              <a:t> </a:t>
            </a:r>
            <a:r>
              <a:rPr sz="1000" spc="60" dirty="0">
                <a:latin typeface="Verdana"/>
                <a:cs typeface="Verdana"/>
              </a:rPr>
              <a:t>F</a:t>
            </a:r>
            <a:r>
              <a:rPr sz="1000" spc="-10" dirty="0">
                <a:latin typeface="Verdana"/>
                <a:cs typeface="Verdana"/>
              </a:rPr>
              <a:t>or</a:t>
            </a:r>
            <a:r>
              <a:rPr sz="1000" spc="10" dirty="0">
                <a:latin typeface="Verdana"/>
                <a:cs typeface="Verdana"/>
              </a:rPr>
              <a:t>t</a:t>
            </a:r>
            <a:r>
              <a:rPr sz="1000" spc="-15" dirty="0">
                <a:latin typeface="Verdana"/>
                <a:cs typeface="Verdana"/>
              </a:rPr>
              <a:t>al</a:t>
            </a:r>
            <a:r>
              <a:rPr sz="1000" spc="20" dirty="0">
                <a:latin typeface="Verdana"/>
                <a:cs typeface="Verdana"/>
              </a:rPr>
              <a:t>eci</a:t>
            </a:r>
            <a:r>
              <a:rPr sz="1000" spc="45" dirty="0">
                <a:latin typeface="Verdana"/>
                <a:cs typeface="Verdana"/>
              </a:rPr>
              <a:t>m</a:t>
            </a:r>
            <a:r>
              <a:rPr sz="1000" spc="-15" dirty="0">
                <a:latin typeface="Verdana"/>
                <a:cs typeface="Verdana"/>
              </a:rPr>
              <a:t>i</a:t>
            </a:r>
            <a:r>
              <a:rPr sz="1000" spc="20" dirty="0">
                <a:latin typeface="Verdana"/>
                <a:cs typeface="Verdana"/>
              </a:rPr>
              <a:t>e</a:t>
            </a:r>
            <a:r>
              <a:rPr sz="1000" spc="15" dirty="0">
                <a:latin typeface="Verdana"/>
                <a:cs typeface="Verdana"/>
              </a:rPr>
              <a:t>n</a:t>
            </a:r>
            <a:r>
              <a:rPr sz="1000" spc="10" dirty="0">
                <a:latin typeface="Verdana"/>
                <a:cs typeface="Verdana"/>
              </a:rPr>
              <a:t>t</a:t>
            </a:r>
            <a:r>
              <a:rPr sz="1000" spc="15" dirty="0">
                <a:latin typeface="Verdana"/>
                <a:cs typeface="Verdana"/>
              </a:rPr>
              <a:t>o</a:t>
            </a:r>
            <a:r>
              <a:rPr sz="1000" spc="-55" dirty="0">
                <a:latin typeface="Verdana"/>
                <a:cs typeface="Verdana"/>
              </a:rPr>
              <a:t> 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5" dirty="0">
                <a:latin typeface="Verdana"/>
                <a:cs typeface="Verdana"/>
              </a:rPr>
              <a:t>e</a:t>
            </a:r>
            <a:r>
              <a:rPr sz="1000" spc="-9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los  </a:t>
            </a:r>
            <a:r>
              <a:rPr sz="1000" spc="-20" dirty="0">
                <a:latin typeface="Verdana"/>
                <a:cs typeface="Verdana"/>
              </a:rPr>
              <a:t>Servicios</a:t>
            </a:r>
            <a:r>
              <a:rPr sz="1000" spc="310" dirty="0">
                <a:latin typeface="Verdana"/>
                <a:cs typeface="Verdana"/>
              </a:rPr>
              <a:t> </a:t>
            </a:r>
            <a:r>
              <a:rPr sz="1000" spc="25" dirty="0">
                <a:latin typeface="Verdana"/>
                <a:cs typeface="Verdana"/>
              </a:rPr>
              <a:t>de </a:t>
            </a:r>
            <a:r>
              <a:rPr sz="1000" spc="30" dirty="0">
                <a:latin typeface="Verdana"/>
                <a:cs typeface="Verdana"/>
              </a:rPr>
              <a:t> </a:t>
            </a:r>
            <a:r>
              <a:rPr sz="1000" spc="25" dirty="0">
                <a:latin typeface="Verdana"/>
                <a:cs typeface="Verdana"/>
              </a:rPr>
              <a:t>Educación </a:t>
            </a:r>
            <a:r>
              <a:rPr sz="1000" spc="5" dirty="0">
                <a:latin typeface="Verdana"/>
                <a:cs typeface="Verdana"/>
              </a:rPr>
              <a:t>Especial 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(PFSEE)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49106" y="4805934"/>
            <a:ext cx="1620520" cy="1447800"/>
          </a:xfrm>
          <a:prstGeom prst="rect">
            <a:avLst/>
          </a:prstGeom>
          <a:ln w="38100">
            <a:solidFill>
              <a:srgbClr val="235C4F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42240" marR="135890" algn="ctr">
              <a:lnSpc>
                <a:spcPts val="1080"/>
              </a:lnSpc>
              <a:spcBef>
                <a:spcPts val="590"/>
              </a:spcBef>
            </a:pPr>
            <a:r>
              <a:rPr sz="1000" spc="15" dirty="0">
                <a:latin typeface="Verdana"/>
                <a:cs typeface="Verdana"/>
              </a:rPr>
              <a:t>Autoridad</a:t>
            </a:r>
            <a:r>
              <a:rPr sz="1000" spc="120" dirty="0">
                <a:latin typeface="Verdana"/>
                <a:cs typeface="Verdana"/>
              </a:rPr>
              <a:t> </a:t>
            </a:r>
            <a:r>
              <a:rPr sz="1000" spc="5" dirty="0">
                <a:latin typeface="Verdana"/>
                <a:cs typeface="Verdana"/>
              </a:rPr>
              <a:t>Educativa </a:t>
            </a:r>
            <a:r>
              <a:rPr sz="1000" spc="-340" dirty="0">
                <a:latin typeface="Verdana"/>
                <a:cs typeface="Verdana"/>
              </a:rPr>
              <a:t> </a:t>
            </a:r>
            <a:r>
              <a:rPr sz="1000" spc="25" dirty="0">
                <a:latin typeface="Verdana"/>
                <a:cs typeface="Verdana"/>
              </a:rPr>
              <a:t>Loc</a:t>
            </a:r>
            <a:r>
              <a:rPr sz="1000" spc="-10" dirty="0">
                <a:latin typeface="Verdana"/>
                <a:cs typeface="Verdana"/>
              </a:rPr>
              <a:t>al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spc="-135" dirty="0">
                <a:latin typeface="Verdana"/>
                <a:cs typeface="Verdana"/>
              </a:rPr>
              <a:t>(</a:t>
            </a:r>
            <a:r>
              <a:rPr sz="1000" spc="35" dirty="0">
                <a:latin typeface="Verdana"/>
                <a:cs typeface="Verdana"/>
              </a:rPr>
              <a:t>AE</a:t>
            </a:r>
            <a:r>
              <a:rPr sz="1000" spc="-85" dirty="0">
                <a:latin typeface="Verdana"/>
                <a:cs typeface="Verdana"/>
              </a:rPr>
              <a:t>L).</a:t>
            </a:r>
            <a:endParaRPr sz="1000" dirty="0">
              <a:latin typeface="Verdana"/>
              <a:cs typeface="Verdana"/>
            </a:endParaRPr>
          </a:p>
          <a:p>
            <a:pPr marL="35560" marR="27940" indent="1270" algn="ctr">
              <a:lnSpc>
                <a:spcPts val="1080"/>
              </a:lnSpc>
              <a:spcBef>
                <a:spcPts val="420"/>
              </a:spcBef>
            </a:pPr>
            <a:r>
              <a:rPr sz="1000" b="1" spc="-45" dirty="0">
                <a:latin typeface="Verdana"/>
                <a:cs typeface="Verdana"/>
              </a:rPr>
              <a:t>Pers</a:t>
            </a:r>
            <a:r>
              <a:rPr sz="1000" b="1" spc="-50" dirty="0">
                <a:latin typeface="Verdana"/>
                <a:cs typeface="Verdana"/>
              </a:rPr>
              <a:t>o</a:t>
            </a:r>
            <a:r>
              <a:rPr sz="1000" b="1" spc="-30" dirty="0">
                <a:latin typeface="Verdana"/>
                <a:cs typeface="Verdana"/>
              </a:rPr>
              <a:t>n</a:t>
            </a:r>
            <a:r>
              <a:rPr sz="1000" b="1" spc="-55" dirty="0">
                <a:latin typeface="Verdana"/>
                <a:cs typeface="Verdana"/>
              </a:rPr>
              <a:t>a</a:t>
            </a:r>
            <a:r>
              <a:rPr sz="1000" b="1" spc="-60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D</a:t>
            </a:r>
            <a:r>
              <a:rPr sz="1000" b="1" spc="-45" dirty="0">
                <a:latin typeface="Verdana"/>
                <a:cs typeface="Verdana"/>
              </a:rPr>
              <a:t>e</a:t>
            </a:r>
            <a:r>
              <a:rPr sz="1000" b="1" spc="-35" dirty="0">
                <a:latin typeface="Verdana"/>
                <a:cs typeface="Verdana"/>
              </a:rPr>
              <a:t>sig</a:t>
            </a:r>
            <a:r>
              <a:rPr sz="1000" b="1" spc="-55" dirty="0">
                <a:latin typeface="Verdana"/>
                <a:cs typeface="Verdana"/>
              </a:rPr>
              <a:t>n</a:t>
            </a:r>
            <a:r>
              <a:rPr sz="1000" b="1" spc="-35" dirty="0">
                <a:latin typeface="Verdana"/>
                <a:cs typeface="Verdana"/>
              </a:rPr>
              <a:t>a</a:t>
            </a:r>
            <a:r>
              <a:rPr sz="1000" b="1" spc="-45" dirty="0">
                <a:latin typeface="Verdana"/>
                <a:cs typeface="Verdana"/>
              </a:rPr>
              <a:t>d</a:t>
            </a:r>
            <a:r>
              <a:rPr sz="1000" b="1" spc="-40" dirty="0">
                <a:latin typeface="Verdana"/>
                <a:cs typeface="Verdana"/>
              </a:rPr>
              <a:t>a  </a:t>
            </a:r>
            <a:r>
              <a:rPr sz="1000" b="1" spc="-20" dirty="0">
                <a:latin typeface="Verdana"/>
                <a:cs typeface="Verdana"/>
              </a:rPr>
              <a:t>c</a:t>
            </a:r>
            <a:r>
              <a:rPr sz="1000" b="1" spc="-25" dirty="0">
                <a:latin typeface="Verdana"/>
                <a:cs typeface="Verdana"/>
              </a:rPr>
              <a:t>omo</a:t>
            </a:r>
            <a:r>
              <a:rPr sz="1000" b="1" spc="-50" dirty="0">
                <a:latin typeface="Verdana"/>
                <a:cs typeface="Verdana"/>
              </a:rPr>
              <a:t> </a:t>
            </a:r>
            <a:r>
              <a:rPr sz="1000" b="1" spc="-15" dirty="0">
                <a:latin typeface="Verdana"/>
                <a:cs typeface="Verdana"/>
              </a:rPr>
              <a:t>E</a:t>
            </a:r>
            <a:r>
              <a:rPr sz="1000" b="1" spc="-30" dirty="0">
                <a:latin typeface="Verdana"/>
                <a:cs typeface="Verdana"/>
              </a:rPr>
              <a:t>n</a:t>
            </a:r>
            <a:r>
              <a:rPr sz="1000" b="1" spc="-35" dirty="0">
                <a:latin typeface="Verdana"/>
                <a:cs typeface="Verdana"/>
              </a:rPr>
              <a:t>lace</a:t>
            </a:r>
            <a:r>
              <a:rPr sz="1000" b="1" spc="-65" dirty="0">
                <a:latin typeface="Verdana"/>
                <a:cs typeface="Verdana"/>
              </a:rPr>
              <a:t> </a:t>
            </a:r>
            <a:r>
              <a:rPr sz="1000" b="1" spc="-15" dirty="0">
                <a:latin typeface="Verdana"/>
                <a:cs typeface="Verdana"/>
              </a:rPr>
              <a:t>E</a:t>
            </a:r>
            <a:r>
              <a:rPr sz="1000" b="1" spc="-45" dirty="0">
                <a:latin typeface="Verdana"/>
                <a:cs typeface="Verdana"/>
              </a:rPr>
              <a:t>st</a:t>
            </a:r>
            <a:r>
              <a:rPr sz="1000" b="1" spc="-60" dirty="0">
                <a:latin typeface="Verdana"/>
                <a:cs typeface="Verdana"/>
              </a:rPr>
              <a:t>a</a:t>
            </a:r>
            <a:r>
              <a:rPr sz="1000" b="1" spc="-35" dirty="0">
                <a:latin typeface="Verdana"/>
                <a:cs typeface="Verdana"/>
              </a:rPr>
              <a:t>t</a:t>
            </a:r>
            <a:r>
              <a:rPr sz="1000" b="1" spc="-50" dirty="0">
                <a:latin typeface="Verdana"/>
                <a:cs typeface="Verdana"/>
              </a:rPr>
              <a:t>a</a:t>
            </a:r>
            <a:r>
              <a:rPr sz="1000" b="1" spc="-45" dirty="0">
                <a:latin typeface="Verdana"/>
                <a:cs typeface="Verdana"/>
              </a:rPr>
              <a:t>l </a:t>
            </a:r>
            <a:r>
              <a:rPr sz="1000" b="1" spc="-15" dirty="0">
                <a:latin typeface="Verdana"/>
                <a:cs typeface="Verdana"/>
              </a:rPr>
              <a:t>d</a:t>
            </a:r>
            <a:r>
              <a:rPr sz="1000" b="1" spc="-25" dirty="0">
                <a:latin typeface="Verdana"/>
                <a:cs typeface="Verdana"/>
              </a:rPr>
              <a:t>e  </a:t>
            </a:r>
            <a:r>
              <a:rPr sz="1000" b="1" spc="-20" dirty="0">
                <a:latin typeface="Verdana"/>
                <a:cs typeface="Verdana"/>
              </a:rPr>
              <a:t>Co</a:t>
            </a:r>
            <a:r>
              <a:rPr sz="1000" b="1" spc="-30" dirty="0">
                <a:latin typeface="Verdana"/>
                <a:cs typeface="Verdana"/>
              </a:rPr>
              <a:t>n</a:t>
            </a:r>
            <a:r>
              <a:rPr sz="1000" b="1" spc="-45" dirty="0">
                <a:latin typeface="Verdana"/>
                <a:cs typeface="Verdana"/>
              </a:rPr>
              <a:t>tral</a:t>
            </a:r>
            <a:r>
              <a:rPr sz="1000" b="1" spc="-65" dirty="0">
                <a:latin typeface="Verdana"/>
                <a:cs typeface="Verdana"/>
              </a:rPr>
              <a:t>o</a:t>
            </a:r>
            <a:r>
              <a:rPr sz="1000" b="1" spc="-55" dirty="0">
                <a:latin typeface="Verdana"/>
                <a:cs typeface="Verdana"/>
              </a:rPr>
              <a:t>ría </a:t>
            </a:r>
            <a:r>
              <a:rPr sz="1000" b="1" spc="-60" dirty="0">
                <a:latin typeface="Verdana"/>
                <a:cs typeface="Verdana"/>
              </a:rPr>
              <a:t>So</a:t>
            </a:r>
            <a:r>
              <a:rPr sz="1000" b="1" spc="-35" dirty="0">
                <a:latin typeface="Verdana"/>
                <a:cs typeface="Verdana"/>
              </a:rPr>
              <a:t>cial  </a:t>
            </a:r>
            <a:r>
              <a:rPr sz="1000" b="1" spc="-70" dirty="0">
                <a:latin typeface="Verdana"/>
                <a:cs typeface="Verdana"/>
              </a:rPr>
              <a:t>(EECS).Perfil</a:t>
            </a:r>
            <a:r>
              <a:rPr sz="1000" spc="-70" dirty="0">
                <a:latin typeface="Verdana"/>
                <a:cs typeface="Verdana"/>
              </a:rPr>
              <a:t>.</a:t>
            </a:r>
            <a:endParaRPr sz="1000" dirty="0">
              <a:latin typeface="Verdana"/>
              <a:cs typeface="Verdana"/>
            </a:endParaRPr>
          </a:p>
          <a:p>
            <a:pPr marL="90170" marR="82550" algn="ctr">
              <a:lnSpc>
                <a:spcPct val="90100"/>
              </a:lnSpc>
              <a:spcBef>
                <a:spcPts val="405"/>
              </a:spcBef>
            </a:pPr>
            <a:r>
              <a:rPr sz="1000" spc="110" dirty="0">
                <a:latin typeface="Verdana"/>
                <a:cs typeface="Verdana"/>
              </a:rPr>
              <a:t>P</a:t>
            </a:r>
            <a:r>
              <a:rPr sz="1000" dirty="0">
                <a:latin typeface="Verdana"/>
                <a:cs typeface="Verdana"/>
              </a:rPr>
              <a:t>e</a:t>
            </a:r>
            <a:r>
              <a:rPr sz="1000" spc="-35" dirty="0">
                <a:latin typeface="Verdana"/>
                <a:cs typeface="Verdana"/>
              </a:rPr>
              <a:t>rs</a:t>
            </a:r>
            <a:r>
              <a:rPr sz="1000" spc="30" dirty="0">
                <a:latin typeface="Verdana"/>
                <a:cs typeface="Verdana"/>
              </a:rPr>
              <a:t>o</a:t>
            </a:r>
            <a:r>
              <a:rPr sz="1000" spc="20" dirty="0">
                <a:latin typeface="Verdana"/>
                <a:cs typeface="Verdana"/>
              </a:rPr>
              <a:t>n</a:t>
            </a:r>
            <a:r>
              <a:rPr sz="1000" spc="-15" dirty="0">
                <a:latin typeface="Verdana"/>
                <a:cs typeface="Verdana"/>
              </a:rPr>
              <a:t>a</a:t>
            </a:r>
            <a:r>
              <a:rPr sz="1000" spc="-105" dirty="0">
                <a:latin typeface="Verdana"/>
                <a:cs typeface="Verdana"/>
              </a:rPr>
              <a:t> </a:t>
            </a:r>
            <a:r>
              <a:rPr sz="1000" spc="50" dirty="0">
                <a:latin typeface="Verdana"/>
                <a:cs typeface="Verdana"/>
              </a:rPr>
              <a:t>D</a:t>
            </a:r>
            <a:r>
              <a:rPr sz="1000" dirty="0">
                <a:latin typeface="Verdana"/>
                <a:cs typeface="Verdana"/>
              </a:rPr>
              <a:t>e</a:t>
            </a:r>
            <a:r>
              <a:rPr sz="1000" spc="-35" dirty="0">
                <a:latin typeface="Verdana"/>
                <a:cs typeface="Verdana"/>
              </a:rPr>
              <a:t>s</a:t>
            </a:r>
            <a:r>
              <a:rPr sz="1000" spc="-15" dirty="0">
                <a:latin typeface="Verdana"/>
                <a:cs typeface="Verdana"/>
              </a:rPr>
              <a:t>i</a:t>
            </a:r>
            <a:r>
              <a:rPr sz="1000" spc="50" dirty="0">
                <a:latin typeface="Verdana"/>
                <a:cs typeface="Verdana"/>
              </a:rPr>
              <a:t>g</a:t>
            </a:r>
            <a:r>
              <a:rPr sz="1000" spc="45" dirty="0">
                <a:latin typeface="Verdana"/>
                <a:cs typeface="Verdana"/>
              </a:rPr>
              <a:t>n</a:t>
            </a:r>
            <a:r>
              <a:rPr sz="1000" spc="20" dirty="0">
                <a:latin typeface="Verdana"/>
                <a:cs typeface="Verdana"/>
              </a:rPr>
              <a:t>a</a:t>
            </a:r>
            <a:r>
              <a:rPr sz="1000" spc="10" dirty="0">
                <a:latin typeface="Verdana"/>
                <a:cs typeface="Verdana"/>
              </a:rPr>
              <a:t>d</a:t>
            </a:r>
            <a:r>
              <a:rPr sz="1000" spc="-10" dirty="0">
                <a:latin typeface="Verdana"/>
                <a:cs typeface="Verdana"/>
              </a:rPr>
              <a:t>a  </a:t>
            </a:r>
            <a:r>
              <a:rPr sz="1000" spc="35" dirty="0">
                <a:latin typeface="Verdana"/>
                <a:cs typeface="Verdana"/>
              </a:rPr>
              <a:t>como</a:t>
            </a:r>
            <a:r>
              <a:rPr sz="1000" spc="-95" dirty="0">
                <a:latin typeface="Verdana"/>
                <a:cs typeface="Verdana"/>
              </a:rPr>
              <a:t> </a:t>
            </a:r>
            <a:r>
              <a:rPr sz="1000" spc="15" dirty="0">
                <a:latin typeface="Verdana"/>
                <a:cs typeface="Verdana"/>
              </a:rPr>
              <a:t>C</a:t>
            </a:r>
            <a:r>
              <a:rPr sz="1000" dirty="0">
                <a:latin typeface="Verdana"/>
                <a:cs typeface="Verdana"/>
              </a:rPr>
              <a:t>oo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-15" dirty="0">
                <a:latin typeface="Verdana"/>
                <a:cs typeface="Verdana"/>
              </a:rPr>
              <a:t>i</a:t>
            </a:r>
            <a:r>
              <a:rPr sz="1000" spc="25" dirty="0">
                <a:latin typeface="Verdana"/>
                <a:cs typeface="Verdana"/>
              </a:rPr>
              <a:t>na</a:t>
            </a:r>
            <a:r>
              <a:rPr sz="1000" spc="20" dirty="0">
                <a:latin typeface="Verdana"/>
                <a:cs typeface="Verdana"/>
              </a:rPr>
              <a:t>d</a:t>
            </a:r>
            <a:r>
              <a:rPr sz="1000" spc="-10" dirty="0">
                <a:latin typeface="Verdana"/>
                <a:cs typeface="Verdana"/>
              </a:rPr>
              <a:t>or</a:t>
            </a:r>
            <a:r>
              <a:rPr sz="1000" spc="-80" dirty="0">
                <a:latin typeface="Verdana"/>
                <a:cs typeface="Verdana"/>
              </a:rPr>
              <a:t>a</a:t>
            </a:r>
            <a:r>
              <a:rPr sz="1000" spc="-55" dirty="0">
                <a:latin typeface="Verdana"/>
                <a:cs typeface="Verdana"/>
              </a:rPr>
              <a:t>/</a:t>
            </a:r>
            <a:r>
              <a:rPr sz="1000" spc="-10" dirty="0">
                <a:latin typeface="Verdana"/>
                <a:cs typeface="Verdana"/>
              </a:rPr>
              <a:t>or  </a:t>
            </a:r>
            <a:r>
              <a:rPr sz="1000" spc="25" dirty="0">
                <a:latin typeface="Verdana"/>
                <a:cs typeface="Verdana"/>
              </a:rPr>
              <a:t>Loc</a:t>
            </a:r>
            <a:r>
              <a:rPr sz="1000" spc="-10" dirty="0">
                <a:latin typeface="Verdana"/>
                <a:cs typeface="Verdana"/>
              </a:rPr>
              <a:t>al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-5" dirty="0">
                <a:latin typeface="Verdana"/>
                <a:cs typeface="Verdana"/>
              </a:rPr>
              <a:t>el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spc="110" dirty="0">
                <a:latin typeface="Verdana"/>
                <a:cs typeface="Verdana"/>
              </a:rPr>
              <a:t>P</a:t>
            </a:r>
            <a:r>
              <a:rPr sz="1000" spc="60" dirty="0">
                <a:latin typeface="Verdana"/>
                <a:cs typeface="Verdana"/>
              </a:rPr>
              <a:t>F</a:t>
            </a:r>
            <a:r>
              <a:rPr sz="1000" spc="-20" dirty="0">
                <a:latin typeface="Verdana"/>
                <a:cs typeface="Verdana"/>
              </a:rPr>
              <a:t>SE</a:t>
            </a:r>
            <a:r>
              <a:rPr sz="1000" spc="30" dirty="0">
                <a:latin typeface="Verdana"/>
                <a:cs typeface="Verdana"/>
              </a:rPr>
              <a:t>E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699242" y="5346953"/>
            <a:ext cx="1402080" cy="299085"/>
          </a:xfrm>
          <a:prstGeom prst="rect">
            <a:avLst/>
          </a:prstGeom>
          <a:ln w="38100">
            <a:solidFill>
              <a:srgbClr val="235C4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2270">
              <a:lnSpc>
                <a:spcPts val="1125"/>
              </a:lnSpc>
            </a:pPr>
            <a:r>
              <a:rPr sz="1000" spc="25" dirty="0">
                <a:latin typeface="Verdana"/>
                <a:cs typeface="Verdana"/>
              </a:rPr>
              <a:t>Población</a:t>
            </a:r>
            <a:endParaRPr sz="1000">
              <a:latin typeface="Verdana"/>
              <a:cs typeface="Verdana"/>
            </a:endParaRPr>
          </a:p>
          <a:p>
            <a:pPr marL="325755">
              <a:lnSpc>
                <a:spcPts val="1140"/>
              </a:lnSpc>
            </a:pPr>
            <a:r>
              <a:rPr sz="1000" dirty="0">
                <a:latin typeface="Verdana"/>
                <a:cs typeface="Verdana"/>
              </a:rPr>
              <a:t>Beneficiaria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92868" y="4170863"/>
            <a:ext cx="1518285" cy="1022350"/>
            <a:chOff x="492868" y="4170863"/>
            <a:chExt cx="1518285" cy="1022350"/>
          </a:xfrm>
        </p:grpSpPr>
        <p:sp>
          <p:nvSpPr>
            <p:cNvPr id="46" name="object 46"/>
            <p:cNvSpPr/>
            <p:nvPr/>
          </p:nvSpPr>
          <p:spPr>
            <a:xfrm>
              <a:off x="499218" y="4177213"/>
              <a:ext cx="1505585" cy="1009650"/>
            </a:xfrm>
            <a:custGeom>
              <a:avLst/>
              <a:gdLst/>
              <a:ahLst/>
              <a:cxnLst/>
              <a:rect l="l" t="t" r="r" b="b"/>
              <a:pathLst>
                <a:path w="1505585" h="1009650">
                  <a:moveTo>
                    <a:pt x="583460" y="0"/>
                  </a:moveTo>
                  <a:lnTo>
                    <a:pt x="526785" y="2168"/>
                  </a:lnTo>
                  <a:lnTo>
                    <a:pt x="469259" y="7423"/>
                  </a:lnTo>
                  <a:lnTo>
                    <a:pt x="411365" y="15841"/>
                  </a:lnTo>
                  <a:lnTo>
                    <a:pt x="353586" y="27502"/>
                  </a:lnTo>
                  <a:lnTo>
                    <a:pt x="289025" y="44701"/>
                  </a:lnTo>
                  <a:lnTo>
                    <a:pt x="229908" y="65048"/>
                  </a:lnTo>
                  <a:lnTo>
                    <a:pt x="176626" y="88152"/>
                  </a:lnTo>
                  <a:lnTo>
                    <a:pt x="129572" y="113622"/>
                  </a:lnTo>
                  <a:lnTo>
                    <a:pt x="89138" y="141065"/>
                  </a:lnTo>
                  <a:lnTo>
                    <a:pt x="55717" y="170091"/>
                  </a:lnTo>
                  <a:lnTo>
                    <a:pt x="29700" y="200307"/>
                  </a:lnTo>
                  <a:lnTo>
                    <a:pt x="1449" y="262746"/>
                  </a:lnTo>
                  <a:lnTo>
                    <a:pt x="0" y="294184"/>
                  </a:lnTo>
                  <a:lnTo>
                    <a:pt x="7524" y="325247"/>
                  </a:lnTo>
                  <a:lnTo>
                    <a:pt x="46016" y="379943"/>
                  </a:lnTo>
                  <a:lnTo>
                    <a:pt x="105777" y="421748"/>
                  </a:lnTo>
                  <a:lnTo>
                    <a:pt x="142970" y="438997"/>
                  </a:lnTo>
                  <a:lnTo>
                    <a:pt x="184395" y="453706"/>
                  </a:lnTo>
                  <a:lnTo>
                    <a:pt x="229568" y="465797"/>
                  </a:lnTo>
                  <a:lnTo>
                    <a:pt x="278006" y="475193"/>
                  </a:lnTo>
                  <a:lnTo>
                    <a:pt x="329228" y="481814"/>
                  </a:lnTo>
                  <a:lnTo>
                    <a:pt x="382749" y="485584"/>
                  </a:lnTo>
                  <a:lnTo>
                    <a:pt x="438086" y="486423"/>
                  </a:lnTo>
                  <a:lnTo>
                    <a:pt x="494758" y="484255"/>
                  </a:lnTo>
                  <a:lnTo>
                    <a:pt x="552281" y="479000"/>
                  </a:lnTo>
                  <a:lnTo>
                    <a:pt x="610172" y="470582"/>
                  </a:lnTo>
                  <a:lnTo>
                    <a:pt x="667949" y="458921"/>
                  </a:lnTo>
                  <a:lnTo>
                    <a:pt x="1505476" y="1009466"/>
                  </a:lnTo>
                  <a:lnTo>
                    <a:pt x="838726" y="401136"/>
                  </a:lnTo>
                  <a:lnTo>
                    <a:pt x="894031" y="371469"/>
                  </a:lnTo>
                  <a:lnTo>
                    <a:pt x="939891" y="339442"/>
                  </a:lnTo>
                  <a:lnTo>
                    <a:pt x="975955" y="305646"/>
                  </a:lnTo>
                  <a:lnTo>
                    <a:pt x="1001873" y="270675"/>
                  </a:lnTo>
                  <a:lnTo>
                    <a:pt x="1017296" y="235121"/>
                  </a:lnTo>
                  <a:lnTo>
                    <a:pt x="1021874" y="199575"/>
                  </a:lnTo>
                  <a:lnTo>
                    <a:pt x="1015256" y="164631"/>
                  </a:lnTo>
                  <a:lnTo>
                    <a:pt x="997095" y="130880"/>
                  </a:lnTo>
                  <a:lnTo>
                    <a:pt x="948233" y="84385"/>
                  </a:lnTo>
                  <a:lnTo>
                    <a:pt x="878574" y="47426"/>
                  </a:lnTo>
                  <a:lnTo>
                    <a:pt x="837153" y="32717"/>
                  </a:lnTo>
                  <a:lnTo>
                    <a:pt x="791982" y="20625"/>
                  </a:lnTo>
                  <a:lnTo>
                    <a:pt x="743544" y="11230"/>
                  </a:lnTo>
                  <a:lnTo>
                    <a:pt x="692322" y="4609"/>
                  </a:lnTo>
                  <a:lnTo>
                    <a:pt x="638800" y="839"/>
                  </a:lnTo>
                  <a:lnTo>
                    <a:pt x="5834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9218" y="4177213"/>
              <a:ext cx="1505585" cy="1009650"/>
            </a:xfrm>
            <a:custGeom>
              <a:avLst/>
              <a:gdLst/>
              <a:ahLst/>
              <a:cxnLst/>
              <a:rect l="l" t="t" r="r" b="b"/>
              <a:pathLst>
                <a:path w="1505585" h="1009650">
                  <a:moveTo>
                    <a:pt x="1505476" y="1009466"/>
                  </a:moveTo>
                  <a:lnTo>
                    <a:pt x="667949" y="458921"/>
                  </a:lnTo>
                  <a:lnTo>
                    <a:pt x="610172" y="470582"/>
                  </a:lnTo>
                  <a:lnTo>
                    <a:pt x="552281" y="479000"/>
                  </a:lnTo>
                  <a:lnTo>
                    <a:pt x="494758" y="484255"/>
                  </a:lnTo>
                  <a:lnTo>
                    <a:pt x="438086" y="486423"/>
                  </a:lnTo>
                  <a:lnTo>
                    <a:pt x="382749" y="485584"/>
                  </a:lnTo>
                  <a:lnTo>
                    <a:pt x="329228" y="481814"/>
                  </a:lnTo>
                  <a:lnTo>
                    <a:pt x="278006" y="475193"/>
                  </a:lnTo>
                  <a:lnTo>
                    <a:pt x="229568" y="465797"/>
                  </a:lnTo>
                  <a:lnTo>
                    <a:pt x="184395" y="453706"/>
                  </a:lnTo>
                  <a:lnTo>
                    <a:pt x="142970" y="438997"/>
                  </a:lnTo>
                  <a:lnTo>
                    <a:pt x="105777" y="421748"/>
                  </a:lnTo>
                  <a:lnTo>
                    <a:pt x="46016" y="379943"/>
                  </a:lnTo>
                  <a:lnTo>
                    <a:pt x="7524" y="325247"/>
                  </a:lnTo>
                  <a:lnTo>
                    <a:pt x="0" y="294184"/>
                  </a:lnTo>
                  <a:lnTo>
                    <a:pt x="1449" y="262746"/>
                  </a:lnTo>
                  <a:lnTo>
                    <a:pt x="29700" y="200307"/>
                  </a:lnTo>
                  <a:lnTo>
                    <a:pt x="55717" y="170091"/>
                  </a:lnTo>
                  <a:lnTo>
                    <a:pt x="89138" y="141065"/>
                  </a:lnTo>
                  <a:lnTo>
                    <a:pt x="129572" y="113622"/>
                  </a:lnTo>
                  <a:lnTo>
                    <a:pt x="176626" y="88152"/>
                  </a:lnTo>
                  <a:lnTo>
                    <a:pt x="229908" y="65048"/>
                  </a:lnTo>
                  <a:lnTo>
                    <a:pt x="289025" y="44701"/>
                  </a:lnTo>
                  <a:lnTo>
                    <a:pt x="353586" y="27502"/>
                  </a:lnTo>
                  <a:lnTo>
                    <a:pt x="411365" y="15841"/>
                  </a:lnTo>
                  <a:lnTo>
                    <a:pt x="469259" y="7423"/>
                  </a:lnTo>
                  <a:lnTo>
                    <a:pt x="526785" y="2168"/>
                  </a:lnTo>
                  <a:lnTo>
                    <a:pt x="583460" y="0"/>
                  </a:lnTo>
                  <a:lnTo>
                    <a:pt x="638800" y="839"/>
                  </a:lnTo>
                  <a:lnTo>
                    <a:pt x="692322" y="4609"/>
                  </a:lnTo>
                  <a:lnTo>
                    <a:pt x="743544" y="11230"/>
                  </a:lnTo>
                  <a:lnTo>
                    <a:pt x="791982" y="20625"/>
                  </a:lnTo>
                  <a:lnTo>
                    <a:pt x="837153" y="32717"/>
                  </a:lnTo>
                  <a:lnTo>
                    <a:pt x="878574" y="47426"/>
                  </a:lnTo>
                  <a:lnTo>
                    <a:pt x="915761" y="64675"/>
                  </a:lnTo>
                  <a:lnTo>
                    <a:pt x="975505" y="106480"/>
                  </a:lnTo>
                  <a:lnTo>
                    <a:pt x="1015256" y="164631"/>
                  </a:lnTo>
                  <a:lnTo>
                    <a:pt x="1021874" y="199575"/>
                  </a:lnTo>
                  <a:lnTo>
                    <a:pt x="1017296" y="235121"/>
                  </a:lnTo>
                  <a:lnTo>
                    <a:pt x="1001873" y="270675"/>
                  </a:lnTo>
                  <a:lnTo>
                    <a:pt x="975955" y="305646"/>
                  </a:lnTo>
                  <a:lnTo>
                    <a:pt x="939891" y="339442"/>
                  </a:lnTo>
                  <a:lnTo>
                    <a:pt x="894031" y="371469"/>
                  </a:lnTo>
                  <a:lnTo>
                    <a:pt x="838726" y="401136"/>
                  </a:lnTo>
                  <a:lnTo>
                    <a:pt x="1505476" y="1009466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0831" y="4382007"/>
              <a:ext cx="399415" cy="109855"/>
            </a:xfrm>
            <a:custGeom>
              <a:avLst/>
              <a:gdLst/>
              <a:ahLst/>
              <a:cxnLst/>
              <a:rect l="l" t="t" r="r" b="b"/>
              <a:pathLst>
                <a:path w="399415" h="109854">
                  <a:moveTo>
                    <a:pt x="20472" y="11938"/>
                  </a:moveTo>
                  <a:lnTo>
                    <a:pt x="18884" y="11938"/>
                  </a:lnTo>
                  <a:lnTo>
                    <a:pt x="17005" y="12192"/>
                  </a:lnTo>
                  <a:lnTo>
                    <a:pt x="6565" y="13208"/>
                  </a:lnTo>
                  <a:lnTo>
                    <a:pt x="4597" y="13462"/>
                  </a:lnTo>
                  <a:lnTo>
                    <a:pt x="2984" y="14224"/>
                  </a:lnTo>
                  <a:lnTo>
                    <a:pt x="507" y="16764"/>
                  </a:lnTo>
                  <a:lnTo>
                    <a:pt x="0" y="18542"/>
                  </a:lnTo>
                  <a:lnTo>
                    <a:pt x="8978" y="107061"/>
                  </a:lnTo>
                  <a:lnTo>
                    <a:pt x="13652" y="109601"/>
                  </a:lnTo>
                  <a:lnTo>
                    <a:pt x="14795" y="109601"/>
                  </a:lnTo>
                  <a:lnTo>
                    <a:pt x="17957" y="109347"/>
                  </a:lnTo>
                  <a:lnTo>
                    <a:pt x="19735" y="109093"/>
                  </a:lnTo>
                  <a:lnTo>
                    <a:pt x="21183" y="108966"/>
                  </a:lnTo>
                  <a:lnTo>
                    <a:pt x="23431" y="108458"/>
                  </a:lnTo>
                  <a:lnTo>
                    <a:pt x="24307" y="108077"/>
                  </a:lnTo>
                  <a:lnTo>
                    <a:pt x="24942" y="107696"/>
                  </a:lnTo>
                  <a:lnTo>
                    <a:pt x="25590" y="107442"/>
                  </a:lnTo>
                  <a:lnTo>
                    <a:pt x="26022" y="107061"/>
                  </a:lnTo>
                  <a:lnTo>
                    <a:pt x="26250" y="106553"/>
                  </a:lnTo>
                  <a:lnTo>
                    <a:pt x="26479" y="106172"/>
                  </a:lnTo>
                  <a:lnTo>
                    <a:pt x="21056" y="51308"/>
                  </a:lnTo>
                  <a:lnTo>
                    <a:pt x="18656" y="33655"/>
                  </a:lnTo>
                  <a:lnTo>
                    <a:pt x="40416" y="33655"/>
                  </a:lnTo>
                  <a:lnTo>
                    <a:pt x="31788" y="20828"/>
                  </a:lnTo>
                  <a:lnTo>
                    <a:pt x="30657" y="18923"/>
                  </a:lnTo>
                  <a:lnTo>
                    <a:pt x="29578" y="17399"/>
                  </a:lnTo>
                  <a:lnTo>
                    <a:pt x="28562" y="16256"/>
                  </a:lnTo>
                  <a:lnTo>
                    <a:pt x="27533" y="14986"/>
                  </a:lnTo>
                  <a:lnTo>
                    <a:pt x="26479" y="14097"/>
                  </a:lnTo>
                  <a:lnTo>
                    <a:pt x="24307" y="12827"/>
                  </a:lnTo>
                  <a:lnTo>
                    <a:pt x="23114" y="12319"/>
                  </a:lnTo>
                  <a:lnTo>
                    <a:pt x="21793" y="12192"/>
                  </a:lnTo>
                  <a:lnTo>
                    <a:pt x="20472" y="11938"/>
                  </a:lnTo>
                  <a:close/>
                </a:path>
                <a:path w="399415" h="109854">
                  <a:moveTo>
                    <a:pt x="40416" y="33655"/>
                  </a:moveTo>
                  <a:lnTo>
                    <a:pt x="18808" y="33655"/>
                  </a:lnTo>
                  <a:lnTo>
                    <a:pt x="20243" y="36449"/>
                  </a:lnTo>
                  <a:lnTo>
                    <a:pt x="21831" y="39243"/>
                  </a:lnTo>
                  <a:lnTo>
                    <a:pt x="23571" y="42164"/>
                  </a:lnTo>
                  <a:lnTo>
                    <a:pt x="25311" y="45212"/>
                  </a:lnTo>
                  <a:lnTo>
                    <a:pt x="27012" y="47879"/>
                  </a:lnTo>
                  <a:lnTo>
                    <a:pt x="28663" y="50419"/>
                  </a:lnTo>
                  <a:lnTo>
                    <a:pt x="57048" y="92837"/>
                  </a:lnTo>
                  <a:lnTo>
                    <a:pt x="58534" y="95123"/>
                  </a:lnTo>
                  <a:lnTo>
                    <a:pt x="59842" y="97028"/>
                  </a:lnTo>
                  <a:lnTo>
                    <a:pt x="60998" y="98425"/>
                  </a:lnTo>
                  <a:lnTo>
                    <a:pt x="62141" y="99949"/>
                  </a:lnTo>
                  <a:lnTo>
                    <a:pt x="63284" y="101092"/>
                  </a:lnTo>
                  <a:lnTo>
                    <a:pt x="64439" y="101854"/>
                  </a:lnTo>
                  <a:lnTo>
                    <a:pt x="65595" y="102743"/>
                  </a:lnTo>
                  <a:lnTo>
                    <a:pt x="66814" y="103251"/>
                  </a:lnTo>
                  <a:lnTo>
                    <a:pt x="68110" y="103378"/>
                  </a:lnTo>
                  <a:lnTo>
                    <a:pt x="69405" y="103632"/>
                  </a:lnTo>
                  <a:lnTo>
                    <a:pt x="70916" y="103632"/>
                  </a:lnTo>
                  <a:lnTo>
                    <a:pt x="72643" y="103505"/>
                  </a:lnTo>
                  <a:lnTo>
                    <a:pt x="87579" y="97155"/>
                  </a:lnTo>
                  <a:lnTo>
                    <a:pt x="87553" y="94869"/>
                  </a:lnTo>
                  <a:lnTo>
                    <a:pt x="85747" y="77089"/>
                  </a:lnTo>
                  <a:lnTo>
                    <a:pt x="68389" y="77089"/>
                  </a:lnTo>
                  <a:lnTo>
                    <a:pt x="66192" y="73279"/>
                  </a:lnTo>
                  <a:lnTo>
                    <a:pt x="65049" y="71374"/>
                  </a:lnTo>
                  <a:lnTo>
                    <a:pt x="63919" y="69596"/>
                  </a:lnTo>
                  <a:lnTo>
                    <a:pt x="62750" y="67564"/>
                  </a:lnTo>
                  <a:lnTo>
                    <a:pt x="60363" y="63754"/>
                  </a:lnTo>
                  <a:lnTo>
                    <a:pt x="59131" y="61722"/>
                  </a:lnTo>
                  <a:lnTo>
                    <a:pt x="56591" y="57912"/>
                  </a:lnTo>
                  <a:lnTo>
                    <a:pt x="54000" y="53848"/>
                  </a:lnTo>
                  <a:lnTo>
                    <a:pt x="40416" y="33655"/>
                  </a:lnTo>
                  <a:close/>
                </a:path>
                <a:path w="399415" h="109854">
                  <a:moveTo>
                    <a:pt x="75374" y="6223"/>
                  </a:moveTo>
                  <a:lnTo>
                    <a:pt x="73075" y="6223"/>
                  </a:lnTo>
                  <a:lnTo>
                    <a:pt x="69989" y="6477"/>
                  </a:lnTo>
                  <a:lnTo>
                    <a:pt x="68211" y="6731"/>
                  </a:lnTo>
                  <a:lnTo>
                    <a:pt x="66751" y="6858"/>
                  </a:lnTo>
                  <a:lnTo>
                    <a:pt x="61582" y="9271"/>
                  </a:lnTo>
                  <a:lnTo>
                    <a:pt x="61328" y="9652"/>
                  </a:lnTo>
                  <a:lnTo>
                    <a:pt x="66179" y="58928"/>
                  </a:lnTo>
                  <a:lnTo>
                    <a:pt x="68465" y="77089"/>
                  </a:lnTo>
                  <a:lnTo>
                    <a:pt x="85747" y="77089"/>
                  </a:lnTo>
                  <a:lnTo>
                    <a:pt x="78765" y="8382"/>
                  </a:lnTo>
                  <a:lnTo>
                    <a:pt x="76263" y="6350"/>
                  </a:lnTo>
                  <a:lnTo>
                    <a:pt x="75374" y="6223"/>
                  </a:lnTo>
                  <a:close/>
                </a:path>
                <a:path w="399415" h="109854">
                  <a:moveTo>
                    <a:pt x="115569" y="27051"/>
                  </a:moveTo>
                  <a:lnTo>
                    <a:pt x="111671" y="27051"/>
                  </a:lnTo>
                  <a:lnTo>
                    <a:pt x="109842" y="27305"/>
                  </a:lnTo>
                  <a:lnTo>
                    <a:pt x="108064" y="27432"/>
                  </a:lnTo>
                  <a:lnTo>
                    <a:pt x="106578" y="27686"/>
                  </a:lnTo>
                  <a:lnTo>
                    <a:pt x="104190" y="28194"/>
                  </a:lnTo>
                  <a:lnTo>
                    <a:pt x="103238" y="28448"/>
                  </a:lnTo>
                  <a:lnTo>
                    <a:pt x="102552" y="28829"/>
                  </a:lnTo>
                  <a:lnTo>
                    <a:pt x="101853" y="29083"/>
                  </a:lnTo>
                  <a:lnTo>
                    <a:pt x="101396" y="29464"/>
                  </a:lnTo>
                  <a:lnTo>
                    <a:pt x="100926" y="30226"/>
                  </a:lnTo>
                  <a:lnTo>
                    <a:pt x="100837" y="30734"/>
                  </a:lnTo>
                  <a:lnTo>
                    <a:pt x="105447" y="76200"/>
                  </a:lnTo>
                  <a:lnTo>
                    <a:pt x="112471" y="92583"/>
                  </a:lnTo>
                  <a:lnTo>
                    <a:pt x="114630" y="94996"/>
                  </a:lnTo>
                  <a:lnTo>
                    <a:pt x="117322" y="96774"/>
                  </a:lnTo>
                  <a:lnTo>
                    <a:pt x="123799" y="99060"/>
                  </a:lnTo>
                  <a:lnTo>
                    <a:pt x="127685" y="99441"/>
                  </a:lnTo>
                  <a:lnTo>
                    <a:pt x="132232" y="99060"/>
                  </a:lnTo>
                  <a:lnTo>
                    <a:pt x="153898" y="84836"/>
                  </a:lnTo>
                  <a:lnTo>
                    <a:pt x="169981" y="84836"/>
                  </a:lnTo>
                  <a:lnTo>
                    <a:pt x="169737" y="82423"/>
                  </a:lnTo>
                  <a:lnTo>
                    <a:pt x="134188" y="82423"/>
                  </a:lnTo>
                  <a:lnTo>
                    <a:pt x="132511" y="82169"/>
                  </a:lnTo>
                  <a:lnTo>
                    <a:pt x="119418" y="28829"/>
                  </a:lnTo>
                  <a:lnTo>
                    <a:pt x="119227" y="28448"/>
                  </a:lnTo>
                  <a:lnTo>
                    <a:pt x="118554" y="27686"/>
                  </a:lnTo>
                  <a:lnTo>
                    <a:pt x="118021" y="27432"/>
                  </a:lnTo>
                  <a:lnTo>
                    <a:pt x="116547" y="27178"/>
                  </a:lnTo>
                  <a:lnTo>
                    <a:pt x="115569" y="27051"/>
                  </a:lnTo>
                  <a:close/>
                </a:path>
                <a:path w="399415" h="109854">
                  <a:moveTo>
                    <a:pt x="169981" y="84836"/>
                  </a:moveTo>
                  <a:lnTo>
                    <a:pt x="153898" y="84836"/>
                  </a:lnTo>
                  <a:lnTo>
                    <a:pt x="154724" y="92964"/>
                  </a:lnTo>
                  <a:lnTo>
                    <a:pt x="154889" y="93345"/>
                  </a:lnTo>
                  <a:lnTo>
                    <a:pt x="155460" y="94107"/>
                  </a:lnTo>
                  <a:lnTo>
                    <a:pt x="155917" y="94361"/>
                  </a:lnTo>
                  <a:lnTo>
                    <a:pt x="156527" y="94488"/>
                  </a:lnTo>
                  <a:lnTo>
                    <a:pt x="157149" y="94742"/>
                  </a:lnTo>
                  <a:lnTo>
                    <a:pt x="157962" y="94742"/>
                  </a:lnTo>
                  <a:lnTo>
                    <a:pt x="158991" y="94869"/>
                  </a:lnTo>
                  <a:lnTo>
                    <a:pt x="160019" y="94869"/>
                  </a:lnTo>
                  <a:lnTo>
                    <a:pt x="161340" y="94742"/>
                  </a:lnTo>
                  <a:lnTo>
                    <a:pt x="164503" y="94488"/>
                  </a:lnTo>
                  <a:lnTo>
                    <a:pt x="165760" y="94234"/>
                  </a:lnTo>
                  <a:lnTo>
                    <a:pt x="166763" y="93980"/>
                  </a:lnTo>
                  <a:lnTo>
                    <a:pt x="167767" y="93853"/>
                  </a:lnTo>
                  <a:lnTo>
                    <a:pt x="168554" y="93599"/>
                  </a:lnTo>
                  <a:lnTo>
                    <a:pt x="169151" y="93218"/>
                  </a:lnTo>
                  <a:lnTo>
                    <a:pt x="169748" y="92964"/>
                  </a:lnTo>
                  <a:lnTo>
                    <a:pt x="170141" y="92583"/>
                  </a:lnTo>
                  <a:lnTo>
                    <a:pt x="170561" y="91821"/>
                  </a:lnTo>
                  <a:lnTo>
                    <a:pt x="170534" y="90297"/>
                  </a:lnTo>
                  <a:lnTo>
                    <a:pt x="169981" y="84836"/>
                  </a:lnTo>
                  <a:close/>
                </a:path>
                <a:path w="399415" h="109854">
                  <a:moveTo>
                    <a:pt x="160070" y="22479"/>
                  </a:moveTo>
                  <a:lnTo>
                    <a:pt x="157670" y="22479"/>
                  </a:lnTo>
                  <a:lnTo>
                    <a:pt x="154330" y="22733"/>
                  </a:lnTo>
                  <a:lnTo>
                    <a:pt x="152514" y="22987"/>
                  </a:lnTo>
                  <a:lnTo>
                    <a:pt x="151015" y="23241"/>
                  </a:lnTo>
                  <a:lnTo>
                    <a:pt x="149834" y="23368"/>
                  </a:lnTo>
                  <a:lnTo>
                    <a:pt x="148666" y="23622"/>
                  </a:lnTo>
                  <a:lnTo>
                    <a:pt x="147739" y="24003"/>
                  </a:lnTo>
                  <a:lnTo>
                    <a:pt x="147040" y="24257"/>
                  </a:lnTo>
                  <a:lnTo>
                    <a:pt x="145897" y="24892"/>
                  </a:lnTo>
                  <a:lnTo>
                    <a:pt x="145656" y="25400"/>
                  </a:lnTo>
                  <a:lnTo>
                    <a:pt x="145427" y="25781"/>
                  </a:lnTo>
                  <a:lnTo>
                    <a:pt x="145416" y="27051"/>
                  </a:lnTo>
                  <a:lnTo>
                    <a:pt x="149834" y="70612"/>
                  </a:lnTo>
                  <a:lnTo>
                    <a:pt x="147459" y="74168"/>
                  </a:lnTo>
                  <a:lnTo>
                    <a:pt x="145161" y="76962"/>
                  </a:lnTo>
                  <a:lnTo>
                    <a:pt x="142938" y="78867"/>
                  </a:lnTo>
                  <a:lnTo>
                    <a:pt x="140728" y="80899"/>
                  </a:lnTo>
                  <a:lnTo>
                    <a:pt x="138430" y="82042"/>
                  </a:lnTo>
                  <a:lnTo>
                    <a:pt x="136055" y="82169"/>
                  </a:lnTo>
                  <a:lnTo>
                    <a:pt x="134188" y="82423"/>
                  </a:lnTo>
                  <a:lnTo>
                    <a:pt x="169737" y="82423"/>
                  </a:lnTo>
                  <a:lnTo>
                    <a:pt x="163842" y="24257"/>
                  </a:lnTo>
                  <a:lnTo>
                    <a:pt x="161023" y="22606"/>
                  </a:lnTo>
                  <a:lnTo>
                    <a:pt x="160070" y="22479"/>
                  </a:lnTo>
                  <a:close/>
                </a:path>
                <a:path w="399415" h="109854">
                  <a:moveTo>
                    <a:pt x="218071" y="14986"/>
                  </a:moveTo>
                  <a:lnTo>
                    <a:pt x="212534" y="15621"/>
                  </a:lnTo>
                  <a:lnTo>
                    <a:pt x="207314" y="16129"/>
                  </a:lnTo>
                  <a:lnTo>
                    <a:pt x="202692" y="17526"/>
                  </a:lnTo>
                  <a:lnTo>
                    <a:pt x="198704" y="19685"/>
                  </a:lnTo>
                  <a:lnTo>
                    <a:pt x="194703" y="21717"/>
                  </a:lnTo>
                  <a:lnTo>
                    <a:pt x="191414" y="24638"/>
                  </a:lnTo>
                  <a:lnTo>
                    <a:pt x="182182" y="51816"/>
                  </a:lnTo>
                  <a:lnTo>
                    <a:pt x="183337" y="63119"/>
                  </a:lnTo>
                  <a:lnTo>
                    <a:pt x="210629" y="90297"/>
                  </a:lnTo>
                  <a:lnTo>
                    <a:pt x="215849" y="90551"/>
                  </a:lnTo>
                  <a:lnTo>
                    <a:pt x="224980" y="89535"/>
                  </a:lnTo>
                  <a:lnTo>
                    <a:pt x="247040" y="80137"/>
                  </a:lnTo>
                  <a:lnTo>
                    <a:pt x="246996" y="75946"/>
                  </a:lnTo>
                  <a:lnTo>
                    <a:pt x="218795" y="75946"/>
                  </a:lnTo>
                  <a:lnTo>
                    <a:pt x="216001" y="75819"/>
                  </a:lnTo>
                  <a:lnTo>
                    <a:pt x="213626" y="75311"/>
                  </a:lnTo>
                  <a:lnTo>
                    <a:pt x="211239" y="74676"/>
                  </a:lnTo>
                  <a:lnTo>
                    <a:pt x="209245" y="73660"/>
                  </a:lnTo>
                  <a:lnTo>
                    <a:pt x="207619" y="72136"/>
                  </a:lnTo>
                  <a:lnTo>
                    <a:pt x="206006" y="70739"/>
                  </a:lnTo>
                  <a:lnTo>
                    <a:pt x="202069" y="59055"/>
                  </a:lnTo>
                  <a:lnTo>
                    <a:pt x="242265" y="54991"/>
                  </a:lnTo>
                  <a:lnTo>
                    <a:pt x="244043" y="54864"/>
                  </a:lnTo>
                  <a:lnTo>
                    <a:pt x="245389" y="54102"/>
                  </a:lnTo>
                  <a:lnTo>
                    <a:pt x="247192" y="51816"/>
                  </a:lnTo>
                  <a:lnTo>
                    <a:pt x="247522" y="50038"/>
                  </a:lnTo>
                  <a:lnTo>
                    <a:pt x="247229" y="47117"/>
                  </a:lnTo>
                  <a:lnTo>
                    <a:pt x="200850" y="47117"/>
                  </a:lnTo>
                  <a:lnTo>
                    <a:pt x="200769" y="45720"/>
                  </a:lnTo>
                  <a:lnTo>
                    <a:pt x="218122" y="28321"/>
                  </a:lnTo>
                  <a:lnTo>
                    <a:pt x="242328" y="28321"/>
                  </a:lnTo>
                  <a:lnTo>
                    <a:pt x="240118" y="25019"/>
                  </a:lnTo>
                  <a:lnTo>
                    <a:pt x="237312" y="22352"/>
                  </a:lnTo>
                  <a:lnTo>
                    <a:pt x="234505" y="19812"/>
                  </a:lnTo>
                  <a:lnTo>
                    <a:pt x="231051" y="17780"/>
                  </a:lnTo>
                  <a:lnTo>
                    <a:pt x="226961" y="16637"/>
                  </a:lnTo>
                  <a:lnTo>
                    <a:pt x="222872" y="15367"/>
                  </a:lnTo>
                  <a:lnTo>
                    <a:pt x="218071" y="14986"/>
                  </a:lnTo>
                  <a:close/>
                </a:path>
                <a:path w="399415" h="109854">
                  <a:moveTo>
                    <a:pt x="244728" y="68834"/>
                  </a:moveTo>
                  <a:lnTo>
                    <a:pt x="243903" y="68834"/>
                  </a:lnTo>
                  <a:lnTo>
                    <a:pt x="243166" y="68961"/>
                  </a:lnTo>
                  <a:lnTo>
                    <a:pt x="242227" y="69342"/>
                  </a:lnTo>
                  <a:lnTo>
                    <a:pt x="241084" y="69850"/>
                  </a:lnTo>
                  <a:lnTo>
                    <a:pt x="239953" y="70485"/>
                  </a:lnTo>
                  <a:lnTo>
                    <a:pt x="235026" y="72644"/>
                  </a:lnTo>
                  <a:lnTo>
                    <a:pt x="232943" y="73406"/>
                  </a:lnTo>
                  <a:lnTo>
                    <a:pt x="230517" y="74041"/>
                  </a:lnTo>
                  <a:lnTo>
                    <a:pt x="228104" y="74803"/>
                  </a:lnTo>
                  <a:lnTo>
                    <a:pt x="225259" y="75311"/>
                  </a:lnTo>
                  <a:lnTo>
                    <a:pt x="222008" y="75692"/>
                  </a:lnTo>
                  <a:lnTo>
                    <a:pt x="218795" y="75946"/>
                  </a:lnTo>
                  <a:lnTo>
                    <a:pt x="246996" y="75946"/>
                  </a:lnTo>
                  <a:lnTo>
                    <a:pt x="246756" y="73406"/>
                  </a:lnTo>
                  <a:lnTo>
                    <a:pt x="246634" y="72517"/>
                  </a:lnTo>
                  <a:lnTo>
                    <a:pt x="246468" y="71755"/>
                  </a:lnTo>
                  <a:lnTo>
                    <a:pt x="246316" y="70866"/>
                  </a:lnTo>
                  <a:lnTo>
                    <a:pt x="245033" y="69088"/>
                  </a:lnTo>
                  <a:lnTo>
                    <a:pt x="244728" y="68834"/>
                  </a:lnTo>
                  <a:close/>
                </a:path>
                <a:path w="399415" h="109854">
                  <a:moveTo>
                    <a:pt x="242328" y="28321"/>
                  </a:moveTo>
                  <a:lnTo>
                    <a:pt x="218122" y="28321"/>
                  </a:lnTo>
                  <a:lnTo>
                    <a:pt x="221742" y="29464"/>
                  </a:lnTo>
                  <a:lnTo>
                    <a:pt x="226834" y="35052"/>
                  </a:lnTo>
                  <a:lnTo>
                    <a:pt x="228307" y="38989"/>
                  </a:lnTo>
                  <a:lnTo>
                    <a:pt x="228688" y="44196"/>
                  </a:lnTo>
                  <a:lnTo>
                    <a:pt x="200850" y="47117"/>
                  </a:lnTo>
                  <a:lnTo>
                    <a:pt x="247229" y="47117"/>
                  </a:lnTo>
                  <a:lnTo>
                    <a:pt x="246519" y="40132"/>
                  </a:lnTo>
                  <a:lnTo>
                    <a:pt x="245490" y="35941"/>
                  </a:lnTo>
                  <a:lnTo>
                    <a:pt x="242328" y="28321"/>
                  </a:lnTo>
                  <a:close/>
                </a:path>
                <a:path w="399415" h="109854">
                  <a:moveTo>
                    <a:pt x="266344" y="11684"/>
                  </a:moveTo>
                  <a:lnTo>
                    <a:pt x="263855" y="11684"/>
                  </a:lnTo>
                  <a:lnTo>
                    <a:pt x="262216" y="11811"/>
                  </a:lnTo>
                  <a:lnTo>
                    <a:pt x="260197" y="12065"/>
                  </a:lnTo>
                  <a:lnTo>
                    <a:pt x="258368" y="12192"/>
                  </a:lnTo>
                  <a:lnTo>
                    <a:pt x="256857" y="12446"/>
                  </a:lnTo>
                  <a:lnTo>
                    <a:pt x="255663" y="12700"/>
                  </a:lnTo>
                  <a:lnTo>
                    <a:pt x="254457" y="12827"/>
                  </a:lnTo>
                  <a:lnTo>
                    <a:pt x="253530" y="13081"/>
                  </a:lnTo>
                  <a:lnTo>
                    <a:pt x="252856" y="13462"/>
                  </a:lnTo>
                  <a:lnTo>
                    <a:pt x="252196" y="13716"/>
                  </a:lnTo>
                  <a:lnTo>
                    <a:pt x="251752" y="14097"/>
                  </a:lnTo>
                  <a:lnTo>
                    <a:pt x="251510" y="14478"/>
                  </a:lnTo>
                  <a:lnTo>
                    <a:pt x="251282" y="14986"/>
                  </a:lnTo>
                  <a:lnTo>
                    <a:pt x="251307" y="16510"/>
                  </a:lnTo>
                  <a:lnTo>
                    <a:pt x="279044" y="79629"/>
                  </a:lnTo>
                  <a:lnTo>
                    <a:pt x="279920" y="80645"/>
                  </a:lnTo>
                  <a:lnTo>
                    <a:pt x="280390" y="81153"/>
                  </a:lnTo>
                  <a:lnTo>
                    <a:pt x="281114" y="81534"/>
                  </a:lnTo>
                  <a:lnTo>
                    <a:pt x="282079" y="81661"/>
                  </a:lnTo>
                  <a:lnTo>
                    <a:pt x="283044" y="81915"/>
                  </a:lnTo>
                  <a:lnTo>
                    <a:pt x="287693" y="81915"/>
                  </a:lnTo>
                  <a:lnTo>
                    <a:pt x="289839" y="81788"/>
                  </a:lnTo>
                  <a:lnTo>
                    <a:pt x="292455" y="81407"/>
                  </a:lnTo>
                  <a:lnTo>
                    <a:pt x="295109" y="81153"/>
                  </a:lnTo>
                  <a:lnTo>
                    <a:pt x="305523" y="76073"/>
                  </a:lnTo>
                  <a:lnTo>
                    <a:pt x="308441" y="62992"/>
                  </a:lnTo>
                  <a:lnTo>
                    <a:pt x="291172" y="62992"/>
                  </a:lnTo>
                  <a:lnTo>
                    <a:pt x="290483" y="61087"/>
                  </a:lnTo>
                  <a:lnTo>
                    <a:pt x="270332" y="13589"/>
                  </a:lnTo>
                  <a:lnTo>
                    <a:pt x="269697" y="12700"/>
                  </a:lnTo>
                  <a:lnTo>
                    <a:pt x="269354" y="12319"/>
                  </a:lnTo>
                  <a:lnTo>
                    <a:pt x="268820" y="12065"/>
                  </a:lnTo>
                  <a:lnTo>
                    <a:pt x="267347" y="11811"/>
                  </a:lnTo>
                  <a:lnTo>
                    <a:pt x="266344" y="11684"/>
                  </a:lnTo>
                  <a:close/>
                </a:path>
                <a:path w="399415" h="109854">
                  <a:moveTo>
                    <a:pt x="316204" y="6604"/>
                  </a:moveTo>
                  <a:lnTo>
                    <a:pt x="313867" y="6604"/>
                  </a:lnTo>
                  <a:lnTo>
                    <a:pt x="312369" y="6731"/>
                  </a:lnTo>
                  <a:lnTo>
                    <a:pt x="310540" y="6985"/>
                  </a:lnTo>
                  <a:lnTo>
                    <a:pt x="308660" y="7112"/>
                  </a:lnTo>
                  <a:lnTo>
                    <a:pt x="301866" y="9525"/>
                  </a:lnTo>
                  <a:lnTo>
                    <a:pt x="301586" y="9906"/>
                  </a:lnTo>
                  <a:lnTo>
                    <a:pt x="301396" y="10414"/>
                  </a:lnTo>
                  <a:lnTo>
                    <a:pt x="301307" y="11049"/>
                  </a:lnTo>
                  <a:lnTo>
                    <a:pt x="291409" y="61214"/>
                  </a:lnTo>
                  <a:lnTo>
                    <a:pt x="291172" y="62992"/>
                  </a:lnTo>
                  <a:lnTo>
                    <a:pt x="308441" y="62992"/>
                  </a:lnTo>
                  <a:lnTo>
                    <a:pt x="319262" y="14478"/>
                  </a:lnTo>
                  <a:lnTo>
                    <a:pt x="319551" y="12700"/>
                  </a:lnTo>
                  <a:lnTo>
                    <a:pt x="319662" y="11811"/>
                  </a:lnTo>
                  <a:lnTo>
                    <a:pt x="319561" y="8128"/>
                  </a:lnTo>
                  <a:lnTo>
                    <a:pt x="317119" y="6731"/>
                  </a:lnTo>
                  <a:lnTo>
                    <a:pt x="316204" y="6604"/>
                  </a:lnTo>
                  <a:close/>
                </a:path>
                <a:path w="399415" h="109854">
                  <a:moveTo>
                    <a:pt x="366394" y="0"/>
                  </a:moveTo>
                  <a:lnTo>
                    <a:pt x="334352" y="13843"/>
                  </a:lnTo>
                  <a:lnTo>
                    <a:pt x="331685" y="17399"/>
                  </a:lnTo>
                  <a:lnTo>
                    <a:pt x="329831" y="21717"/>
                  </a:lnTo>
                  <a:lnTo>
                    <a:pt x="327774" y="31369"/>
                  </a:lnTo>
                  <a:lnTo>
                    <a:pt x="327545" y="36576"/>
                  </a:lnTo>
                  <a:lnTo>
                    <a:pt x="328701" y="48006"/>
                  </a:lnTo>
                  <a:lnTo>
                    <a:pt x="350824" y="74295"/>
                  </a:lnTo>
                  <a:lnTo>
                    <a:pt x="355333" y="75565"/>
                  </a:lnTo>
                  <a:lnTo>
                    <a:pt x="360527" y="75819"/>
                  </a:lnTo>
                  <a:lnTo>
                    <a:pt x="366394" y="75184"/>
                  </a:lnTo>
                  <a:lnTo>
                    <a:pt x="372465" y="74676"/>
                  </a:lnTo>
                  <a:lnTo>
                    <a:pt x="377685" y="73152"/>
                  </a:lnTo>
                  <a:lnTo>
                    <a:pt x="386384" y="68580"/>
                  </a:lnTo>
                  <a:lnTo>
                    <a:pt x="389902" y="65659"/>
                  </a:lnTo>
                  <a:lnTo>
                    <a:pt x="393590" y="60579"/>
                  </a:lnTo>
                  <a:lnTo>
                    <a:pt x="362496" y="60579"/>
                  </a:lnTo>
                  <a:lnTo>
                    <a:pt x="359867" y="60325"/>
                  </a:lnTo>
                  <a:lnTo>
                    <a:pt x="348853" y="48006"/>
                  </a:lnTo>
                  <a:lnTo>
                    <a:pt x="348106" y="45593"/>
                  </a:lnTo>
                  <a:lnTo>
                    <a:pt x="347535" y="42672"/>
                  </a:lnTo>
                  <a:lnTo>
                    <a:pt x="346914" y="36576"/>
                  </a:lnTo>
                  <a:lnTo>
                    <a:pt x="346862" y="32766"/>
                  </a:lnTo>
                  <a:lnTo>
                    <a:pt x="347637" y="27178"/>
                  </a:lnTo>
                  <a:lnTo>
                    <a:pt x="364401" y="15113"/>
                  </a:lnTo>
                  <a:lnTo>
                    <a:pt x="393781" y="15113"/>
                  </a:lnTo>
                  <a:lnTo>
                    <a:pt x="393255" y="13843"/>
                  </a:lnTo>
                  <a:lnTo>
                    <a:pt x="371602" y="254"/>
                  </a:lnTo>
                  <a:lnTo>
                    <a:pt x="366394" y="0"/>
                  </a:lnTo>
                  <a:close/>
                </a:path>
                <a:path w="399415" h="109854">
                  <a:moveTo>
                    <a:pt x="393781" y="15113"/>
                  </a:moveTo>
                  <a:lnTo>
                    <a:pt x="364401" y="15113"/>
                  </a:lnTo>
                  <a:lnTo>
                    <a:pt x="367042" y="15367"/>
                  </a:lnTo>
                  <a:lnTo>
                    <a:pt x="369201" y="16256"/>
                  </a:lnTo>
                  <a:lnTo>
                    <a:pt x="380009" y="43053"/>
                  </a:lnTo>
                  <a:lnTo>
                    <a:pt x="379272" y="48641"/>
                  </a:lnTo>
                  <a:lnTo>
                    <a:pt x="362496" y="60579"/>
                  </a:lnTo>
                  <a:lnTo>
                    <a:pt x="393590" y="60579"/>
                  </a:lnTo>
                  <a:lnTo>
                    <a:pt x="395249" y="58293"/>
                  </a:lnTo>
                  <a:lnTo>
                    <a:pt x="397078" y="54102"/>
                  </a:lnTo>
                  <a:lnTo>
                    <a:pt x="399097" y="44450"/>
                  </a:lnTo>
                  <a:lnTo>
                    <a:pt x="399326" y="39243"/>
                  </a:lnTo>
                  <a:lnTo>
                    <a:pt x="398157" y="27813"/>
                  </a:lnTo>
                  <a:lnTo>
                    <a:pt x="396938" y="22606"/>
                  </a:lnTo>
                  <a:lnTo>
                    <a:pt x="393781" y="1511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754739" y="6551930"/>
            <a:ext cx="144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1047" y="2453767"/>
            <a:ext cx="6202680" cy="848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spc="-25" dirty="0"/>
              <a:t>DOC</a:t>
            </a:r>
            <a:r>
              <a:rPr spc="-20" dirty="0"/>
              <a:t>U</a:t>
            </a:r>
            <a:r>
              <a:rPr spc="-100" dirty="0"/>
              <a:t>MEN</a:t>
            </a:r>
            <a:r>
              <a:rPr spc="-95" dirty="0"/>
              <a:t>T</a:t>
            </a:r>
            <a:r>
              <a:rPr spc="-145" dirty="0"/>
              <a:t>OS</a:t>
            </a:r>
            <a:r>
              <a:rPr spc="-240" dirty="0"/>
              <a:t> </a:t>
            </a:r>
            <a:r>
              <a:rPr spc="-175" dirty="0"/>
              <a:t>NORMATIVOS</a:t>
            </a:r>
          </a:p>
          <a:p>
            <a:pPr marL="1412875">
              <a:lnSpc>
                <a:spcPts val="2760"/>
              </a:lnSpc>
            </a:pPr>
            <a:r>
              <a:rPr sz="2400" spc="-75" dirty="0"/>
              <a:t>VA</a:t>
            </a:r>
            <a:r>
              <a:rPr sz="2400" spc="-345" dirty="0"/>
              <a:t>L</a:t>
            </a:r>
            <a:r>
              <a:rPr sz="2400" spc="-290" dirty="0"/>
              <a:t>I</a:t>
            </a:r>
            <a:r>
              <a:rPr sz="2400" spc="-155" dirty="0"/>
              <a:t>DACI</a:t>
            </a:r>
            <a:r>
              <a:rPr sz="2400" spc="-55" dirty="0"/>
              <a:t>ÓN</a:t>
            </a:r>
            <a:r>
              <a:rPr sz="2400" spc="-140" dirty="0"/>
              <a:t> </a:t>
            </a:r>
            <a:r>
              <a:rPr sz="2400" spc="-145" dirty="0"/>
              <a:t>8</a:t>
            </a:r>
            <a:r>
              <a:rPr sz="2400" spc="-160" dirty="0"/>
              <a:t> </a:t>
            </a:r>
            <a:r>
              <a:rPr sz="2400" spc="-25" dirty="0"/>
              <a:t>DE</a:t>
            </a:r>
            <a:r>
              <a:rPr sz="2400" spc="-150" dirty="0"/>
              <a:t> </a:t>
            </a:r>
            <a:r>
              <a:rPr sz="2400" spc="-25" dirty="0"/>
              <a:t>MA</a:t>
            </a:r>
            <a:r>
              <a:rPr sz="2400" spc="-105" dirty="0"/>
              <a:t>YO</a:t>
            </a:r>
            <a:r>
              <a:rPr sz="2400" spc="-155" dirty="0"/>
              <a:t> </a:t>
            </a:r>
            <a:r>
              <a:rPr sz="2400" spc="-200" dirty="0"/>
              <a:t>2024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4035" y="15240"/>
            <a:ext cx="6146292" cy="66903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1375" y="815339"/>
            <a:ext cx="11509375" cy="5633085"/>
            <a:chOff x="341375" y="815339"/>
            <a:chExt cx="11509375" cy="56330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75" y="893063"/>
              <a:ext cx="3869436" cy="4914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4379" y="815339"/>
              <a:ext cx="11096625" cy="5633085"/>
            </a:xfrm>
            <a:custGeom>
              <a:avLst/>
              <a:gdLst/>
              <a:ahLst/>
              <a:cxnLst/>
              <a:rect l="l" t="t" r="r" b="b"/>
              <a:pathLst>
                <a:path w="11096625" h="5633085">
                  <a:moveTo>
                    <a:pt x="11096244" y="0"/>
                  </a:moveTo>
                  <a:lnTo>
                    <a:pt x="0" y="0"/>
                  </a:lnTo>
                  <a:lnTo>
                    <a:pt x="0" y="5632704"/>
                  </a:lnTo>
                  <a:lnTo>
                    <a:pt x="11096244" y="5632704"/>
                  </a:lnTo>
                  <a:lnTo>
                    <a:pt x="11096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2510" y="833754"/>
            <a:ext cx="1094041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55" indent="-34290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Programas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trabajo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convengan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instancias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normativas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instancias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ejecutoras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y,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caso,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éstas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convengan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órganos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estatales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control.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Actividades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contraloría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procedimientos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realizarlas,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así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como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medios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cuales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difundirá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relacionada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federal.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355600" marR="762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Responsables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promover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constitución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comités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contraloría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proporcionar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capacitación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asesoría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mismos,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así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como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captación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informes.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Mecanismos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seguimiento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actividades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contraloría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así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resultados.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Actividades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desarrollar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 los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comités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contraloría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Mecanismos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presentar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quejas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denuncias.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733" y="1067561"/>
            <a:ext cx="1036955" cy="4117340"/>
            <a:chOff x="51733" y="1067561"/>
            <a:chExt cx="1036955" cy="4117340"/>
          </a:xfrm>
        </p:grpSpPr>
        <p:sp>
          <p:nvSpPr>
            <p:cNvPr id="12" name="object 12"/>
            <p:cNvSpPr/>
            <p:nvPr/>
          </p:nvSpPr>
          <p:spPr>
            <a:xfrm>
              <a:off x="58083" y="1073911"/>
              <a:ext cx="988060" cy="866140"/>
            </a:xfrm>
            <a:custGeom>
              <a:avLst/>
              <a:gdLst/>
              <a:ahLst/>
              <a:cxnLst/>
              <a:rect l="l" t="t" r="r" b="b"/>
              <a:pathLst>
                <a:path w="988060" h="866139">
                  <a:moveTo>
                    <a:pt x="987456" y="0"/>
                  </a:moveTo>
                  <a:lnTo>
                    <a:pt x="680015" y="251333"/>
                  </a:lnTo>
                  <a:lnTo>
                    <a:pt x="635821" y="256917"/>
                  </a:lnTo>
                  <a:lnTo>
                    <a:pt x="590570" y="265443"/>
                  </a:lnTo>
                  <a:lnTo>
                    <a:pt x="544603" y="276762"/>
                  </a:lnTo>
                  <a:lnTo>
                    <a:pt x="498260" y="290726"/>
                  </a:lnTo>
                  <a:lnTo>
                    <a:pt x="451881" y="307186"/>
                  </a:lnTo>
                  <a:lnTo>
                    <a:pt x="405809" y="325993"/>
                  </a:lnTo>
                  <a:lnTo>
                    <a:pt x="360384" y="346998"/>
                  </a:lnTo>
                  <a:lnTo>
                    <a:pt x="315945" y="370054"/>
                  </a:lnTo>
                  <a:lnTo>
                    <a:pt x="272835" y="395011"/>
                  </a:lnTo>
                  <a:lnTo>
                    <a:pt x="231394" y="421721"/>
                  </a:lnTo>
                  <a:lnTo>
                    <a:pt x="191963" y="450036"/>
                  </a:lnTo>
                  <a:lnTo>
                    <a:pt x="154883" y="479805"/>
                  </a:lnTo>
                  <a:lnTo>
                    <a:pt x="110142" y="521077"/>
                  </a:lnTo>
                  <a:lnTo>
                    <a:pt x="72921" y="562043"/>
                  </a:lnTo>
                  <a:lnTo>
                    <a:pt x="43258" y="602255"/>
                  </a:lnTo>
                  <a:lnTo>
                    <a:pt x="21191" y="641265"/>
                  </a:lnTo>
                  <a:lnTo>
                    <a:pt x="6759" y="678623"/>
                  </a:lnTo>
                  <a:lnTo>
                    <a:pt x="0" y="713882"/>
                  </a:lnTo>
                  <a:lnTo>
                    <a:pt x="952" y="746593"/>
                  </a:lnTo>
                  <a:lnTo>
                    <a:pt x="26144" y="802578"/>
                  </a:lnTo>
                  <a:lnTo>
                    <a:pt x="82642" y="842989"/>
                  </a:lnTo>
                  <a:lnTo>
                    <a:pt x="122726" y="856234"/>
                  </a:lnTo>
                  <a:lnTo>
                    <a:pt x="199263" y="866012"/>
                  </a:lnTo>
                  <a:lnTo>
                    <a:pt x="241464" y="865559"/>
                  </a:lnTo>
                  <a:lnTo>
                    <a:pt x="285742" y="861727"/>
                  </a:lnTo>
                  <a:lnTo>
                    <a:pt x="331687" y="854648"/>
                  </a:lnTo>
                  <a:lnTo>
                    <a:pt x="378892" y="844460"/>
                  </a:lnTo>
                  <a:lnTo>
                    <a:pt x="426947" y="831297"/>
                  </a:lnTo>
                  <a:lnTo>
                    <a:pt x="475443" y="815294"/>
                  </a:lnTo>
                  <a:lnTo>
                    <a:pt x="523972" y="796587"/>
                  </a:lnTo>
                  <a:lnTo>
                    <a:pt x="572125" y="775311"/>
                  </a:lnTo>
                  <a:lnTo>
                    <a:pt x="619492" y="751601"/>
                  </a:lnTo>
                  <a:lnTo>
                    <a:pt x="665665" y="725592"/>
                  </a:lnTo>
                  <a:lnTo>
                    <a:pt x="710235" y="697420"/>
                  </a:lnTo>
                  <a:lnTo>
                    <a:pt x="752793" y="667220"/>
                  </a:lnTo>
                  <a:lnTo>
                    <a:pt x="792931" y="635126"/>
                  </a:lnTo>
                  <a:lnTo>
                    <a:pt x="837672" y="593855"/>
                  </a:lnTo>
                  <a:lnTo>
                    <a:pt x="874894" y="552889"/>
                  </a:lnTo>
                  <a:lnTo>
                    <a:pt x="904558" y="512677"/>
                  </a:lnTo>
                  <a:lnTo>
                    <a:pt x="926625" y="473667"/>
                  </a:lnTo>
                  <a:lnTo>
                    <a:pt x="941058" y="436309"/>
                  </a:lnTo>
                  <a:lnTo>
                    <a:pt x="947818" y="401050"/>
                  </a:lnTo>
                  <a:lnTo>
                    <a:pt x="946867" y="368339"/>
                  </a:lnTo>
                  <a:lnTo>
                    <a:pt x="921677" y="312354"/>
                  </a:lnTo>
                  <a:lnTo>
                    <a:pt x="865182" y="271943"/>
                  </a:lnTo>
                  <a:lnTo>
                    <a:pt x="825100" y="258699"/>
                  </a:lnTo>
                  <a:lnTo>
                    <a:pt x="9874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083" y="1073911"/>
              <a:ext cx="988060" cy="866140"/>
            </a:xfrm>
            <a:custGeom>
              <a:avLst/>
              <a:gdLst/>
              <a:ahLst/>
              <a:cxnLst/>
              <a:rect l="l" t="t" r="r" b="b"/>
              <a:pathLst>
                <a:path w="988060" h="866139">
                  <a:moveTo>
                    <a:pt x="987456" y="0"/>
                  </a:moveTo>
                  <a:lnTo>
                    <a:pt x="825100" y="258699"/>
                  </a:lnTo>
                  <a:lnTo>
                    <a:pt x="865182" y="271943"/>
                  </a:lnTo>
                  <a:lnTo>
                    <a:pt x="897362" y="289978"/>
                  </a:lnTo>
                  <a:lnTo>
                    <a:pt x="921677" y="312354"/>
                  </a:lnTo>
                  <a:lnTo>
                    <a:pt x="938166" y="338624"/>
                  </a:lnTo>
                  <a:lnTo>
                    <a:pt x="946867" y="368339"/>
                  </a:lnTo>
                  <a:lnTo>
                    <a:pt x="947818" y="401050"/>
                  </a:lnTo>
                  <a:lnTo>
                    <a:pt x="941058" y="436309"/>
                  </a:lnTo>
                  <a:lnTo>
                    <a:pt x="926625" y="473667"/>
                  </a:lnTo>
                  <a:lnTo>
                    <a:pt x="904558" y="512677"/>
                  </a:lnTo>
                  <a:lnTo>
                    <a:pt x="874894" y="552889"/>
                  </a:lnTo>
                  <a:lnTo>
                    <a:pt x="837672" y="593855"/>
                  </a:lnTo>
                  <a:lnTo>
                    <a:pt x="792931" y="635126"/>
                  </a:lnTo>
                  <a:lnTo>
                    <a:pt x="752793" y="667220"/>
                  </a:lnTo>
                  <a:lnTo>
                    <a:pt x="710235" y="697420"/>
                  </a:lnTo>
                  <a:lnTo>
                    <a:pt x="665665" y="725592"/>
                  </a:lnTo>
                  <a:lnTo>
                    <a:pt x="619492" y="751601"/>
                  </a:lnTo>
                  <a:lnTo>
                    <a:pt x="572125" y="775311"/>
                  </a:lnTo>
                  <a:lnTo>
                    <a:pt x="523972" y="796587"/>
                  </a:lnTo>
                  <a:lnTo>
                    <a:pt x="475443" y="815294"/>
                  </a:lnTo>
                  <a:lnTo>
                    <a:pt x="426947" y="831297"/>
                  </a:lnTo>
                  <a:lnTo>
                    <a:pt x="378892" y="844460"/>
                  </a:lnTo>
                  <a:lnTo>
                    <a:pt x="331687" y="854648"/>
                  </a:lnTo>
                  <a:lnTo>
                    <a:pt x="285742" y="861727"/>
                  </a:lnTo>
                  <a:lnTo>
                    <a:pt x="241464" y="865559"/>
                  </a:lnTo>
                  <a:lnTo>
                    <a:pt x="199263" y="866012"/>
                  </a:lnTo>
                  <a:lnTo>
                    <a:pt x="159547" y="862948"/>
                  </a:lnTo>
                  <a:lnTo>
                    <a:pt x="82642" y="842989"/>
                  </a:lnTo>
                  <a:lnTo>
                    <a:pt x="26144" y="802578"/>
                  </a:lnTo>
                  <a:lnTo>
                    <a:pt x="952" y="746593"/>
                  </a:lnTo>
                  <a:lnTo>
                    <a:pt x="0" y="713882"/>
                  </a:lnTo>
                  <a:lnTo>
                    <a:pt x="6759" y="678623"/>
                  </a:lnTo>
                  <a:lnTo>
                    <a:pt x="21191" y="641265"/>
                  </a:lnTo>
                  <a:lnTo>
                    <a:pt x="43258" y="602255"/>
                  </a:lnTo>
                  <a:lnTo>
                    <a:pt x="72921" y="562043"/>
                  </a:lnTo>
                  <a:lnTo>
                    <a:pt x="110142" y="521077"/>
                  </a:lnTo>
                  <a:lnTo>
                    <a:pt x="154883" y="479805"/>
                  </a:lnTo>
                  <a:lnTo>
                    <a:pt x="191963" y="450036"/>
                  </a:lnTo>
                  <a:lnTo>
                    <a:pt x="231394" y="421721"/>
                  </a:lnTo>
                  <a:lnTo>
                    <a:pt x="272835" y="395011"/>
                  </a:lnTo>
                  <a:lnTo>
                    <a:pt x="315945" y="370054"/>
                  </a:lnTo>
                  <a:lnTo>
                    <a:pt x="360384" y="346998"/>
                  </a:lnTo>
                  <a:lnTo>
                    <a:pt x="405809" y="325993"/>
                  </a:lnTo>
                  <a:lnTo>
                    <a:pt x="451881" y="307186"/>
                  </a:lnTo>
                  <a:lnTo>
                    <a:pt x="498260" y="290726"/>
                  </a:lnTo>
                  <a:lnTo>
                    <a:pt x="544603" y="276762"/>
                  </a:lnTo>
                  <a:lnTo>
                    <a:pt x="590570" y="265443"/>
                  </a:lnTo>
                  <a:lnTo>
                    <a:pt x="635821" y="256917"/>
                  </a:lnTo>
                  <a:lnTo>
                    <a:pt x="680015" y="251333"/>
                  </a:lnTo>
                  <a:lnTo>
                    <a:pt x="987456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693" y="1536445"/>
              <a:ext cx="386080" cy="225425"/>
            </a:xfrm>
            <a:custGeom>
              <a:avLst/>
              <a:gdLst/>
              <a:ahLst/>
              <a:cxnLst/>
              <a:rect l="l" t="t" r="r" b="b"/>
              <a:pathLst>
                <a:path w="386080" h="225425">
                  <a:moveTo>
                    <a:pt x="24841" y="131063"/>
                  </a:moveTo>
                  <a:lnTo>
                    <a:pt x="15671" y="131063"/>
                  </a:lnTo>
                  <a:lnTo>
                    <a:pt x="13970" y="132333"/>
                  </a:lnTo>
                  <a:lnTo>
                    <a:pt x="4508" y="136143"/>
                  </a:lnTo>
                  <a:lnTo>
                    <a:pt x="2717" y="137413"/>
                  </a:lnTo>
                  <a:lnTo>
                    <a:pt x="1460" y="138683"/>
                  </a:lnTo>
                  <a:lnTo>
                    <a:pt x="0" y="142493"/>
                  </a:lnTo>
                  <a:lnTo>
                    <a:pt x="127" y="143763"/>
                  </a:lnTo>
                  <a:lnTo>
                    <a:pt x="1142" y="146303"/>
                  </a:lnTo>
                  <a:lnTo>
                    <a:pt x="38404" y="223773"/>
                  </a:lnTo>
                  <a:lnTo>
                    <a:pt x="38620" y="225043"/>
                  </a:lnTo>
                  <a:lnTo>
                    <a:pt x="44742" y="225043"/>
                  </a:lnTo>
                  <a:lnTo>
                    <a:pt x="50533" y="222503"/>
                  </a:lnTo>
                  <a:lnTo>
                    <a:pt x="52476" y="221233"/>
                  </a:lnTo>
                  <a:lnTo>
                    <a:pt x="53200" y="219963"/>
                  </a:lnTo>
                  <a:lnTo>
                    <a:pt x="54165" y="218693"/>
                  </a:lnTo>
                  <a:lnTo>
                    <a:pt x="54457" y="218693"/>
                  </a:lnTo>
                  <a:lnTo>
                    <a:pt x="54533" y="217423"/>
                  </a:lnTo>
                  <a:lnTo>
                    <a:pt x="54317" y="216153"/>
                  </a:lnTo>
                  <a:lnTo>
                    <a:pt x="32626" y="171703"/>
                  </a:lnTo>
                  <a:lnTo>
                    <a:pt x="29387" y="164083"/>
                  </a:lnTo>
                  <a:lnTo>
                    <a:pt x="26149" y="157733"/>
                  </a:lnTo>
                  <a:lnTo>
                    <a:pt x="24485" y="155193"/>
                  </a:lnTo>
                  <a:lnTo>
                    <a:pt x="22771" y="151383"/>
                  </a:lnTo>
                  <a:lnTo>
                    <a:pt x="52887" y="151383"/>
                  </a:lnTo>
                  <a:lnTo>
                    <a:pt x="30797" y="134873"/>
                  </a:lnTo>
                  <a:lnTo>
                    <a:pt x="27584" y="132333"/>
                  </a:lnTo>
                  <a:lnTo>
                    <a:pt x="24841" y="131063"/>
                  </a:lnTo>
                  <a:close/>
                </a:path>
                <a:path w="386080" h="225425">
                  <a:moveTo>
                    <a:pt x="52887" y="151383"/>
                  </a:moveTo>
                  <a:lnTo>
                    <a:pt x="22898" y="151383"/>
                  </a:lnTo>
                  <a:lnTo>
                    <a:pt x="25184" y="153923"/>
                  </a:lnTo>
                  <a:lnTo>
                    <a:pt x="27647" y="156463"/>
                  </a:lnTo>
                  <a:lnTo>
                    <a:pt x="32918" y="160273"/>
                  </a:lnTo>
                  <a:lnTo>
                    <a:pt x="35445" y="162813"/>
                  </a:lnTo>
                  <a:lnTo>
                    <a:pt x="78854" y="194563"/>
                  </a:lnTo>
                  <a:lnTo>
                    <a:pt x="82918" y="198373"/>
                  </a:lnTo>
                  <a:lnTo>
                    <a:pt x="86055" y="199643"/>
                  </a:lnTo>
                  <a:lnTo>
                    <a:pt x="87528" y="200913"/>
                  </a:lnTo>
                  <a:lnTo>
                    <a:pt x="94145" y="200913"/>
                  </a:lnTo>
                  <a:lnTo>
                    <a:pt x="95580" y="199643"/>
                  </a:lnTo>
                  <a:lnTo>
                    <a:pt x="97142" y="199643"/>
                  </a:lnTo>
                  <a:lnTo>
                    <a:pt x="104660" y="195833"/>
                  </a:lnTo>
                  <a:lnTo>
                    <a:pt x="105511" y="195833"/>
                  </a:lnTo>
                  <a:lnTo>
                    <a:pt x="106299" y="194563"/>
                  </a:lnTo>
                  <a:lnTo>
                    <a:pt x="107721" y="193293"/>
                  </a:lnTo>
                  <a:lnTo>
                    <a:pt x="108242" y="193293"/>
                  </a:lnTo>
                  <a:lnTo>
                    <a:pt x="108940" y="190753"/>
                  </a:lnTo>
                  <a:lnTo>
                    <a:pt x="109105" y="190753"/>
                  </a:lnTo>
                  <a:lnTo>
                    <a:pt x="109054" y="188213"/>
                  </a:lnTo>
                  <a:lnTo>
                    <a:pt x="108788" y="186943"/>
                  </a:lnTo>
                  <a:lnTo>
                    <a:pt x="108305" y="186943"/>
                  </a:lnTo>
                  <a:lnTo>
                    <a:pt x="102894" y="175513"/>
                  </a:lnTo>
                  <a:lnTo>
                    <a:pt x="84226" y="175513"/>
                  </a:lnTo>
                  <a:lnTo>
                    <a:pt x="80886" y="172973"/>
                  </a:lnTo>
                  <a:lnTo>
                    <a:pt x="75730" y="169163"/>
                  </a:lnTo>
                  <a:lnTo>
                    <a:pt x="70358" y="165353"/>
                  </a:lnTo>
                  <a:lnTo>
                    <a:pt x="66649" y="161543"/>
                  </a:lnTo>
                  <a:lnTo>
                    <a:pt x="64782" y="160273"/>
                  </a:lnTo>
                  <a:lnTo>
                    <a:pt x="52887" y="151383"/>
                  </a:lnTo>
                  <a:close/>
                </a:path>
                <a:path w="386080" h="225425">
                  <a:moveTo>
                    <a:pt x="116217" y="113283"/>
                  </a:moveTo>
                  <a:lnTo>
                    <a:pt x="109512" y="113283"/>
                  </a:lnTo>
                  <a:lnTo>
                    <a:pt x="104851" y="115823"/>
                  </a:lnTo>
                  <a:lnTo>
                    <a:pt x="103530" y="117093"/>
                  </a:lnTo>
                  <a:lnTo>
                    <a:pt x="101447" y="118363"/>
                  </a:lnTo>
                  <a:lnTo>
                    <a:pt x="100647" y="118363"/>
                  </a:lnTo>
                  <a:lnTo>
                    <a:pt x="99568" y="119633"/>
                  </a:lnTo>
                  <a:lnTo>
                    <a:pt x="99250" y="119633"/>
                  </a:lnTo>
                  <a:lnTo>
                    <a:pt x="99136" y="122173"/>
                  </a:lnTo>
                  <a:lnTo>
                    <a:pt x="99352" y="122173"/>
                  </a:lnTo>
                  <a:lnTo>
                    <a:pt x="119024" y="162813"/>
                  </a:lnTo>
                  <a:lnTo>
                    <a:pt x="136944" y="178053"/>
                  </a:lnTo>
                  <a:lnTo>
                    <a:pt x="143827" y="178053"/>
                  </a:lnTo>
                  <a:lnTo>
                    <a:pt x="147612" y="176783"/>
                  </a:lnTo>
                  <a:lnTo>
                    <a:pt x="151726" y="175513"/>
                  </a:lnTo>
                  <a:lnTo>
                    <a:pt x="166147" y="159003"/>
                  </a:lnTo>
                  <a:lnTo>
                    <a:pt x="141668" y="159003"/>
                  </a:lnTo>
                  <a:lnTo>
                    <a:pt x="138887" y="157733"/>
                  </a:lnTo>
                  <a:lnTo>
                    <a:pt x="137591" y="156463"/>
                  </a:lnTo>
                  <a:lnTo>
                    <a:pt x="136397" y="155193"/>
                  </a:lnTo>
                  <a:lnTo>
                    <a:pt x="135204" y="152653"/>
                  </a:lnTo>
                  <a:lnTo>
                    <a:pt x="133858" y="151383"/>
                  </a:lnTo>
                  <a:lnTo>
                    <a:pt x="132359" y="147573"/>
                  </a:lnTo>
                  <a:lnTo>
                    <a:pt x="116217" y="113283"/>
                  </a:lnTo>
                  <a:close/>
                </a:path>
                <a:path w="386080" h="225425">
                  <a:moveTo>
                    <a:pt x="71031" y="108203"/>
                  </a:moveTo>
                  <a:lnTo>
                    <a:pt x="63461" y="108203"/>
                  </a:lnTo>
                  <a:lnTo>
                    <a:pt x="61937" y="109473"/>
                  </a:lnTo>
                  <a:lnTo>
                    <a:pt x="60325" y="109473"/>
                  </a:lnTo>
                  <a:lnTo>
                    <a:pt x="59029" y="110743"/>
                  </a:lnTo>
                  <a:lnTo>
                    <a:pt x="58051" y="110743"/>
                  </a:lnTo>
                  <a:lnTo>
                    <a:pt x="57073" y="112013"/>
                  </a:lnTo>
                  <a:lnTo>
                    <a:pt x="56337" y="112013"/>
                  </a:lnTo>
                  <a:lnTo>
                    <a:pt x="55841" y="113283"/>
                  </a:lnTo>
                  <a:lnTo>
                    <a:pt x="55346" y="113283"/>
                  </a:lnTo>
                  <a:lnTo>
                    <a:pt x="55041" y="114553"/>
                  </a:lnTo>
                  <a:lnTo>
                    <a:pt x="54851" y="114553"/>
                  </a:lnTo>
                  <a:lnTo>
                    <a:pt x="54902" y="115823"/>
                  </a:lnTo>
                  <a:lnTo>
                    <a:pt x="55118" y="115823"/>
                  </a:lnTo>
                  <a:lnTo>
                    <a:pt x="74574" y="156463"/>
                  </a:lnTo>
                  <a:lnTo>
                    <a:pt x="76047" y="160273"/>
                  </a:lnTo>
                  <a:lnTo>
                    <a:pt x="79311" y="166623"/>
                  </a:lnTo>
                  <a:lnTo>
                    <a:pt x="82664" y="172973"/>
                  </a:lnTo>
                  <a:lnTo>
                    <a:pt x="84302" y="175513"/>
                  </a:lnTo>
                  <a:lnTo>
                    <a:pt x="102894" y="175513"/>
                  </a:lnTo>
                  <a:lnTo>
                    <a:pt x="71031" y="108203"/>
                  </a:lnTo>
                  <a:close/>
                </a:path>
                <a:path w="386080" h="225425">
                  <a:moveTo>
                    <a:pt x="175513" y="161543"/>
                  </a:moveTo>
                  <a:lnTo>
                    <a:pt x="171170" y="161543"/>
                  </a:lnTo>
                  <a:lnTo>
                    <a:pt x="171932" y="162813"/>
                  </a:lnTo>
                  <a:lnTo>
                    <a:pt x="174548" y="162813"/>
                  </a:lnTo>
                  <a:lnTo>
                    <a:pt x="175513" y="161543"/>
                  </a:lnTo>
                  <a:close/>
                </a:path>
                <a:path w="386080" h="225425">
                  <a:moveTo>
                    <a:pt x="185381" y="155193"/>
                  </a:moveTo>
                  <a:lnTo>
                    <a:pt x="167347" y="155193"/>
                  </a:lnTo>
                  <a:lnTo>
                    <a:pt x="170649" y="161543"/>
                  </a:lnTo>
                  <a:lnTo>
                    <a:pt x="177711" y="161543"/>
                  </a:lnTo>
                  <a:lnTo>
                    <a:pt x="179184" y="160273"/>
                  </a:lnTo>
                  <a:lnTo>
                    <a:pt x="180581" y="160273"/>
                  </a:lnTo>
                  <a:lnTo>
                    <a:pt x="183426" y="157733"/>
                  </a:lnTo>
                  <a:lnTo>
                    <a:pt x="184543" y="157733"/>
                  </a:lnTo>
                  <a:lnTo>
                    <a:pt x="185000" y="156463"/>
                  </a:lnTo>
                  <a:lnTo>
                    <a:pt x="185254" y="156463"/>
                  </a:lnTo>
                  <a:lnTo>
                    <a:pt x="185381" y="155193"/>
                  </a:lnTo>
                  <a:close/>
                </a:path>
                <a:path w="386080" h="225425">
                  <a:moveTo>
                    <a:pt x="156514" y="94233"/>
                  </a:moveTo>
                  <a:lnTo>
                    <a:pt x="149885" y="94233"/>
                  </a:lnTo>
                  <a:lnTo>
                    <a:pt x="148488" y="95503"/>
                  </a:lnTo>
                  <a:lnTo>
                    <a:pt x="146837" y="95503"/>
                  </a:lnTo>
                  <a:lnTo>
                    <a:pt x="143840" y="98043"/>
                  </a:lnTo>
                  <a:lnTo>
                    <a:pt x="141795" y="98043"/>
                  </a:lnTo>
                  <a:lnTo>
                    <a:pt x="141008" y="99313"/>
                  </a:lnTo>
                  <a:lnTo>
                    <a:pt x="139928" y="100583"/>
                  </a:lnTo>
                  <a:lnTo>
                    <a:pt x="139611" y="100583"/>
                  </a:lnTo>
                  <a:lnTo>
                    <a:pt x="139446" y="101853"/>
                  </a:lnTo>
                  <a:lnTo>
                    <a:pt x="139725" y="103123"/>
                  </a:lnTo>
                  <a:lnTo>
                    <a:pt x="158724" y="142493"/>
                  </a:lnTo>
                  <a:lnTo>
                    <a:pt x="157683" y="146303"/>
                  </a:lnTo>
                  <a:lnTo>
                    <a:pt x="156463" y="150113"/>
                  </a:lnTo>
                  <a:lnTo>
                    <a:pt x="153619" y="155193"/>
                  </a:lnTo>
                  <a:lnTo>
                    <a:pt x="151828" y="157733"/>
                  </a:lnTo>
                  <a:lnTo>
                    <a:pt x="149682" y="157733"/>
                  </a:lnTo>
                  <a:lnTo>
                    <a:pt x="147980" y="159003"/>
                  </a:lnTo>
                  <a:lnTo>
                    <a:pt x="166147" y="159003"/>
                  </a:lnTo>
                  <a:lnTo>
                    <a:pt x="167347" y="155193"/>
                  </a:lnTo>
                  <a:lnTo>
                    <a:pt x="185089" y="155193"/>
                  </a:lnTo>
                  <a:lnTo>
                    <a:pt x="156514" y="94233"/>
                  </a:lnTo>
                  <a:close/>
                </a:path>
                <a:path w="386080" h="225425">
                  <a:moveTo>
                    <a:pt x="217385" y="65023"/>
                  </a:moveTo>
                  <a:lnTo>
                    <a:pt x="208864" y="66293"/>
                  </a:lnTo>
                  <a:lnTo>
                    <a:pt x="204216" y="67563"/>
                  </a:lnTo>
                  <a:lnTo>
                    <a:pt x="194462" y="71373"/>
                  </a:lnTo>
                  <a:lnTo>
                    <a:pt x="190563" y="75183"/>
                  </a:lnTo>
                  <a:lnTo>
                    <a:pt x="187528" y="77723"/>
                  </a:lnTo>
                  <a:lnTo>
                    <a:pt x="184492" y="81533"/>
                  </a:lnTo>
                  <a:lnTo>
                    <a:pt x="182372" y="85343"/>
                  </a:lnTo>
                  <a:lnTo>
                    <a:pt x="179920" y="94233"/>
                  </a:lnTo>
                  <a:lnTo>
                    <a:pt x="179641" y="98043"/>
                  </a:lnTo>
                  <a:lnTo>
                    <a:pt x="180949" y="108203"/>
                  </a:lnTo>
                  <a:lnTo>
                    <a:pt x="208991" y="141223"/>
                  </a:lnTo>
                  <a:lnTo>
                    <a:pt x="222605" y="141223"/>
                  </a:lnTo>
                  <a:lnTo>
                    <a:pt x="227596" y="138683"/>
                  </a:lnTo>
                  <a:lnTo>
                    <a:pt x="235877" y="134873"/>
                  </a:lnTo>
                  <a:lnTo>
                    <a:pt x="238556" y="133603"/>
                  </a:lnTo>
                  <a:lnTo>
                    <a:pt x="240969" y="132333"/>
                  </a:lnTo>
                  <a:lnTo>
                    <a:pt x="243395" y="129793"/>
                  </a:lnTo>
                  <a:lnTo>
                    <a:pt x="245478" y="128523"/>
                  </a:lnTo>
                  <a:lnTo>
                    <a:pt x="249021" y="125983"/>
                  </a:lnTo>
                  <a:lnTo>
                    <a:pt x="215671" y="125983"/>
                  </a:lnTo>
                  <a:lnTo>
                    <a:pt x="211632" y="123443"/>
                  </a:lnTo>
                  <a:lnTo>
                    <a:pt x="209829" y="122173"/>
                  </a:lnTo>
                  <a:lnTo>
                    <a:pt x="206629" y="118363"/>
                  </a:lnTo>
                  <a:lnTo>
                    <a:pt x="205232" y="117093"/>
                  </a:lnTo>
                  <a:lnTo>
                    <a:pt x="204012" y="114553"/>
                  </a:lnTo>
                  <a:lnTo>
                    <a:pt x="226857" y="103123"/>
                  </a:lnTo>
                  <a:lnTo>
                    <a:pt x="198818" y="103123"/>
                  </a:lnTo>
                  <a:lnTo>
                    <a:pt x="197904" y="100583"/>
                  </a:lnTo>
                  <a:lnTo>
                    <a:pt x="197281" y="99313"/>
                  </a:lnTo>
                  <a:lnTo>
                    <a:pt x="196634" y="94233"/>
                  </a:lnTo>
                  <a:lnTo>
                    <a:pt x="212547" y="78993"/>
                  </a:lnTo>
                  <a:lnTo>
                    <a:pt x="237879" y="78993"/>
                  </a:lnTo>
                  <a:lnTo>
                    <a:pt x="237083" y="77723"/>
                  </a:lnTo>
                  <a:lnTo>
                    <a:pt x="231508" y="71373"/>
                  </a:lnTo>
                  <a:lnTo>
                    <a:pt x="228358" y="68833"/>
                  </a:lnTo>
                  <a:lnTo>
                    <a:pt x="221284" y="66293"/>
                  </a:lnTo>
                  <a:lnTo>
                    <a:pt x="217385" y="65023"/>
                  </a:lnTo>
                  <a:close/>
                </a:path>
                <a:path w="386080" h="225425">
                  <a:moveTo>
                    <a:pt x="21056" y="129793"/>
                  </a:moveTo>
                  <a:lnTo>
                    <a:pt x="19786" y="129793"/>
                  </a:lnTo>
                  <a:lnTo>
                    <a:pt x="17183" y="131063"/>
                  </a:lnTo>
                  <a:lnTo>
                    <a:pt x="23533" y="131063"/>
                  </a:lnTo>
                  <a:lnTo>
                    <a:pt x="21056" y="129793"/>
                  </a:lnTo>
                  <a:close/>
                </a:path>
                <a:path w="386080" h="225425">
                  <a:moveTo>
                    <a:pt x="250075" y="110743"/>
                  </a:moveTo>
                  <a:lnTo>
                    <a:pt x="244386" y="110743"/>
                  </a:lnTo>
                  <a:lnTo>
                    <a:pt x="243522" y="112013"/>
                  </a:lnTo>
                  <a:lnTo>
                    <a:pt x="242392" y="113283"/>
                  </a:lnTo>
                  <a:lnTo>
                    <a:pt x="239610" y="115823"/>
                  </a:lnTo>
                  <a:lnTo>
                    <a:pt x="237896" y="117093"/>
                  </a:lnTo>
                  <a:lnTo>
                    <a:pt x="233819" y="119633"/>
                  </a:lnTo>
                  <a:lnTo>
                    <a:pt x="231330" y="122173"/>
                  </a:lnTo>
                  <a:lnTo>
                    <a:pt x="225463" y="124713"/>
                  </a:lnTo>
                  <a:lnTo>
                    <a:pt x="222783" y="124713"/>
                  </a:lnTo>
                  <a:lnTo>
                    <a:pt x="217893" y="125983"/>
                  </a:lnTo>
                  <a:lnTo>
                    <a:pt x="249021" y="125983"/>
                  </a:lnTo>
                  <a:lnTo>
                    <a:pt x="250431" y="124713"/>
                  </a:lnTo>
                  <a:lnTo>
                    <a:pt x="252514" y="122173"/>
                  </a:lnTo>
                  <a:lnTo>
                    <a:pt x="253098" y="120903"/>
                  </a:lnTo>
                  <a:lnTo>
                    <a:pt x="253390" y="120903"/>
                  </a:lnTo>
                  <a:lnTo>
                    <a:pt x="253504" y="119633"/>
                  </a:lnTo>
                  <a:lnTo>
                    <a:pt x="253441" y="118363"/>
                  </a:lnTo>
                  <a:lnTo>
                    <a:pt x="253149" y="117093"/>
                  </a:lnTo>
                  <a:lnTo>
                    <a:pt x="252933" y="117093"/>
                  </a:lnTo>
                  <a:lnTo>
                    <a:pt x="252641" y="115823"/>
                  </a:lnTo>
                  <a:lnTo>
                    <a:pt x="252361" y="115823"/>
                  </a:lnTo>
                  <a:lnTo>
                    <a:pt x="251980" y="114553"/>
                  </a:lnTo>
                  <a:lnTo>
                    <a:pt x="251510" y="113283"/>
                  </a:lnTo>
                  <a:lnTo>
                    <a:pt x="250977" y="113283"/>
                  </a:lnTo>
                  <a:lnTo>
                    <a:pt x="250507" y="112013"/>
                  </a:lnTo>
                  <a:lnTo>
                    <a:pt x="250075" y="110743"/>
                  </a:lnTo>
                  <a:close/>
                </a:path>
                <a:path w="386080" h="225425">
                  <a:moveTo>
                    <a:pt x="249262" y="109473"/>
                  </a:moveTo>
                  <a:lnTo>
                    <a:pt x="246037" y="109473"/>
                  </a:lnTo>
                  <a:lnTo>
                    <a:pt x="245262" y="110743"/>
                  </a:lnTo>
                  <a:lnTo>
                    <a:pt x="249656" y="110743"/>
                  </a:lnTo>
                  <a:lnTo>
                    <a:pt x="249262" y="109473"/>
                  </a:lnTo>
                  <a:close/>
                </a:path>
                <a:path w="386080" h="225425">
                  <a:moveTo>
                    <a:pt x="70523" y="106933"/>
                  </a:moveTo>
                  <a:lnTo>
                    <a:pt x="66929" y="106933"/>
                  </a:lnTo>
                  <a:lnTo>
                    <a:pt x="64757" y="108203"/>
                  </a:lnTo>
                  <a:lnTo>
                    <a:pt x="70827" y="108203"/>
                  </a:lnTo>
                  <a:lnTo>
                    <a:pt x="70523" y="106933"/>
                  </a:lnTo>
                  <a:close/>
                </a:path>
                <a:path w="386080" h="225425">
                  <a:moveTo>
                    <a:pt x="290753" y="106933"/>
                  </a:moveTo>
                  <a:lnTo>
                    <a:pt x="283387" y="106933"/>
                  </a:lnTo>
                  <a:lnTo>
                    <a:pt x="283984" y="108203"/>
                  </a:lnTo>
                  <a:lnTo>
                    <a:pt x="289204" y="108203"/>
                  </a:lnTo>
                  <a:lnTo>
                    <a:pt x="290753" y="106933"/>
                  </a:lnTo>
                  <a:close/>
                </a:path>
                <a:path w="386080" h="225425">
                  <a:moveTo>
                    <a:pt x="252501" y="47243"/>
                  </a:moveTo>
                  <a:lnTo>
                    <a:pt x="248551" y="47243"/>
                  </a:lnTo>
                  <a:lnTo>
                    <a:pt x="247383" y="48513"/>
                  </a:lnTo>
                  <a:lnTo>
                    <a:pt x="246214" y="48513"/>
                  </a:lnTo>
                  <a:lnTo>
                    <a:pt x="244703" y="49783"/>
                  </a:lnTo>
                  <a:lnTo>
                    <a:pt x="242874" y="49783"/>
                  </a:lnTo>
                  <a:lnTo>
                    <a:pt x="241211" y="51053"/>
                  </a:lnTo>
                  <a:lnTo>
                    <a:pt x="239852" y="52323"/>
                  </a:lnTo>
                  <a:lnTo>
                    <a:pt x="237744" y="52323"/>
                  </a:lnTo>
                  <a:lnTo>
                    <a:pt x="236956" y="53593"/>
                  </a:lnTo>
                  <a:lnTo>
                    <a:pt x="235915" y="54863"/>
                  </a:lnTo>
                  <a:lnTo>
                    <a:pt x="235623" y="54863"/>
                  </a:lnTo>
                  <a:lnTo>
                    <a:pt x="235445" y="56133"/>
                  </a:lnTo>
                  <a:lnTo>
                    <a:pt x="236004" y="57403"/>
                  </a:lnTo>
                  <a:lnTo>
                    <a:pt x="236169" y="57403"/>
                  </a:lnTo>
                  <a:lnTo>
                    <a:pt x="236677" y="58673"/>
                  </a:lnTo>
                  <a:lnTo>
                    <a:pt x="238277" y="59943"/>
                  </a:lnTo>
                  <a:lnTo>
                    <a:pt x="238975" y="61213"/>
                  </a:lnTo>
                  <a:lnTo>
                    <a:pt x="282829" y="106933"/>
                  </a:lnTo>
                  <a:lnTo>
                    <a:pt x="292315" y="106933"/>
                  </a:lnTo>
                  <a:lnTo>
                    <a:pt x="294271" y="105663"/>
                  </a:lnTo>
                  <a:lnTo>
                    <a:pt x="299059" y="103123"/>
                  </a:lnTo>
                  <a:lnTo>
                    <a:pt x="302463" y="101853"/>
                  </a:lnTo>
                  <a:lnTo>
                    <a:pt x="303923" y="100583"/>
                  </a:lnTo>
                  <a:lnTo>
                    <a:pt x="305015" y="100583"/>
                  </a:lnTo>
                  <a:lnTo>
                    <a:pt x="305765" y="99313"/>
                  </a:lnTo>
                  <a:lnTo>
                    <a:pt x="306514" y="99313"/>
                  </a:lnTo>
                  <a:lnTo>
                    <a:pt x="306959" y="98043"/>
                  </a:lnTo>
                  <a:lnTo>
                    <a:pt x="307111" y="98043"/>
                  </a:lnTo>
                  <a:lnTo>
                    <a:pt x="307276" y="96773"/>
                  </a:lnTo>
                  <a:lnTo>
                    <a:pt x="307276" y="95503"/>
                  </a:lnTo>
                  <a:lnTo>
                    <a:pt x="307136" y="95503"/>
                  </a:lnTo>
                  <a:lnTo>
                    <a:pt x="306194" y="87883"/>
                  </a:lnTo>
                  <a:lnTo>
                    <a:pt x="289204" y="87883"/>
                  </a:lnTo>
                  <a:lnTo>
                    <a:pt x="287997" y="86613"/>
                  </a:lnTo>
                  <a:lnTo>
                    <a:pt x="253377" y="48513"/>
                  </a:lnTo>
                  <a:lnTo>
                    <a:pt x="252501" y="47243"/>
                  </a:lnTo>
                  <a:close/>
                </a:path>
                <a:path w="386080" h="225425">
                  <a:moveTo>
                    <a:pt x="237879" y="78993"/>
                  </a:moveTo>
                  <a:lnTo>
                    <a:pt x="212547" y="78993"/>
                  </a:lnTo>
                  <a:lnTo>
                    <a:pt x="219214" y="82803"/>
                  </a:lnTo>
                  <a:lnTo>
                    <a:pt x="221945" y="86613"/>
                  </a:lnTo>
                  <a:lnTo>
                    <a:pt x="224066" y="91693"/>
                  </a:lnTo>
                  <a:lnTo>
                    <a:pt x="198818" y="103123"/>
                  </a:lnTo>
                  <a:lnTo>
                    <a:pt x="226857" y="103123"/>
                  </a:lnTo>
                  <a:lnTo>
                    <a:pt x="242087" y="95503"/>
                  </a:lnTo>
                  <a:lnTo>
                    <a:pt x="243116" y="94233"/>
                  </a:lnTo>
                  <a:lnTo>
                    <a:pt x="244017" y="91693"/>
                  </a:lnTo>
                  <a:lnTo>
                    <a:pt x="243751" y="90423"/>
                  </a:lnTo>
                  <a:lnTo>
                    <a:pt x="242760" y="87883"/>
                  </a:lnTo>
                  <a:lnTo>
                    <a:pt x="239471" y="81533"/>
                  </a:lnTo>
                  <a:lnTo>
                    <a:pt x="237879" y="78993"/>
                  </a:lnTo>
                  <a:close/>
                </a:path>
                <a:path w="386080" h="225425">
                  <a:moveTo>
                    <a:pt x="155117" y="92963"/>
                  </a:moveTo>
                  <a:lnTo>
                    <a:pt x="154533" y="92963"/>
                  </a:lnTo>
                  <a:lnTo>
                    <a:pt x="153073" y="94233"/>
                  </a:lnTo>
                  <a:lnTo>
                    <a:pt x="155549" y="94233"/>
                  </a:lnTo>
                  <a:lnTo>
                    <a:pt x="155117" y="92963"/>
                  </a:lnTo>
                  <a:close/>
                </a:path>
                <a:path w="386080" h="225425">
                  <a:moveTo>
                    <a:pt x="296570" y="25653"/>
                  </a:moveTo>
                  <a:lnTo>
                    <a:pt x="293763" y="25653"/>
                  </a:lnTo>
                  <a:lnTo>
                    <a:pt x="291566" y="26923"/>
                  </a:lnTo>
                  <a:lnTo>
                    <a:pt x="288544" y="28193"/>
                  </a:lnTo>
                  <a:lnTo>
                    <a:pt x="286842" y="29463"/>
                  </a:lnTo>
                  <a:lnTo>
                    <a:pt x="285483" y="29463"/>
                  </a:lnTo>
                  <a:lnTo>
                    <a:pt x="282727" y="32003"/>
                  </a:lnTo>
                  <a:lnTo>
                    <a:pt x="281660" y="33273"/>
                  </a:lnTo>
                  <a:lnTo>
                    <a:pt x="281343" y="33273"/>
                  </a:lnTo>
                  <a:lnTo>
                    <a:pt x="281254" y="35813"/>
                  </a:lnTo>
                  <a:lnTo>
                    <a:pt x="289204" y="87883"/>
                  </a:lnTo>
                  <a:lnTo>
                    <a:pt x="306194" y="87883"/>
                  </a:lnTo>
                  <a:lnTo>
                    <a:pt x="299288" y="32003"/>
                  </a:lnTo>
                  <a:lnTo>
                    <a:pt x="299034" y="30733"/>
                  </a:lnTo>
                  <a:lnTo>
                    <a:pt x="298678" y="29463"/>
                  </a:lnTo>
                  <a:lnTo>
                    <a:pt x="298196" y="28193"/>
                  </a:lnTo>
                  <a:lnTo>
                    <a:pt x="297954" y="26923"/>
                  </a:lnTo>
                  <a:lnTo>
                    <a:pt x="297332" y="26923"/>
                  </a:lnTo>
                  <a:lnTo>
                    <a:pt x="296570" y="25653"/>
                  </a:lnTo>
                  <a:close/>
                </a:path>
                <a:path w="386080" h="225425">
                  <a:moveTo>
                    <a:pt x="353047" y="0"/>
                  </a:moveTo>
                  <a:lnTo>
                    <a:pt x="348411" y="380"/>
                  </a:lnTo>
                  <a:lnTo>
                    <a:pt x="343776" y="888"/>
                  </a:lnTo>
                  <a:lnTo>
                    <a:pt x="338772" y="2412"/>
                  </a:lnTo>
                  <a:lnTo>
                    <a:pt x="333400" y="4952"/>
                  </a:lnTo>
                  <a:lnTo>
                    <a:pt x="327888" y="7492"/>
                  </a:lnTo>
                  <a:lnTo>
                    <a:pt x="311700" y="35305"/>
                  </a:lnTo>
                  <a:lnTo>
                    <a:pt x="312991" y="44830"/>
                  </a:lnTo>
                  <a:lnTo>
                    <a:pt x="314528" y="49911"/>
                  </a:lnTo>
                  <a:lnTo>
                    <a:pt x="317565" y="56261"/>
                  </a:lnTo>
                  <a:lnTo>
                    <a:pt x="319481" y="60325"/>
                  </a:lnTo>
                  <a:lnTo>
                    <a:pt x="322351" y="64642"/>
                  </a:lnTo>
                  <a:lnTo>
                    <a:pt x="328790" y="71754"/>
                  </a:lnTo>
                  <a:lnTo>
                    <a:pt x="332371" y="74294"/>
                  </a:lnTo>
                  <a:lnTo>
                    <a:pt x="336321" y="75818"/>
                  </a:lnTo>
                  <a:lnTo>
                    <a:pt x="340258" y="77469"/>
                  </a:lnTo>
                  <a:lnTo>
                    <a:pt x="344551" y="77977"/>
                  </a:lnTo>
                  <a:lnTo>
                    <a:pt x="353847" y="77215"/>
                  </a:lnTo>
                  <a:lnTo>
                    <a:pt x="358825" y="75691"/>
                  </a:lnTo>
                  <a:lnTo>
                    <a:pt x="364159" y="73151"/>
                  </a:lnTo>
                  <a:lnTo>
                    <a:pt x="369671" y="70612"/>
                  </a:lnTo>
                  <a:lnTo>
                    <a:pt x="374078" y="67437"/>
                  </a:lnTo>
                  <a:lnTo>
                    <a:pt x="377418" y="63880"/>
                  </a:lnTo>
                  <a:lnTo>
                    <a:pt x="379713" y="61340"/>
                  </a:lnTo>
                  <a:lnTo>
                    <a:pt x="352983" y="61340"/>
                  </a:lnTo>
                  <a:lnTo>
                    <a:pt x="348259" y="61087"/>
                  </a:lnTo>
                  <a:lnTo>
                    <a:pt x="346087" y="60451"/>
                  </a:lnTo>
                  <a:lnTo>
                    <a:pt x="344119" y="59054"/>
                  </a:lnTo>
                  <a:lnTo>
                    <a:pt x="342138" y="57784"/>
                  </a:lnTo>
                  <a:lnTo>
                    <a:pt x="340321" y="56006"/>
                  </a:lnTo>
                  <a:lnTo>
                    <a:pt x="338632" y="53720"/>
                  </a:lnTo>
                  <a:lnTo>
                    <a:pt x="336956" y="51562"/>
                  </a:lnTo>
                  <a:lnTo>
                    <a:pt x="330174" y="31623"/>
                  </a:lnTo>
                  <a:lnTo>
                    <a:pt x="330898" y="27050"/>
                  </a:lnTo>
                  <a:lnTo>
                    <a:pt x="344576" y="16637"/>
                  </a:lnTo>
                  <a:lnTo>
                    <a:pt x="377312" y="16637"/>
                  </a:lnTo>
                  <a:lnTo>
                    <a:pt x="375170" y="13334"/>
                  </a:lnTo>
                  <a:lnTo>
                    <a:pt x="371957" y="9905"/>
                  </a:lnTo>
                  <a:lnTo>
                    <a:pt x="368731" y="6350"/>
                  </a:lnTo>
                  <a:lnTo>
                    <a:pt x="365163" y="3809"/>
                  </a:lnTo>
                  <a:lnTo>
                    <a:pt x="361238" y="2158"/>
                  </a:lnTo>
                  <a:lnTo>
                    <a:pt x="357327" y="634"/>
                  </a:lnTo>
                  <a:lnTo>
                    <a:pt x="353047" y="0"/>
                  </a:lnTo>
                  <a:close/>
                </a:path>
                <a:path w="386080" h="225425">
                  <a:moveTo>
                    <a:pt x="377312" y="16637"/>
                  </a:moveTo>
                  <a:lnTo>
                    <a:pt x="344576" y="16637"/>
                  </a:lnTo>
                  <a:lnTo>
                    <a:pt x="349275" y="16890"/>
                  </a:lnTo>
                  <a:lnTo>
                    <a:pt x="351447" y="17652"/>
                  </a:lnTo>
                  <a:lnTo>
                    <a:pt x="367423" y="46354"/>
                  </a:lnTo>
                  <a:lnTo>
                    <a:pt x="366661" y="50926"/>
                  </a:lnTo>
                  <a:lnTo>
                    <a:pt x="352983" y="61340"/>
                  </a:lnTo>
                  <a:lnTo>
                    <a:pt x="379713" y="61340"/>
                  </a:lnTo>
                  <a:lnTo>
                    <a:pt x="385897" y="42799"/>
                  </a:lnTo>
                  <a:lnTo>
                    <a:pt x="384581" y="33274"/>
                  </a:lnTo>
                  <a:lnTo>
                    <a:pt x="383032" y="28193"/>
                  </a:lnTo>
                  <a:lnTo>
                    <a:pt x="378053" y="17779"/>
                  </a:lnTo>
                  <a:lnTo>
                    <a:pt x="377312" y="1663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690" y="4312411"/>
              <a:ext cx="988060" cy="866140"/>
            </a:xfrm>
            <a:custGeom>
              <a:avLst/>
              <a:gdLst/>
              <a:ahLst/>
              <a:cxnLst/>
              <a:rect l="l" t="t" r="r" b="b"/>
              <a:pathLst>
                <a:path w="988060" h="866139">
                  <a:moveTo>
                    <a:pt x="987450" y="0"/>
                  </a:moveTo>
                  <a:lnTo>
                    <a:pt x="680021" y="251332"/>
                  </a:lnTo>
                  <a:lnTo>
                    <a:pt x="635827" y="256917"/>
                  </a:lnTo>
                  <a:lnTo>
                    <a:pt x="590576" y="265443"/>
                  </a:lnTo>
                  <a:lnTo>
                    <a:pt x="544607" y="276762"/>
                  </a:lnTo>
                  <a:lnTo>
                    <a:pt x="498263" y="290726"/>
                  </a:lnTo>
                  <a:lnTo>
                    <a:pt x="451884" y="307186"/>
                  </a:lnTo>
                  <a:lnTo>
                    <a:pt x="405811" y="325993"/>
                  </a:lnTo>
                  <a:lnTo>
                    <a:pt x="360385" y="346998"/>
                  </a:lnTo>
                  <a:lnTo>
                    <a:pt x="315946" y="370054"/>
                  </a:lnTo>
                  <a:lnTo>
                    <a:pt x="272836" y="395011"/>
                  </a:lnTo>
                  <a:lnTo>
                    <a:pt x="231396" y="421721"/>
                  </a:lnTo>
                  <a:lnTo>
                    <a:pt x="191967" y="450036"/>
                  </a:lnTo>
                  <a:lnTo>
                    <a:pt x="154889" y="479806"/>
                  </a:lnTo>
                  <a:lnTo>
                    <a:pt x="110147" y="521077"/>
                  </a:lnTo>
                  <a:lnTo>
                    <a:pt x="72925" y="562043"/>
                  </a:lnTo>
                  <a:lnTo>
                    <a:pt x="43260" y="602255"/>
                  </a:lnTo>
                  <a:lnTo>
                    <a:pt x="21193" y="641265"/>
                  </a:lnTo>
                  <a:lnTo>
                    <a:pt x="6759" y="678623"/>
                  </a:lnTo>
                  <a:lnTo>
                    <a:pt x="0" y="713882"/>
                  </a:lnTo>
                  <a:lnTo>
                    <a:pt x="951" y="746593"/>
                  </a:lnTo>
                  <a:lnTo>
                    <a:pt x="26141" y="802578"/>
                  </a:lnTo>
                  <a:lnTo>
                    <a:pt x="82637" y="842989"/>
                  </a:lnTo>
                  <a:lnTo>
                    <a:pt x="122720" y="856233"/>
                  </a:lnTo>
                  <a:lnTo>
                    <a:pt x="199256" y="866012"/>
                  </a:lnTo>
                  <a:lnTo>
                    <a:pt x="241457" y="865559"/>
                  </a:lnTo>
                  <a:lnTo>
                    <a:pt x="285735" y="861727"/>
                  </a:lnTo>
                  <a:lnTo>
                    <a:pt x="331681" y="854648"/>
                  </a:lnTo>
                  <a:lnTo>
                    <a:pt x="378886" y="844460"/>
                  </a:lnTo>
                  <a:lnTo>
                    <a:pt x="426941" y="831297"/>
                  </a:lnTo>
                  <a:lnTo>
                    <a:pt x="475437" y="815294"/>
                  </a:lnTo>
                  <a:lnTo>
                    <a:pt x="523966" y="796587"/>
                  </a:lnTo>
                  <a:lnTo>
                    <a:pt x="572118" y="775311"/>
                  </a:lnTo>
                  <a:lnTo>
                    <a:pt x="619486" y="751601"/>
                  </a:lnTo>
                  <a:lnTo>
                    <a:pt x="665659" y="725592"/>
                  </a:lnTo>
                  <a:lnTo>
                    <a:pt x="710229" y="697420"/>
                  </a:lnTo>
                  <a:lnTo>
                    <a:pt x="752787" y="667220"/>
                  </a:lnTo>
                  <a:lnTo>
                    <a:pt x="792924" y="635126"/>
                  </a:lnTo>
                  <a:lnTo>
                    <a:pt x="837666" y="593855"/>
                  </a:lnTo>
                  <a:lnTo>
                    <a:pt x="874888" y="552889"/>
                  </a:lnTo>
                  <a:lnTo>
                    <a:pt x="904552" y="512677"/>
                  </a:lnTo>
                  <a:lnTo>
                    <a:pt x="926619" y="473667"/>
                  </a:lnTo>
                  <a:lnTo>
                    <a:pt x="941052" y="436309"/>
                  </a:lnTo>
                  <a:lnTo>
                    <a:pt x="947812" y="401050"/>
                  </a:lnTo>
                  <a:lnTo>
                    <a:pt x="946861" y="368339"/>
                  </a:lnTo>
                  <a:lnTo>
                    <a:pt x="921671" y="312354"/>
                  </a:lnTo>
                  <a:lnTo>
                    <a:pt x="865176" y="271943"/>
                  </a:lnTo>
                  <a:lnTo>
                    <a:pt x="825093" y="258699"/>
                  </a:lnTo>
                  <a:lnTo>
                    <a:pt x="9874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690" y="4312411"/>
              <a:ext cx="988060" cy="866140"/>
            </a:xfrm>
            <a:custGeom>
              <a:avLst/>
              <a:gdLst/>
              <a:ahLst/>
              <a:cxnLst/>
              <a:rect l="l" t="t" r="r" b="b"/>
              <a:pathLst>
                <a:path w="988060" h="866139">
                  <a:moveTo>
                    <a:pt x="987450" y="0"/>
                  </a:moveTo>
                  <a:lnTo>
                    <a:pt x="825093" y="258699"/>
                  </a:lnTo>
                  <a:lnTo>
                    <a:pt x="865176" y="271943"/>
                  </a:lnTo>
                  <a:lnTo>
                    <a:pt x="897356" y="289978"/>
                  </a:lnTo>
                  <a:lnTo>
                    <a:pt x="921671" y="312354"/>
                  </a:lnTo>
                  <a:lnTo>
                    <a:pt x="938160" y="338624"/>
                  </a:lnTo>
                  <a:lnTo>
                    <a:pt x="946861" y="368339"/>
                  </a:lnTo>
                  <a:lnTo>
                    <a:pt x="947812" y="401050"/>
                  </a:lnTo>
                  <a:lnTo>
                    <a:pt x="941052" y="436309"/>
                  </a:lnTo>
                  <a:lnTo>
                    <a:pt x="926619" y="473667"/>
                  </a:lnTo>
                  <a:lnTo>
                    <a:pt x="904552" y="512677"/>
                  </a:lnTo>
                  <a:lnTo>
                    <a:pt x="874888" y="552889"/>
                  </a:lnTo>
                  <a:lnTo>
                    <a:pt x="837666" y="593855"/>
                  </a:lnTo>
                  <a:lnTo>
                    <a:pt x="792924" y="635126"/>
                  </a:lnTo>
                  <a:lnTo>
                    <a:pt x="752787" y="667220"/>
                  </a:lnTo>
                  <a:lnTo>
                    <a:pt x="710229" y="697420"/>
                  </a:lnTo>
                  <a:lnTo>
                    <a:pt x="665659" y="725592"/>
                  </a:lnTo>
                  <a:lnTo>
                    <a:pt x="619486" y="751601"/>
                  </a:lnTo>
                  <a:lnTo>
                    <a:pt x="572118" y="775311"/>
                  </a:lnTo>
                  <a:lnTo>
                    <a:pt x="523966" y="796587"/>
                  </a:lnTo>
                  <a:lnTo>
                    <a:pt x="475437" y="815294"/>
                  </a:lnTo>
                  <a:lnTo>
                    <a:pt x="426941" y="831297"/>
                  </a:lnTo>
                  <a:lnTo>
                    <a:pt x="378886" y="844460"/>
                  </a:lnTo>
                  <a:lnTo>
                    <a:pt x="331681" y="854648"/>
                  </a:lnTo>
                  <a:lnTo>
                    <a:pt x="285735" y="861727"/>
                  </a:lnTo>
                  <a:lnTo>
                    <a:pt x="241457" y="865559"/>
                  </a:lnTo>
                  <a:lnTo>
                    <a:pt x="199256" y="866012"/>
                  </a:lnTo>
                  <a:lnTo>
                    <a:pt x="159541" y="862948"/>
                  </a:lnTo>
                  <a:lnTo>
                    <a:pt x="82637" y="842989"/>
                  </a:lnTo>
                  <a:lnTo>
                    <a:pt x="26141" y="802578"/>
                  </a:lnTo>
                  <a:lnTo>
                    <a:pt x="951" y="746593"/>
                  </a:lnTo>
                  <a:lnTo>
                    <a:pt x="0" y="713882"/>
                  </a:lnTo>
                  <a:lnTo>
                    <a:pt x="6759" y="678623"/>
                  </a:lnTo>
                  <a:lnTo>
                    <a:pt x="21193" y="641265"/>
                  </a:lnTo>
                  <a:lnTo>
                    <a:pt x="43260" y="602255"/>
                  </a:lnTo>
                  <a:lnTo>
                    <a:pt x="72925" y="562043"/>
                  </a:lnTo>
                  <a:lnTo>
                    <a:pt x="110147" y="521077"/>
                  </a:lnTo>
                  <a:lnTo>
                    <a:pt x="154889" y="479806"/>
                  </a:lnTo>
                  <a:lnTo>
                    <a:pt x="191967" y="450036"/>
                  </a:lnTo>
                  <a:lnTo>
                    <a:pt x="231396" y="421721"/>
                  </a:lnTo>
                  <a:lnTo>
                    <a:pt x="272836" y="395011"/>
                  </a:lnTo>
                  <a:lnTo>
                    <a:pt x="315946" y="370054"/>
                  </a:lnTo>
                  <a:lnTo>
                    <a:pt x="360385" y="346998"/>
                  </a:lnTo>
                  <a:lnTo>
                    <a:pt x="405811" y="325993"/>
                  </a:lnTo>
                  <a:lnTo>
                    <a:pt x="451884" y="307186"/>
                  </a:lnTo>
                  <a:lnTo>
                    <a:pt x="498263" y="290726"/>
                  </a:lnTo>
                  <a:lnTo>
                    <a:pt x="544607" y="276762"/>
                  </a:lnTo>
                  <a:lnTo>
                    <a:pt x="590576" y="265443"/>
                  </a:lnTo>
                  <a:lnTo>
                    <a:pt x="635827" y="256917"/>
                  </a:lnTo>
                  <a:lnTo>
                    <a:pt x="680021" y="251332"/>
                  </a:lnTo>
                  <a:lnTo>
                    <a:pt x="987450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4294" y="4774946"/>
              <a:ext cx="386080" cy="225425"/>
            </a:xfrm>
            <a:custGeom>
              <a:avLst/>
              <a:gdLst/>
              <a:ahLst/>
              <a:cxnLst/>
              <a:rect l="l" t="t" r="r" b="b"/>
              <a:pathLst>
                <a:path w="386080" h="225425">
                  <a:moveTo>
                    <a:pt x="24841" y="131063"/>
                  </a:moveTo>
                  <a:lnTo>
                    <a:pt x="15684" y="131063"/>
                  </a:lnTo>
                  <a:lnTo>
                    <a:pt x="13982" y="132333"/>
                  </a:lnTo>
                  <a:lnTo>
                    <a:pt x="4508" y="136143"/>
                  </a:lnTo>
                  <a:lnTo>
                    <a:pt x="2717" y="137413"/>
                  </a:lnTo>
                  <a:lnTo>
                    <a:pt x="1460" y="138683"/>
                  </a:lnTo>
                  <a:lnTo>
                    <a:pt x="0" y="142493"/>
                  </a:lnTo>
                  <a:lnTo>
                    <a:pt x="139" y="143763"/>
                  </a:lnTo>
                  <a:lnTo>
                    <a:pt x="1142" y="146303"/>
                  </a:lnTo>
                  <a:lnTo>
                    <a:pt x="38404" y="223773"/>
                  </a:lnTo>
                  <a:lnTo>
                    <a:pt x="38620" y="225043"/>
                  </a:lnTo>
                  <a:lnTo>
                    <a:pt x="44742" y="225043"/>
                  </a:lnTo>
                  <a:lnTo>
                    <a:pt x="49263" y="222503"/>
                  </a:lnTo>
                  <a:lnTo>
                    <a:pt x="50545" y="222503"/>
                  </a:lnTo>
                  <a:lnTo>
                    <a:pt x="52476" y="221233"/>
                  </a:lnTo>
                  <a:lnTo>
                    <a:pt x="53200" y="219963"/>
                  </a:lnTo>
                  <a:lnTo>
                    <a:pt x="54178" y="218693"/>
                  </a:lnTo>
                  <a:lnTo>
                    <a:pt x="54457" y="218693"/>
                  </a:lnTo>
                  <a:lnTo>
                    <a:pt x="54546" y="217423"/>
                  </a:lnTo>
                  <a:lnTo>
                    <a:pt x="54330" y="216153"/>
                  </a:lnTo>
                  <a:lnTo>
                    <a:pt x="32639" y="171703"/>
                  </a:lnTo>
                  <a:lnTo>
                    <a:pt x="29387" y="164083"/>
                  </a:lnTo>
                  <a:lnTo>
                    <a:pt x="26161" y="157733"/>
                  </a:lnTo>
                  <a:lnTo>
                    <a:pt x="24485" y="155193"/>
                  </a:lnTo>
                  <a:lnTo>
                    <a:pt x="22771" y="151383"/>
                  </a:lnTo>
                  <a:lnTo>
                    <a:pt x="52887" y="151383"/>
                  </a:lnTo>
                  <a:lnTo>
                    <a:pt x="30797" y="134873"/>
                  </a:lnTo>
                  <a:lnTo>
                    <a:pt x="27584" y="133603"/>
                  </a:lnTo>
                  <a:lnTo>
                    <a:pt x="24841" y="131063"/>
                  </a:lnTo>
                  <a:close/>
                </a:path>
                <a:path w="386080" h="225425">
                  <a:moveTo>
                    <a:pt x="52887" y="151383"/>
                  </a:moveTo>
                  <a:lnTo>
                    <a:pt x="22910" y="151383"/>
                  </a:lnTo>
                  <a:lnTo>
                    <a:pt x="25196" y="153923"/>
                  </a:lnTo>
                  <a:lnTo>
                    <a:pt x="27660" y="156463"/>
                  </a:lnTo>
                  <a:lnTo>
                    <a:pt x="35445" y="162813"/>
                  </a:lnTo>
                  <a:lnTo>
                    <a:pt x="78867" y="194563"/>
                  </a:lnTo>
                  <a:lnTo>
                    <a:pt x="82931" y="198373"/>
                  </a:lnTo>
                  <a:lnTo>
                    <a:pt x="86067" y="199643"/>
                  </a:lnTo>
                  <a:lnTo>
                    <a:pt x="87528" y="200913"/>
                  </a:lnTo>
                  <a:lnTo>
                    <a:pt x="94157" y="200913"/>
                  </a:lnTo>
                  <a:lnTo>
                    <a:pt x="95580" y="199643"/>
                  </a:lnTo>
                  <a:lnTo>
                    <a:pt x="97154" y="199643"/>
                  </a:lnTo>
                  <a:lnTo>
                    <a:pt x="104673" y="195833"/>
                  </a:lnTo>
                  <a:lnTo>
                    <a:pt x="105524" y="195833"/>
                  </a:lnTo>
                  <a:lnTo>
                    <a:pt x="106298" y="194563"/>
                  </a:lnTo>
                  <a:lnTo>
                    <a:pt x="107721" y="193293"/>
                  </a:lnTo>
                  <a:lnTo>
                    <a:pt x="108254" y="193293"/>
                  </a:lnTo>
                  <a:lnTo>
                    <a:pt x="108953" y="190753"/>
                  </a:lnTo>
                  <a:lnTo>
                    <a:pt x="109105" y="190753"/>
                  </a:lnTo>
                  <a:lnTo>
                    <a:pt x="109054" y="188213"/>
                  </a:lnTo>
                  <a:lnTo>
                    <a:pt x="108800" y="186943"/>
                  </a:lnTo>
                  <a:lnTo>
                    <a:pt x="108305" y="186943"/>
                  </a:lnTo>
                  <a:lnTo>
                    <a:pt x="102896" y="175513"/>
                  </a:lnTo>
                  <a:lnTo>
                    <a:pt x="84239" y="175513"/>
                  </a:lnTo>
                  <a:lnTo>
                    <a:pt x="80898" y="172973"/>
                  </a:lnTo>
                  <a:lnTo>
                    <a:pt x="75742" y="169163"/>
                  </a:lnTo>
                  <a:lnTo>
                    <a:pt x="70357" y="165353"/>
                  </a:lnTo>
                  <a:lnTo>
                    <a:pt x="66662" y="161543"/>
                  </a:lnTo>
                  <a:lnTo>
                    <a:pt x="64782" y="160273"/>
                  </a:lnTo>
                  <a:lnTo>
                    <a:pt x="52887" y="151383"/>
                  </a:lnTo>
                  <a:close/>
                </a:path>
                <a:path w="386080" h="225425">
                  <a:moveTo>
                    <a:pt x="116001" y="113283"/>
                  </a:moveTo>
                  <a:lnTo>
                    <a:pt x="109524" y="113283"/>
                  </a:lnTo>
                  <a:lnTo>
                    <a:pt x="104863" y="115823"/>
                  </a:lnTo>
                  <a:lnTo>
                    <a:pt x="103530" y="117093"/>
                  </a:lnTo>
                  <a:lnTo>
                    <a:pt x="101447" y="118363"/>
                  </a:lnTo>
                  <a:lnTo>
                    <a:pt x="100660" y="118363"/>
                  </a:lnTo>
                  <a:lnTo>
                    <a:pt x="99567" y="119633"/>
                  </a:lnTo>
                  <a:lnTo>
                    <a:pt x="99250" y="119633"/>
                  </a:lnTo>
                  <a:lnTo>
                    <a:pt x="99148" y="122173"/>
                  </a:lnTo>
                  <a:lnTo>
                    <a:pt x="99364" y="122173"/>
                  </a:lnTo>
                  <a:lnTo>
                    <a:pt x="119037" y="162813"/>
                  </a:lnTo>
                  <a:lnTo>
                    <a:pt x="136956" y="178053"/>
                  </a:lnTo>
                  <a:lnTo>
                    <a:pt x="143827" y="178053"/>
                  </a:lnTo>
                  <a:lnTo>
                    <a:pt x="147612" y="176783"/>
                  </a:lnTo>
                  <a:lnTo>
                    <a:pt x="151726" y="175513"/>
                  </a:lnTo>
                  <a:lnTo>
                    <a:pt x="166150" y="159003"/>
                  </a:lnTo>
                  <a:lnTo>
                    <a:pt x="141681" y="159003"/>
                  </a:lnTo>
                  <a:lnTo>
                    <a:pt x="138887" y="157733"/>
                  </a:lnTo>
                  <a:lnTo>
                    <a:pt x="137591" y="156463"/>
                  </a:lnTo>
                  <a:lnTo>
                    <a:pt x="136398" y="155193"/>
                  </a:lnTo>
                  <a:lnTo>
                    <a:pt x="135204" y="152653"/>
                  </a:lnTo>
                  <a:lnTo>
                    <a:pt x="133858" y="151383"/>
                  </a:lnTo>
                  <a:lnTo>
                    <a:pt x="132372" y="147573"/>
                  </a:lnTo>
                  <a:lnTo>
                    <a:pt x="116217" y="114553"/>
                  </a:lnTo>
                  <a:lnTo>
                    <a:pt x="116001" y="113283"/>
                  </a:lnTo>
                  <a:close/>
                </a:path>
                <a:path w="386080" h="225425">
                  <a:moveTo>
                    <a:pt x="71043" y="108203"/>
                  </a:moveTo>
                  <a:lnTo>
                    <a:pt x="63461" y="108203"/>
                  </a:lnTo>
                  <a:lnTo>
                    <a:pt x="61937" y="109473"/>
                  </a:lnTo>
                  <a:lnTo>
                    <a:pt x="60325" y="109473"/>
                  </a:lnTo>
                  <a:lnTo>
                    <a:pt x="59029" y="110743"/>
                  </a:lnTo>
                  <a:lnTo>
                    <a:pt x="58064" y="110743"/>
                  </a:lnTo>
                  <a:lnTo>
                    <a:pt x="57086" y="112013"/>
                  </a:lnTo>
                  <a:lnTo>
                    <a:pt x="56349" y="112013"/>
                  </a:lnTo>
                  <a:lnTo>
                    <a:pt x="55841" y="113283"/>
                  </a:lnTo>
                  <a:lnTo>
                    <a:pt x="55346" y="113283"/>
                  </a:lnTo>
                  <a:lnTo>
                    <a:pt x="55054" y="114553"/>
                  </a:lnTo>
                  <a:lnTo>
                    <a:pt x="54851" y="114553"/>
                  </a:lnTo>
                  <a:lnTo>
                    <a:pt x="54914" y="115823"/>
                  </a:lnTo>
                  <a:lnTo>
                    <a:pt x="55130" y="115823"/>
                  </a:lnTo>
                  <a:lnTo>
                    <a:pt x="74574" y="156463"/>
                  </a:lnTo>
                  <a:lnTo>
                    <a:pt x="76047" y="160273"/>
                  </a:lnTo>
                  <a:lnTo>
                    <a:pt x="79324" y="166623"/>
                  </a:lnTo>
                  <a:lnTo>
                    <a:pt x="82676" y="172973"/>
                  </a:lnTo>
                  <a:lnTo>
                    <a:pt x="84302" y="175513"/>
                  </a:lnTo>
                  <a:lnTo>
                    <a:pt x="102896" y="175513"/>
                  </a:lnTo>
                  <a:lnTo>
                    <a:pt x="71043" y="108203"/>
                  </a:lnTo>
                  <a:close/>
                </a:path>
                <a:path w="386080" h="225425">
                  <a:moveTo>
                    <a:pt x="175526" y="161543"/>
                  </a:moveTo>
                  <a:lnTo>
                    <a:pt x="171170" y="161543"/>
                  </a:lnTo>
                  <a:lnTo>
                    <a:pt x="171945" y="162813"/>
                  </a:lnTo>
                  <a:lnTo>
                    <a:pt x="174548" y="162813"/>
                  </a:lnTo>
                  <a:lnTo>
                    <a:pt x="175526" y="161543"/>
                  </a:lnTo>
                  <a:close/>
                </a:path>
                <a:path w="386080" h="225425">
                  <a:moveTo>
                    <a:pt x="185381" y="155193"/>
                  </a:moveTo>
                  <a:lnTo>
                    <a:pt x="167360" y="155193"/>
                  </a:lnTo>
                  <a:lnTo>
                    <a:pt x="170662" y="161543"/>
                  </a:lnTo>
                  <a:lnTo>
                    <a:pt x="177711" y="161543"/>
                  </a:lnTo>
                  <a:lnTo>
                    <a:pt x="179197" y="160273"/>
                  </a:lnTo>
                  <a:lnTo>
                    <a:pt x="180581" y="160273"/>
                  </a:lnTo>
                  <a:lnTo>
                    <a:pt x="181711" y="159003"/>
                  </a:lnTo>
                  <a:lnTo>
                    <a:pt x="183438" y="159003"/>
                  </a:lnTo>
                  <a:lnTo>
                    <a:pt x="184099" y="157733"/>
                  </a:lnTo>
                  <a:lnTo>
                    <a:pt x="184543" y="157733"/>
                  </a:lnTo>
                  <a:lnTo>
                    <a:pt x="185000" y="156463"/>
                  </a:lnTo>
                  <a:lnTo>
                    <a:pt x="185254" y="156463"/>
                  </a:lnTo>
                  <a:lnTo>
                    <a:pt x="185381" y="155193"/>
                  </a:lnTo>
                  <a:close/>
                </a:path>
                <a:path w="386080" h="225425">
                  <a:moveTo>
                    <a:pt x="156514" y="94233"/>
                  </a:moveTo>
                  <a:lnTo>
                    <a:pt x="149885" y="94233"/>
                  </a:lnTo>
                  <a:lnTo>
                    <a:pt x="148501" y="95503"/>
                  </a:lnTo>
                  <a:lnTo>
                    <a:pt x="146837" y="95503"/>
                  </a:lnTo>
                  <a:lnTo>
                    <a:pt x="145186" y="96773"/>
                  </a:lnTo>
                  <a:lnTo>
                    <a:pt x="143840" y="98043"/>
                  </a:lnTo>
                  <a:lnTo>
                    <a:pt x="141795" y="98043"/>
                  </a:lnTo>
                  <a:lnTo>
                    <a:pt x="141020" y="99313"/>
                  </a:lnTo>
                  <a:lnTo>
                    <a:pt x="139928" y="100583"/>
                  </a:lnTo>
                  <a:lnTo>
                    <a:pt x="139623" y="100583"/>
                  </a:lnTo>
                  <a:lnTo>
                    <a:pt x="139445" y="101853"/>
                  </a:lnTo>
                  <a:lnTo>
                    <a:pt x="139725" y="103123"/>
                  </a:lnTo>
                  <a:lnTo>
                    <a:pt x="158724" y="142493"/>
                  </a:lnTo>
                  <a:lnTo>
                    <a:pt x="157695" y="146303"/>
                  </a:lnTo>
                  <a:lnTo>
                    <a:pt x="156464" y="150113"/>
                  </a:lnTo>
                  <a:lnTo>
                    <a:pt x="153619" y="155193"/>
                  </a:lnTo>
                  <a:lnTo>
                    <a:pt x="151828" y="157733"/>
                  </a:lnTo>
                  <a:lnTo>
                    <a:pt x="149682" y="157733"/>
                  </a:lnTo>
                  <a:lnTo>
                    <a:pt x="147980" y="159003"/>
                  </a:lnTo>
                  <a:lnTo>
                    <a:pt x="166150" y="159003"/>
                  </a:lnTo>
                  <a:lnTo>
                    <a:pt x="167360" y="155193"/>
                  </a:lnTo>
                  <a:lnTo>
                    <a:pt x="185102" y="155193"/>
                  </a:lnTo>
                  <a:lnTo>
                    <a:pt x="156514" y="94233"/>
                  </a:lnTo>
                  <a:close/>
                </a:path>
                <a:path w="386080" h="225425">
                  <a:moveTo>
                    <a:pt x="217398" y="65023"/>
                  </a:moveTo>
                  <a:lnTo>
                    <a:pt x="208864" y="66293"/>
                  </a:lnTo>
                  <a:lnTo>
                    <a:pt x="204228" y="67563"/>
                  </a:lnTo>
                  <a:lnTo>
                    <a:pt x="194462" y="71373"/>
                  </a:lnTo>
                  <a:lnTo>
                    <a:pt x="190576" y="75183"/>
                  </a:lnTo>
                  <a:lnTo>
                    <a:pt x="187540" y="77723"/>
                  </a:lnTo>
                  <a:lnTo>
                    <a:pt x="179654" y="98043"/>
                  </a:lnTo>
                  <a:lnTo>
                    <a:pt x="180949" y="108203"/>
                  </a:lnTo>
                  <a:lnTo>
                    <a:pt x="208991" y="141223"/>
                  </a:lnTo>
                  <a:lnTo>
                    <a:pt x="222605" y="141223"/>
                  </a:lnTo>
                  <a:lnTo>
                    <a:pt x="227596" y="138683"/>
                  </a:lnTo>
                  <a:lnTo>
                    <a:pt x="235877" y="134873"/>
                  </a:lnTo>
                  <a:lnTo>
                    <a:pt x="238569" y="133603"/>
                  </a:lnTo>
                  <a:lnTo>
                    <a:pt x="240982" y="132333"/>
                  </a:lnTo>
                  <a:lnTo>
                    <a:pt x="243395" y="129793"/>
                  </a:lnTo>
                  <a:lnTo>
                    <a:pt x="245490" y="128523"/>
                  </a:lnTo>
                  <a:lnTo>
                    <a:pt x="249021" y="125983"/>
                  </a:lnTo>
                  <a:lnTo>
                    <a:pt x="215671" y="125983"/>
                  </a:lnTo>
                  <a:lnTo>
                    <a:pt x="211645" y="123443"/>
                  </a:lnTo>
                  <a:lnTo>
                    <a:pt x="209842" y="122173"/>
                  </a:lnTo>
                  <a:lnTo>
                    <a:pt x="206641" y="118363"/>
                  </a:lnTo>
                  <a:lnTo>
                    <a:pt x="205231" y="117093"/>
                  </a:lnTo>
                  <a:lnTo>
                    <a:pt x="204012" y="114553"/>
                  </a:lnTo>
                  <a:lnTo>
                    <a:pt x="226865" y="103123"/>
                  </a:lnTo>
                  <a:lnTo>
                    <a:pt x="198831" y="103123"/>
                  </a:lnTo>
                  <a:lnTo>
                    <a:pt x="197904" y="100583"/>
                  </a:lnTo>
                  <a:lnTo>
                    <a:pt x="197294" y="99313"/>
                  </a:lnTo>
                  <a:lnTo>
                    <a:pt x="196634" y="94233"/>
                  </a:lnTo>
                  <a:lnTo>
                    <a:pt x="212559" y="78993"/>
                  </a:lnTo>
                  <a:lnTo>
                    <a:pt x="237883" y="78993"/>
                  </a:lnTo>
                  <a:lnTo>
                    <a:pt x="237083" y="77723"/>
                  </a:lnTo>
                  <a:lnTo>
                    <a:pt x="231520" y="71373"/>
                  </a:lnTo>
                  <a:lnTo>
                    <a:pt x="228358" y="68833"/>
                  </a:lnTo>
                  <a:lnTo>
                    <a:pt x="221297" y="66293"/>
                  </a:lnTo>
                  <a:lnTo>
                    <a:pt x="217398" y="65023"/>
                  </a:lnTo>
                  <a:close/>
                </a:path>
                <a:path w="386080" h="225425">
                  <a:moveTo>
                    <a:pt x="21056" y="129793"/>
                  </a:moveTo>
                  <a:lnTo>
                    <a:pt x="19786" y="129793"/>
                  </a:lnTo>
                  <a:lnTo>
                    <a:pt x="17183" y="131063"/>
                  </a:lnTo>
                  <a:lnTo>
                    <a:pt x="23533" y="131063"/>
                  </a:lnTo>
                  <a:lnTo>
                    <a:pt x="21056" y="129793"/>
                  </a:lnTo>
                  <a:close/>
                </a:path>
                <a:path w="386080" h="225425">
                  <a:moveTo>
                    <a:pt x="250088" y="110743"/>
                  </a:moveTo>
                  <a:lnTo>
                    <a:pt x="244398" y="110743"/>
                  </a:lnTo>
                  <a:lnTo>
                    <a:pt x="242392" y="113283"/>
                  </a:lnTo>
                  <a:lnTo>
                    <a:pt x="239610" y="115823"/>
                  </a:lnTo>
                  <a:lnTo>
                    <a:pt x="237909" y="117093"/>
                  </a:lnTo>
                  <a:lnTo>
                    <a:pt x="233832" y="119633"/>
                  </a:lnTo>
                  <a:lnTo>
                    <a:pt x="231343" y="122173"/>
                  </a:lnTo>
                  <a:lnTo>
                    <a:pt x="225475" y="124713"/>
                  </a:lnTo>
                  <a:lnTo>
                    <a:pt x="222796" y="124713"/>
                  </a:lnTo>
                  <a:lnTo>
                    <a:pt x="217906" y="125983"/>
                  </a:lnTo>
                  <a:lnTo>
                    <a:pt x="249021" y="125983"/>
                  </a:lnTo>
                  <a:lnTo>
                    <a:pt x="250431" y="124713"/>
                  </a:lnTo>
                  <a:lnTo>
                    <a:pt x="252514" y="122173"/>
                  </a:lnTo>
                  <a:lnTo>
                    <a:pt x="253111" y="120903"/>
                  </a:lnTo>
                  <a:lnTo>
                    <a:pt x="253390" y="120903"/>
                  </a:lnTo>
                  <a:lnTo>
                    <a:pt x="253504" y="119633"/>
                  </a:lnTo>
                  <a:lnTo>
                    <a:pt x="253301" y="118363"/>
                  </a:lnTo>
                  <a:lnTo>
                    <a:pt x="253161" y="117093"/>
                  </a:lnTo>
                  <a:lnTo>
                    <a:pt x="252945" y="117093"/>
                  </a:lnTo>
                  <a:lnTo>
                    <a:pt x="252653" y="115823"/>
                  </a:lnTo>
                  <a:lnTo>
                    <a:pt x="251993" y="114553"/>
                  </a:lnTo>
                  <a:lnTo>
                    <a:pt x="251523" y="113283"/>
                  </a:lnTo>
                  <a:lnTo>
                    <a:pt x="250990" y="113283"/>
                  </a:lnTo>
                  <a:lnTo>
                    <a:pt x="250507" y="112013"/>
                  </a:lnTo>
                  <a:lnTo>
                    <a:pt x="250088" y="110743"/>
                  </a:lnTo>
                  <a:close/>
                </a:path>
                <a:path w="386080" h="225425">
                  <a:moveTo>
                    <a:pt x="249275" y="109473"/>
                  </a:moveTo>
                  <a:lnTo>
                    <a:pt x="246037" y="109473"/>
                  </a:lnTo>
                  <a:lnTo>
                    <a:pt x="245262" y="110743"/>
                  </a:lnTo>
                  <a:lnTo>
                    <a:pt x="249669" y="110743"/>
                  </a:lnTo>
                  <a:lnTo>
                    <a:pt x="249275" y="109473"/>
                  </a:lnTo>
                  <a:close/>
                </a:path>
                <a:path w="386080" h="225425">
                  <a:moveTo>
                    <a:pt x="69735" y="106933"/>
                  </a:moveTo>
                  <a:lnTo>
                    <a:pt x="66928" y="106933"/>
                  </a:lnTo>
                  <a:lnTo>
                    <a:pt x="64770" y="108203"/>
                  </a:lnTo>
                  <a:lnTo>
                    <a:pt x="70523" y="108203"/>
                  </a:lnTo>
                  <a:lnTo>
                    <a:pt x="69735" y="106933"/>
                  </a:lnTo>
                  <a:close/>
                </a:path>
                <a:path w="386080" h="225425">
                  <a:moveTo>
                    <a:pt x="290766" y="106933"/>
                  </a:moveTo>
                  <a:lnTo>
                    <a:pt x="283400" y="106933"/>
                  </a:lnTo>
                  <a:lnTo>
                    <a:pt x="283984" y="108203"/>
                  </a:lnTo>
                  <a:lnTo>
                    <a:pt x="289217" y="108203"/>
                  </a:lnTo>
                  <a:lnTo>
                    <a:pt x="290766" y="106933"/>
                  </a:lnTo>
                  <a:close/>
                </a:path>
                <a:path w="386080" h="225425">
                  <a:moveTo>
                    <a:pt x="252514" y="47243"/>
                  </a:moveTo>
                  <a:lnTo>
                    <a:pt x="248564" y="47243"/>
                  </a:lnTo>
                  <a:lnTo>
                    <a:pt x="247383" y="48513"/>
                  </a:lnTo>
                  <a:lnTo>
                    <a:pt x="246214" y="48513"/>
                  </a:lnTo>
                  <a:lnTo>
                    <a:pt x="244716" y="49783"/>
                  </a:lnTo>
                  <a:lnTo>
                    <a:pt x="242874" y="49783"/>
                  </a:lnTo>
                  <a:lnTo>
                    <a:pt x="241223" y="51053"/>
                  </a:lnTo>
                  <a:lnTo>
                    <a:pt x="239864" y="52323"/>
                  </a:lnTo>
                  <a:lnTo>
                    <a:pt x="237756" y="52323"/>
                  </a:lnTo>
                  <a:lnTo>
                    <a:pt x="236969" y="53593"/>
                  </a:lnTo>
                  <a:lnTo>
                    <a:pt x="235927" y="54863"/>
                  </a:lnTo>
                  <a:lnTo>
                    <a:pt x="235534" y="54863"/>
                  </a:lnTo>
                  <a:lnTo>
                    <a:pt x="235458" y="56133"/>
                  </a:lnTo>
                  <a:lnTo>
                    <a:pt x="236004" y="57403"/>
                  </a:lnTo>
                  <a:lnTo>
                    <a:pt x="236181" y="57403"/>
                  </a:lnTo>
                  <a:lnTo>
                    <a:pt x="236689" y="58673"/>
                  </a:lnTo>
                  <a:lnTo>
                    <a:pt x="238277" y="59943"/>
                  </a:lnTo>
                  <a:lnTo>
                    <a:pt x="238975" y="61213"/>
                  </a:lnTo>
                  <a:lnTo>
                    <a:pt x="282828" y="106933"/>
                  </a:lnTo>
                  <a:lnTo>
                    <a:pt x="292315" y="106933"/>
                  </a:lnTo>
                  <a:lnTo>
                    <a:pt x="294284" y="105663"/>
                  </a:lnTo>
                  <a:lnTo>
                    <a:pt x="299072" y="103123"/>
                  </a:lnTo>
                  <a:lnTo>
                    <a:pt x="302463" y="101853"/>
                  </a:lnTo>
                  <a:lnTo>
                    <a:pt x="303923" y="100583"/>
                  </a:lnTo>
                  <a:lnTo>
                    <a:pt x="305028" y="100583"/>
                  </a:lnTo>
                  <a:lnTo>
                    <a:pt x="305765" y="99313"/>
                  </a:lnTo>
                  <a:lnTo>
                    <a:pt x="306514" y="99313"/>
                  </a:lnTo>
                  <a:lnTo>
                    <a:pt x="306971" y="98043"/>
                  </a:lnTo>
                  <a:lnTo>
                    <a:pt x="307124" y="98043"/>
                  </a:lnTo>
                  <a:lnTo>
                    <a:pt x="307276" y="96773"/>
                  </a:lnTo>
                  <a:lnTo>
                    <a:pt x="307289" y="95503"/>
                  </a:lnTo>
                  <a:lnTo>
                    <a:pt x="307149" y="95503"/>
                  </a:lnTo>
                  <a:lnTo>
                    <a:pt x="306206" y="87883"/>
                  </a:lnTo>
                  <a:lnTo>
                    <a:pt x="289217" y="87883"/>
                  </a:lnTo>
                  <a:lnTo>
                    <a:pt x="288010" y="86613"/>
                  </a:lnTo>
                  <a:lnTo>
                    <a:pt x="253390" y="48513"/>
                  </a:lnTo>
                  <a:lnTo>
                    <a:pt x="252514" y="47243"/>
                  </a:lnTo>
                  <a:close/>
                </a:path>
                <a:path w="386080" h="225425">
                  <a:moveTo>
                    <a:pt x="237883" y="78993"/>
                  </a:moveTo>
                  <a:lnTo>
                    <a:pt x="212559" y="78993"/>
                  </a:lnTo>
                  <a:lnTo>
                    <a:pt x="219214" y="82803"/>
                  </a:lnTo>
                  <a:lnTo>
                    <a:pt x="221945" y="86613"/>
                  </a:lnTo>
                  <a:lnTo>
                    <a:pt x="224078" y="91693"/>
                  </a:lnTo>
                  <a:lnTo>
                    <a:pt x="198831" y="103123"/>
                  </a:lnTo>
                  <a:lnTo>
                    <a:pt x="226865" y="103123"/>
                  </a:lnTo>
                  <a:lnTo>
                    <a:pt x="242100" y="95503"/>
                  </a:lnTo>
                  <a:lnTo>
                    <a:pt x="243128" y="94233"/>
                  </a:lnTo>
                  <a:lnTo>
                    <a:pt x="244017" y="91693"/>
                  </a:lnTo>
                  <a:lnTo>
                    <a:pt x="243751" y="90423"/>
                  </a:lnTo>
                  <a:lnTo>
                    <a:pt x="242773" y="87883"/>
                  </a:lnTo>
                  <a:lnTo>
                    <a:pt x="239483" y="81533"/>
                  </a:lnTo>
                  <a:lnTo>
                    <a:pt x="237883" y="78993"/>
                  </a:lnTo>
                  <a:close/>
                </a:path>
                <a:path w="386080" h="225425">
                  <a:moveTo>
                    <a:pt x="155117" y="92963"/>
                  </a:moveTo>
                  <a:lnTo>
                    <a:pt x="154546" y="92963"/>
                  </a:lnTo>
                  <a:lnTo>
                    <a:pt x="153073" y="94233"/>
                  </a:lnTo>
                  <a:lnTo>
                    <a:pt x="155549" y="94233"/>
                  </a:lnTo>
                  <a:lnTo>
                    <a:pt x="155117" y="92963"/>
                  </a:lnTo>
                  <a:close/>
                </a:path>
                <a:path w="386080" h="225425">
                  <a:moveTo>
                    <a:pt x="296570" y="25653"/>
                  </a:moveTo>
                  <a:lnTo>
                    <a:pt x="293763" y="25653"/>
                  </a:lnTo>
                  <a:lnTo>
                    <a:pt x="291579" y="26923"/>
                  </a:lnTo>
                  <a:lnTo>
                    <a:pt x="288544" y="28193"/>
                  </a:lnTo>
                  <a:lnTo>
                    <a:pt x="286842" y="29463"/>
                  </a:lnTo>
                  <a:lnTo>
                    <a:pt x="285495" y="29463"/>
                  </a:lnTo>
                  <a:lnTo>
                    <a:pt x="282727" y="32003"/>
                  </a:lnTo>
                  <a:lnTo>
                    <a:pt x="281673" y="33273"/>
                  </a:lnTo>
                  <a:lnTo>
                    <a:pt x="281355" y="33273"/>
                  </a:lnTo>
                  <a:lnTo>
                    <a:pt x="281127" y="34543"/>
                  </a:lnTo>
                  <a:lnTo>
                    <a:pt x="281254" y="35813"/>
                  </a:lnTo>
                  <a:lnTo>
                    <a:pt x="288810" y="85343"/>
                  </a:lnTo>
                  <a:lnTo>
                    <a:pt x="289217" y="87883"/>
                  </a:lnTo>
                  <a:lnTo>
                    <a:pt x="306206" y="87883"/>
                  </a:lnTo>
                  <a:lnTo>
                    <a:pt x="299288" y="32003"/>
                  </a:lnTo>
                  <a:lnTo>
                    <a:pt x="299046" y="30733"/>
                  </a:lnTo>
                  <a:lnTo>
                    <a:pt x="298678" y="29463"/>
                  </a:lnTo>
                  <a:lnTo>
                    <a:pt x="298208" y="28193"/>
                  </a:lnTo>
                  <a:lnTo>
                    <a:pt x="298081" y="28193"/>
                  </a:lnTo>
                  <a:lnTo>
                    <a:pt x="297967" y="26923"/>
                  </a:lnTo>
                  <a:lnTo>
                    <a:pt x="297345" y="26923"/>
                  </a:lnTo>
                  <a:lnTo>
                    <a:pt x="296570" y="25653"/>
                  </a:lnTo>
                  <a:close/>
                </a:path>
                <a:path w="386080" h="225425">
                  <a:moveTo>
                    <a:pt x="353047" y="0"/>
                  </a:moveTo>
                  <a:lnTo>
                    <a:pt x="348424" y="507"/>
                  </a:lnTo>
                  <a:lnTo>
                    <a:pt x="343789" y="888"/>
                  </a:lnTo>
                  <a:lnTo>
                    <a:pt x="338785" y="2412"/>
                  </a:lnTo>
                  <a:lnTo>
                    <a:pt x="333413" y="4952"/>
                  </a:lnTo>
                  <a:lnTo>
                    <a:pt x="327901" y="7492"/>
                  </a:lnTo>
                  <a:lnTo>
                    <a:pt x="323494" y="10667"/>
                  </a:lnTo>
                  <a:lnTo>
                    <a:pt x="311700" y="35305"/>
                  </a:lnTo>
                  <a:lnTo>
                    <a:pt x="312991" y="44830"/>
                  </a:lnTo>
                  <a:lnTo>
                    <a:pt x="336321" y="75818"/>
                  </a:lnTo>
                  <a:lnTo>
                    <a:pt x="340271" y="77469"/>
                  </a:lnTo>
                  <a:lnTo>
                    <a:pt x="344563" y="77977"/>
                  </a:lnTo>
                  <a:lnTo>
                    <a:pt x="353847" y="77215"/>
                  </a:lnTo>
                  <a:lnTo>
                    <a:pt x="358838" y="75691"/>
                  </a:lnTo>
                  <a:lnTo>
                    <a:pt x="364159" y="73151"/>
                  </a:lnTo>
                  <a:lnTo>
                    <a:pt x="369671" y="70611"/>
                  </a:lnTo>
                  <a:lnTo>
                    <a:pt x="374091" y="67436"/>
                  </a:lnTo>
                  <a:lnTo>
                    <a:pt x="377418" y="63880"/>
                  </a:lnTo>
                  <a:lnTo>
                    <a:pt x="379713" y="61340"/>
                  </a:lnTo>
                  <a:lnTo>
                    <a:pt x="352983" y="61340"/>
                  </a:lnTo>
                  <a:lnTo>
                    <a:pt x="348259" y="61086"/>
                  </a:lnTo>
                  <a:lnTo>
                    <a:pt x="346100" y="60451"/>
                  </a:lnTo>
                  <a:lnTo>
                    <a:pt x="344119" y="59054"/>
                  </a:lnTo>
                  <a:lnTo>
                    <a:pt x="342150" y="57784"/>
                  </a:lnTo>
                  <a:lnTo>
                    <a:pt x="340321" y="56006"/>
                  </a:lnTo>
                  <a:lnTo>
                    <a:pt x="338645" y="53720"/>
                  </a:lnTo>
                  <a:lnTo>
                    <a:pt x="336969" y="51561"/>
                  </a:lnTo>
                  <a:lnTo>
                    <a:pt x="335419" y="48894"/>
                  </a:lnTo>
                  <a:lnTo>
                    <a:pt x="332498" y="42798"/>
                  </a:lnTo>
                  <a:lnTo>
                    <a:pt x="331444" y="39750"/>
                  </a:lnTo>
                  <a:lnTo>
                    <a:pt x="330873" y="36956"/>
                  </a:lnTo>
                  <a:lnTo>
                    <a:pt x="330288" y="34289"/>
                  </a:lnTo>
                  <a:lnTo>
                    <a:pt x="344589" y="16636"/>
                  </a:lnTo>
                  <a:lnTo>
                    <a:pt x="377315" y="16636"/>
                  </a:lnTo>
                  <a:lnTo>
                    <a:pt x="375183" y="13334"/>
                  </a:lnTo>
                  <a:lnTo>
                    <a:pt x="371957" y="9905"/>
                  </a:lnTo>
                  <a:lnTo>
                    <a:pt x="368744" y="6349"/>
                  </a:lnTo>
                  <a:lnTo>
                    <a:pt x="365175" y="3809"/>
                  </a:lnTo>
                  <a:lnTo>
                    <a:pt x="361251" y="2158"/>
                  </a:lnTo>
                  <a:lnTo>
                    <a:pt x="357327" y="634"/>
                  </a:lnTo>
                  <a:lnTo>
                    <a:pt x="353047" y="0"/>
                  </a:lnTo>
                  <a:close/>
                </a:path>
                <a:path w="386080" h="225425">
                  <a:moveTo>
                    <a:pt x="377315" y="16636"/>
                  </a:moveTo>
                  <a:lnTo>
                    <a:pt x="344589" y="16636"/>
                  </a:lnTo>
                  <a:lnTo>
                    <a:pt x="349288" y="16890"/>
                  </a:lnTo>
                  <a:lnTo>
                    <a:pt x="351459" y="17652"/>
                  </a:lnTo>
                  <a:lnTo>
                    <a:pt x="367423" y="46354"/>
                  </a:lnTo>
                  <a:lnTo>
                    <a:pt x="366674" y="50926"/>
                  </a:lnTo>
                  <a:lnTo>
                    <a:pt x="352983" y="61340"/>
                  </a:lnTo>
                  <a:lnTo>
                    <a:pt x="379713" y="61340"/>
                  </a:lnTo>
                  <a:lnTo>
                    <a:pt x="380745" y="60197"/>
                  </a:lnTo>
                  <a:lnTo>
                    <a:pt x="383057" y="56260"/>
                  </a:lnTo>
                  <a:lnTo>
                    <a:pt x="384402" y="51561"/>
                  </a:lnTo>
                  <a:lnTo>
                    <a:pt x="385610" y="47497"/>
                  </a:lnTo>
                  <a:lnTo>
                    <a:pt x="385787" y="44830"/>
                  </a:lnTo>
                  <a:lnTo>
                    <a:pt x="385897" y="42798"/>
                  </a:lnTo>
                  <a:lnTo>
                    <a:pt x="384581" y="33273"/>
                  </a:lnTo>
                  <a:lnTo>
                    <a:pt x="383031" y="28193"/>
                  </a:lnTo>
                  <a:lnTo>
                    <a:pt x="378053" y="17779"/>
                  </a:lnTo>
                  <a:lnTo>
                    <a:pt x="377315" y="1663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083555" y="176022"/>
            <a:ext cx="2314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/>
              <a:t>CONTENIDO</a:t>
            </a:r>
            <a:endParaRPr sz="2800"/>
          </a:p>
        </p:txBody>
      </p:sp>
      <p:sp>
        <p:nvSpPr>
          <p:cNvPr id="19" name="object 19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7995" algn="l"/>
                <a:tab pos="1487805" algn="l"/>
                <a:tab pos="2553335" algn="l"/>
                <a:tab pos="3569335" algn="l"/>
                <a:tab pos="3990340" algn="l"/>
              </a:tabLst>
            </a:pPr>
            <a:r>
              <a:rPr spc="-5" dirty="0"/>
              <a:t>Las	instancia	</a:t>
            </a:r>
            <a:r>
              <a:rPr spc="-10" dirty="0"/>
              <a:t>ejecutora	realizará	</a:t>
            </a:r>
            <a:r>
              <a:rPr spc="-5" dirty="0"/>
              <a:t>las	</a:t>
            </a:r>
            <a:r>
              <a:rPr spc="-10" dirty="0"/>
              <a:t>siguientes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actividades: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/>
          </a:p>
          <a:p>
            <a:pPr marL="12700" marR="6985">
              <a:lnSpc>
                <a:spcPct val="100000"/>
              </a:lnSpc>
              <a:buSzPct val="96551"/>
              <a:buChar char="•"/>
              <a:tabLst>
                <a:tab pos="108585" algn="l"/>
              </a:tabLst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Designar</a:t>
            </a:r>
            <a:r>
              <a:rPr sz="1450" b="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50" b="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1450" b="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persona</a:t>
            </a:r>
            <a:r>
              <a:rPr sz="1450" b="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servidora</a:t>
            </a:r>
            <a:r>
              <a:rPr sz="1450" b="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pública</a:t>
            </a:r>
            <a:r>
              <a:rPr sz="1450" b="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sz="1450" b="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fungirá</a:t>
            </a:r>
            <a:r>
              <a:rPr sz="1450" b="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como </a:t>
            </a:r>
            <a:r>
              <a:rPr sz="1450" b="0" spc="-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enlace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contraloría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social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instancia</a:t>
            </a:r>
            <a:r>
              <a:rPr sz="14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ejecutora;</a:t>
            </a:r>
            <a:endParaRPr sz="1450" dirty="0">
              <a:latin typeface="Calibri"/>
              <a:cs typeface="Calibri"/>
            </a:endParaRPr>
          </a:p>
          <a:p>
            <a:pPr marL="104775" indent="-92710">
              <a:lnSpc>
                <a:spcPct val="100000"/>
              </a:lnSpc>
              <a:spcBef>
                <a:spcPts val="5"/>
              </a:spcBef>
              <a:buSzPct val="93103"/>
              <a:buChar char="•"/>
              <a:tabLst>
                <a:tab pos="105410" algn="l"/>
              </a:tabLst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Elaborar</a:t>
            </a:r>
            <a:r>
              <a:rPr sz="1450" b="0" spc="3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450" b="0" spc="3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registrar</a:t>
            </a:r>
            <a:r>
              <a:rPr sz="1450" b="0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sz="1450" b="0" spc="3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Programa</a:t>
            </a:r>
            <a:r>
              <a:rPr sz="1450" b="0" spc="3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20" dirty="0">
                <a:solidFill>
                  <a:srgbClr val="000000"/>
                </a:solidFill>
                <a:latin typeface="Calibri"/>
                <a:cs typeface="Calibri"/>
              </a:rPr>
              <a:t>Trabajo</a:t>
            </a:r>
            <a:r>
              <a:rPr sz="1450" b="0" spc="3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3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1450" b="0" spc="3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Instancia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Ejecutora;</a:t>
            </a:r>
            <a:endParaRPr sz="1450" dirty="0">
              <a:latin typeface="Calibri"/>
              <a:cs typeface="Calibri"/>
            </a:endParaRPr>
          </a:p>
          <a:p>
            <a:pPr marL="104775" indent="-92710">
              <a:lnSpc>
                <a:spcPct val="100000"/>
              </a:lnSpc>
              <a:buSzPct val="93103"/>
              <a:buChar char="•"/>
              <a:tabLst>
                <a:tab pos="105410" algn="l"/>
              </a:tabLst>
            </a:pP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Promover</a:t>
            </a:r>
            <a:r>
              <a:rPr sz="145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145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constitución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 los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comités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 contraloría</a:t>
            </a:r>
            <a:r>
              <a:rPr sz="145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social;</a:t>
            </a:r>
            <a:endParaRPr sz="1450" dirty="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buSzPct val="93103"/>
              <a:buChar char="•"/>
              <a:tabLst>
                <a:tab pos="105410" algn="l"/>
              </a:tabLst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Capacitar</a:t>
            </a:r>
            <a:r>
              <a:rPr sz="145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450"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asesorar</a:t>
            </a:r>
            <a:r>
              <a:rPr sz="145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50"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sz="145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personas</a:t>
            </a:r>
            <a:r>
              <a:rPr sz="145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sz="145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integran</a:t>
            </a:r>
            <a:r>
              <a:rPr sz="1450"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sz="145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comités</a:t>
            </a:r>
            <a:r>
              <a:rPr sz="1450" b="0" spc="5" dirty="0">
                <a:solidFill>
                  <a:srgbClr val="000000"/>
                </a:solidFill>
                <a:latin typeface="Calibri"/>
                <a:cs typeface="Calibri"/>
              </a:rPr>
              <a:t> de </a:t>
            </a:r>
            <a:r>
              <a:rPr sz="1450" b="0" spc="-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contraloría</a:t>
            </a:r>
            <a:r>
              <a:rPr sz="145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social;</a:t>
            </a:r>
            <a:endParaRPr sz="1450" dirty="0">
              <a:latin typeface="Calibri"/>
              <a:cs typeface="Calibri"/>
            </a:endParaRPr>
          </a:p>
          <a:p>
            <a:pPr marL="104775" indent="-92710">
              <a:lnSpc>
                <a:spcPct val="100000"/>
              </a:lnSpc>
              <a:buSzPct val="93103"/>
              <a:buChar char="•"/>
              <a:tabLst>
                <a:tab pos="105410" algn="l"/>
              </a:tabLst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Elaborar</a:t>
            </a:r>
            <a:r>
              <a:rPr sz="1450" b="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4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entregar</a:t>
            </a:r>
            <a:r>
              <a:rPr sz="1450" b="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sz="1450" b="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material</a:t>
            </a:r>
            <a:r>
              <a:rPr sz="1450" b="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capacitación</a:t>
            </a:r>
            <a:r>
              <a:rPr sz="1450" b="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450"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difusión</a:t>
            </a:r>
            <a:r>
              <a:rPr sz="1450" b="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50"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comités</a:t>
            </a:r>
            <a:r>
              <a:rPr sz="145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contraloría</a:t>
            </a:r>
            <a:r>
              <a:rPr sz="145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social;</a:t>
            </a:r>
            <a:endParaRPr sz="14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3103"/>
              <a:buChar char="•"/>
              <a:tabLst>
                <a:tab pos="105410" algn="l"/>
              </a:tabLst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Realizar</a:t>
            </a:r>
            <a:r>
              <a:rPr sz="1450"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reuniones</a:t>
            </a:r>
            <a:r>
              <a:rPr sz="1450"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sz="14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sz="1450"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personas</a:t>
            </a:r>
            <a:r>
              <a:rPr sz="1450"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beneficiarias</a:t>
            </a:r>
            <a:r>
              <a:rPr sz="14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450"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integrantes </a:t>
            </a:r>
            <a:r>
              <a:rPr sz="1450" b="0" spc="-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comités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contraloría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social;</a:t>
            </a:r>
            <a:endParaRPr sz="1450" dirty="0">
              <a:latin typeface="Calibri"/>
              <a:cs typeface="Calibri"/>
            </a:endParaRPr>
          </a:p>
          <a:p>
            <a:pPr marL="104775" indent="-92710">
              <a:lnSpc>
                <a:spcPct val="100000"/>
              </a:lnSpc>
              <a:buSzPct val="93103"/>
              <a:buChar char="•"/>
              <a:tabLst>
                <a:tab pos="105410" algn="l"/>
              </a:tabLst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Recopilar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 informes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 comité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contraloría</a:t>
            </a:r>
            <a:r>
              <a:rPr sz="145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social;</a:t>
            </a:r>
            <a:endParaRPr sz="1450" dirty="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  <a:buSzPct val="93103"/>
              <a:buChar char="•"/>
              <a:tabLst>
                <a:tab pos="105410" algn="l"/>
                <a:tab pos="791210" algn="l"/>
                <a:tab pos="1539240" algn="l"/>
                <a:tab pos="1783080" algn="l"/>
                <a:tab pos="2601595" algn="l"/>
                <a:tab pos="2966085" algn="l"/>
                <a:tab pos="3935095" algn="l"/>
                <a:tab pos="4585970" algn="l"/>
              </a:tabLst>
            </a:pP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Ca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pt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50" b="0" spc="-1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,	</a:t>
            </a:r>
            <a:r>
              <a:rPr sz="1450" b="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1450" b="0" spc="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er	y	</a:t>
            </a:r>
            <a:r>
              <a:rPr sz="1450" b="0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anali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ar	</a:t>
            </a:r>
            <a:r>
              <a:rPr sz="1450" b="0" spc="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as	</a:t>
            </a:r>
            <a:r>
              <a:rPr sz="1450" b="0" spc="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1450" b="0" spc="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ncias,	quejas	y</a:t>
            </a:r>
            <a:r>
              <a:rPr sz="1450" b="0" spc="-2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sugerencias</a:t>
            </a:r>
            <a:r>
              <a:rPr sz="145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sz="145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 comités</a:t>
            </a:r>
            <a:r>
              <a:rPr sz="145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45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personas</a:t>
            </a:r>
            <a:r>
              <a:rPr sz="145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beneficiarias</a:t>
            </a:r>
            <a:r>
              <a:rPr sz="145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presenten;</a:t>
            </a:r>
            <a:endParaRPr sz="1450" dirty="0">
              <a:latin typeface="Calibri"/>
              <a:cs typeface="Calibri"/>
            </a:endParaRPr>
          </a:p>
          <a:p>
            <a:pPr marL="104775" indent="-92710">
              <a:lnSpc>
                <a:spcPct val="100000"/>
              </a:lnSpc>
              <a:buSzPct val="93103"/>
              <a:buChar char="•"/>
              <a:tabLst>
                <a:tab pos="105410" algn="l"/>
              </a:tabLst>
            </a:pP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Registrar</a:t>
            </a:r>
            <a:r>
              <a:rPr sz="1450" b="0" spc="5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información</a:t>
            </a:r>
            <a:r>
              <a:rPr sz="1450" b="0" spc="5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1450" b="0" spc="5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sz="1450" b="0" spc="5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SICS</a:t>
            </a:r>
            <a:r>
              <a:rPr sz="1450" b="0" spc="5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1450" b="0" spc="5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sz="1450" b="0" spc="5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perfil</a:t>
            </a:r>
            <a:r>
              <a:rPr sz="1450" b="0" spc="5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5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instancia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ejecutora;</a:t>
            </a:r>
            <a:r>
              <a:rPr sz="145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endParaRPr sz="1450" dirty="0">
              <a:latin typeface="Calibri"/>
              <a:cs typeface="Calibri"/>
            </a:endParaRPr>
          </a:p>
          <a:p>
            <a:pPr marL="104775" indent="-92710">
              <a:lnSpc>
                <a:spcPct val="100000"/>
              </a:lnSpc>
              <a:buSzPct val="93103"/>
              <a:buChar char="•"/>
              <a:tabLst>
                <a:tab pos="105410" algn="l"/>
              </a:tabLst>
            </a:pP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Dar</a:t>
            </a:r>
            <a:r>
              <a:rPr sz="14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seguimiento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sz="14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actividades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45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contraloría</a:t>
            </a:r>
            <a:r>
              <a:rPr sz="145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social.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/>
              <a:t>La</a:t>
            </a:r>
            <a:r>
              <a:rPr spc="5" dirty="0"/>
              <a:t> </a:t>
            </a:r>
            <a:r>
              <a:rPr spc="-5" dirty="0"/>
              <a:t>responsabilidad</a:t>
            </a:r>
            <a:r>
              <a:rPr dirty="0"/>
              <a:t> de</a:t>
            </a:r>
            <a:r>
              <a:rPr spc="5" dirty="0"/>
              <a:t> </a:t>
            </a:r>
            <a:r>
              <a:rPr spc="-5" dirty="0"/>
              <a:t>que</a:t>
            </a:r>
            <a:r>
              <a:rPr dirty="0"/>
              <a:t> </a:t>
            </a:r>
            <a:r>
              <a:rPr spc="-5" dirty="0"/>
              <a:t>se</a:t>
            </a:r>
            <a:r>
              <a:rPr dirty="0"/>
              <a:t> </a:t>
            </a:r>
            <a:r>
              <a:rPr spc="-5" dirty="0"/>
              <a:t>realicen</a:t>
            </a:r>
            <a:r>
              <a:rPr dirty="0"/>
              <a:t> las </a:t>
            </a:r>
            <a:r>
              <a:rPr spc="-315" dirty="0"/>
              <a:t> </a:t>
            </a:r>
            <a:r>
              <a:rPr dirty="0"/>
              <a:t>actividades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5" dirty="0"/>
              <a:t>Contraloría</a:t>
            </a:r>
            <a:r>
              <a:rPr dirty="0"/>
              <a:t> </a:t>
            </a:r>
            <a:r>
              <a:rPr spc="-5" dirty="0"/>
              <a:t>Social</a:t>
            </a:r>
            <a:r>
              <a:rPr dirty="0"/>
              <a:t> </a:t>
            </a:r>
            <a:r>
              <a:rPr spc="-10" dirty="0"/>
              <a:t>recae</a:t>
            </a:r>
            <a:r>
              <a:rPr spc="-5" dirty="0"/>
              <a:t> en</a:t>
            </a:r>
            <a:r>
              <a:rPr dirty="0"/>
              <a:t> la </a:t>
            </a:r>
            <a:r>
              <a:rPr spc="-315" dirty="0"/>
              <a:t> </a:t>
            </a:r>
            <a:r>
              <a:rPr spc="-10" dirty="0"/>
              <a:t>Persona</a:t>
            </a:r>
            <a:r>
              <a:rPr spc="-5" dirty="0"/>
              <a:t> Designada</a:t>
            </a:r>
            <a:r>
              <a:rPr dirty="0"/>
              <a:t> </a:t>
            </a:r>
            <a:r>
              <a:rPr spc="-5" dirty="0"/>
              <a:t>como</a:t>
            </a:r>
            <a:r>
              <a:rPr dirty="0"/>
              <a:t> Enlace</a:t>
            </a:r>
            <a:r>
              <a:rPr spc="5" dirty="0"/>
              <a:t> </a:t>
            </a:r>
            <a:r>
              <a:rPr spc="-10" dirty="0"/>
              <a:t>Estatal</a:t>
            </a:r>
            <a:r>
              <a:rPr spc="-5" dirty="0"/>
              <a:t> </a:t>
            </a:r>
            <a:r>
              <a:rPr spc="5" dirty="0"/>
              <a:t>de </a:t>
            </a:r>
            <a:r>
              <a:rPr spc="-315" dirty="0"/>
              <a:t> </a:t>
            </a:r>
            <a:r>
              <a:rPr spc="-10" dirty="0"/>
              <a:t>Contraloría </a:t>
            </a:r>
            <a:r>
              <a:rPr spc="-5" dirty="0"/>
              <a:t>Social, </a:t>
            </a:r>
            <a:r>
              <a:rPr dirty="0"/>
              <a:t>la </a:t>
            </a:r>
            <a:r>
              <a:rPr spc="-5" dirty="0"/>
              <a:t>Coordinación Local </a:t>
            </a:r>
            <a:r>
              <a:rPr dirty="0"/>
              <a:t>del </a:t>
            </a:r>
            <a:r>
              <a:rPr spc="-10" dirty="0"/>
              <a:t>PFSEE </a:t>
            </a:r>
            <a:r>
              <a:rPr spc="-5" dirty="0"/>
              <a:t> solo</a:t>
            </a:r>
            <a:r>
              <a:rPr spc="-15" dirty="0"/>
              <a:t> será</a:t>
            </a:r>
            <a:r>
              <a:rPr spc="-5" dirty="0"/>
              <a:t> apoyo</a:t>
            </a:r>
            <a:r>
              <a:rPr spc="-15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caso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ser necesario.</a:t>
            </a:r>
          </a:p>
          <a:p>
            <a:pPr marL="299085" marR="635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pc="-5" dirty="0"/>
              <a:t>Es</a:t>
            </a:r>
            <a:r>
              <a:rPr dirty="0"/>
              <a:t> </a:t>
            </a:r>
            <a:r>
              <a:rPr spc="-10" dirty="0"/>
              <a:t>imperativo</a:t>
            </a:r>
            <a:r>
              <a:rPr spc="-5" dirty="0"/>
              <a:t> el</a:t>
            </a:r>
            <a:r>
              <a:rPr dirty="0"/>
              <a:t> </a:t>
            </a:r>
            <a:r>
              <a:rPr spc="-5" dirty="0"/>
              <a:t>trabajo</a:t>
            </a:r>
            <a:r>
              <a:rPr dirty="0"/>
              <a:t> </a:t>
            </a:r>
            <a:r>
              <a:rPr spc="-5" dirty="0"/>
              <a:t>en</a:t>
            </a:r>
            <a:r>
              <a:rPr dirty="0"/>
              <a:t> equipo</a:t>
            </a:r>
            <a:r>
              <a:rPr spc="5" dirty="0"/>
              <a:t> </a:t>
            </a:r>
            <a:r>
              <a:rPr dirty="0"/>
              <a:t>de</a:t>
            </a:r>
            <a:r>
              <a:rPr spc="330" dirty="0"/>
              <a:t> </a:t>
            </a:r>
            <a:r>
              <a:rPr dirty="0"/>
              <a:t>las </a:t>
            </a:r>
            <a:r>
              <a:rPr spc="5" dirty="0"/>
              <a:t> </a:t>
            </a:r>
            <a:r>
              <a:rPr spc="-5" dirty="0"/>
              <a:t>Instancias </a:t>
            </a:r>
            <a:r>
              <a:rPr spc="-10" dirty="0"/>
              <a:t>Ejecutoras, </a:t>
            </a:r>
            <a:r>
              <a:rPr dirty="0"/>
              <a:t>donde </a:t>
            </a:r>
            <a:r>
              <a:rPr spc="-10" dirty="0"/>
              <a:t>fluya </a:t>
            </a:r>
            <a:r>
              <a:rPr dirty="0"/>
              <a:t>la </a:t>
            </a:r>
            <a:r>
              <a:rPr spc="-10" dirty="0"/>
              <a:t>información </a:t>
            </a:r>
            <a:r>
              <a:rPr spc="-5" dirty="0"/>
              <a:t> en </a:t>
            </a:r>
            <a:r>
              <a:rPr dirty="0"/>
              <a:t>ambos</a:t>
            </a:r>
            <a:r>
              <a:rPr spc="-20" dirty="0"/>
              <a:t> </a:t>
            </a:r>
            <a:r>
              <a:rPr spc="-5" dirty="0"/>
              <a:t>sentidos.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/>
              <a:t>Se </a:t>
            </a:r>
            <a:r>
              <a:rPr spc="-5" dirty="0"/>
              <a:t>solicita </a:t>
            </a:r>
            <a:r>
              <a:rPr spc="-10" dirty="0"/>
              <a:t>mayor</a:t>
            </a:r>
            <a:r>
              <a:rPr spc="-5" dirty="0"/>
              <a:t> </a:t>
            </a:r>
            <a:r>
              <a:rPr spc="-10" dirty="0"/>
              <a:t>compromiso</a:t>
            </a:r>
            <a:r>
              <a:rPr spc="-5" dirty="0"/>
              <a:t> </a:t>
            </a:r>
            <a:r>
              <a:rPr spc="-10" dirty="0"/>
              <a:t>en</a:t>
            </a:r>
            <a:r>
              <a:rPr spc="305" dirty="0"/>
              <a:t> </a:t>
            </a:r>
            <a:r>
              <a:rPr dirty="0"/>
              <a:t>la </a:t>
            </a:r>
            <a:r>
              <a:rPr spc="-5" dirty="0"/>
              <a:t>atención </a:t>
            </a:r>
            <a:r>
              <a:rPr spc="5" dirty="0"/>
              <a:t>de </a:t>
            </a:r>
            <a:r>
              <a:rPr spc="10" dirty="0"/>
              <a:t> </a:t>
            </a:r>
            <a:r>
              <a:rPr dirty="0"/>
              <a:t>los</a:t>
            </a:r>
            <a:r>
              <a:rPr spc="-15" dirty="0"/>
              <a:t> </a:t>
            </a:r>
            <a:r>
              <a:rPr spc="-5" dirty="0"/>
              <a:t>requerimientos</a:t>
            </a:r>
            <a:r>
              <a:rPr spc="-3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 </a:t>
            </a:r>
            <a:r>
              <a:rPr spc="-5" dirty="0"/>
              <a:t>IN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tiempo</a:t>
            </a:r>
            <a:r>
              <a:rPr spc="-20" dirty="0"/>
              <a:t> </a:t>
            </a:r>
            <a:r>
              <a:rPr dirty="0"/>
              <a:t>y</a:t>
            </a:r>
            <a:r>
              <a:rPr spc="10" dirty="0"/>
              <a:t> </a:t>
            </a:r>
            <a:r>
              <a:rPr spc="-10" dirty="0"/>
              <a:t>forma.</a:t>
            </a:r>
          </a:p>
          <a:p>
            <a:pPr marL="299085" marR="571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pc="-5" dirty="0"/>
              <a:t>En</a:t>
            </a:r>
            <a:r>
              <a:rPr dirty="0"/>
              <a:t> </a:t>
            </a:r>
            <a:r>
              <a:rPr spc="-10" dirty="0"/>
              <a:t>factor</a:t>
            </a:r>
            <a:r>
              <a:rPr spc="-5" dirty="0"/>
              <a:t> </a:t>
            </a:r>
            <a:r>
              <a:rPr spc="-10" dirty="0"/>
              <a:t>importante</a:t>
            </a:r>
            <a:r>
              <a:rPr spc="-5" dirty="0"/>
              <a:t> es</a:t>
            </a:r>
            <a:r>
              <a:rPr dirty="0"/>
              <a:t> la</a:t>
            </a:r>
            <a:r>
              <a:rPr spc="5" dirty="0"/>
              <a:t> </a:t>
            </a:r>
            <a:r>
              <a:rPr spc="-5" dirty="0"/>
              <a:t>calidad</a:t>
            </a:r>
            <a:r>
              <a:rPr dirty="0"/>
              <a:t> de</a:t>
            </a:r>
            <a:r>
              <a:rPr spc="5" dirty="0"/>
              <a:t> </a:t>
            </a:r>
            <a:r>
              <a:rPr dirty="0"/>
              <a:t>la </a:t>
            </a:r>
            <a:r>
              <a:rPr spc="-315" dirty="0"/>
              <a:t> </a:t>
            </a:r>
            <a:r>
              <a:rPr spc="-5" dirty="0"/>
              <a:t>información,</a:t>
            </a:r>
            <a:r>
              <a:rPr dirty="0"/>
              <a:t> debe </a:t>
            </a:r>
            <a:r>
              <a:rPr spc="-5" dirty="0"/>
              <a:t>ser</a:t>
            </a:r>
            <a:r>
              <a:rPr dirty="0"/>
              <a:t> </a:t>
            </a:r>
            <a:r>
              <a:rPr spc="-15" dirty="0"/>
              <a:t>veraz</a:t>
            </a:r>
            <a:r>
              <a:rPr spc="-1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oportuna</a:t>
            </a:r>
            <a:r>
              <a:rPr dirty="0"/>
              <a:t> </a:t>
            </a:r>
            <a:r>
              <a:rPr spc="-5" dirty="0"/>
              <a:t>(que</a:t>
            </a:r>
            <a:r>
              <a:rPr dirty="0"/>
              <a:t> </a:t>
            </a:r>
            <a:r>
              <a:rPr spc="-5" dirty="0"/>
              <a:t>el </a:t>
            </a:r>
            <a:r>
              <a:rPr dirty="0"/>
              <a:t> </a:t>
            </a:r>
            <a:r>
              <a:rPr spc="-5" dirty="0"/>
              <a:t>dato</a:t>
            </a:r>
            <a:r>
              <a:rPr dirty="0"/>
              <a:t> </a:t>
            </a:r>
            <a:r>
              <a:rPr spc="-5" dirty="0"/>
              <a:t>sea</a:t>
            </a:r>
            <a:r>
              <a:rPr dirty="0"/>
              <a:t> </a:t>
            </a:r>
            <a:r>
              <a:rPr spc="-10" dirty="0"/>
              <a:t>correcto</a:t>
            </a:r>
            <a:r>
              <a:rPr spc="-5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confiable)</a:t>
            </a:r>
            <a:r>
              <a:rPr dirty="0"/>
              <a:t> </a:t>
            </a:r>
            <a:r>
              <a:rPr spc="-5" dirty="0"/>
              <a:t>evita</a:t>
            </a:r>
            <a:r>
              <a:rPr dirty="0"/>
              <a:t> </a:t>
            </a:r>
            <a:r>
              <a:rPr spc="-10" dirty="0"/>
              <a:t>retrabajos, </a:t>
            </a:r>
            <a:r>
              <a:rPr spc="-5" dirty="0"/>
              <a:t> </a:t>
            </a:r>
            <a:r>
              <a:rPr spc="-10" dirty="0"/>
              <a:t>mayor</a:t>
            </a:r>
            <a:r>
              <a:rPr spc="-20" dirty="0"/>
              <a:t> </a:t>
            </a:r>
            <a:r>
              <a:rPr spc="-5" dirty="0"/>
              <a:t>aprovechamiento</a:t>
            </a:r>
            <a:r>
              <a:rPr spc="-3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tiempo</a:t>
            </a:r>
            <a:r>
              <a:rPr spc="-20" dirty="0"/>
              <a:t> </a:t>
            </a:r>
            <a:r>
              <a:rPr dirty="0"/>
              <a:t>y</a:t>
            </a:r>
            <a:r>
              <a:rPr spc="-5" dirty="0"/>
              <a:t> talento</a:t>
            </a:r>
          </a:p>
          <a:p>
            <a:pPr marL="299085" marR="635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pc="-5" dirty="0"/>
              <a:t>Es</a:t>
            </a:r>
            <a:r>
              <a:rPr dirty="0"/>
              <a:t> de</a:t>
            </a:r>
            <a:r>
              <a:rPr spc="5" dirty="0"/>
              <a:t> </a:t>
            </a:r>
            <a:r>
              <a:rPr spc="-5" dirty="0"/>
              <a:t>suma</a:t>
            </a:r>
            <a:r>
              <a:rPr dirty="0"/>
              <a:t> </a:t>
            </a:r>
            <a:r>
              <a:rPr spc="-5" dirty="0"/>
              <a:t>importancia</a:t>
            </a:r>
            <a:r>
              <a:rPr dirty="0"/>
              <a:t> </a:t>
            </a:r>
            <a:r>
              <a:rPr spc="-5" dirty="0"/>
              <a:t>tener</a:t>
            </a:r>
            <a:r>
              <a:rPr dirty="0"/>
              <a:t> </a:t>
            </a:r>
            <a:r>
              <a:rPr spc="-5" dirty="0"/>
              <a:t>asistencia</a:t>
            </a:r>
            <a:r>
              <a:rPr dirty="0"/>
              <a:t> a</a:t>
            </a:r>
            <a:r>
              <a:rPr spc="5" dirty="0"/>
              <a:t> </a:t>
            </a:r>
            <a:r>
              <a:rPr dirty="0"/>
              <a:t>las </a:t>
            </a:r>
            <a:r>
              <a:rPr spc="5" dirty="0"/>
              <a:t> </a:t>
            </a:r>
            <a:r>
              <a:rPr spc="-5" dirty="0"/>
              <a:t>reuniones</a:t>
            </a:r>
            <a:r>
              <a:rPr dirty="0"/>
              <a:t> </a:t>
            </a:r>
            <a:r>
              <a:rPr spc="-15" dirty="0"/>
              <a:t>convocadas</a:t>
            </a:r>
            <a:r>
              <a:rPr spc="-10" dirty="0"/>
              <a:t> </a:t>
            </a:r>
            <a:r>
              <a:rPr spc="-5" dirty="0"/>
              <a:t>por</a:t>
            </a:r>
            <a:r>
              <a:rPr dirty="0"/>
              <a:t> la</a:t>
            </a:r>
            <a:r>
              <a:rPr spc="5" dirty="0"/>
              <a:t> </a:t>
            </a:r>
            <a:r>
              <a:rPr spc="-5" dirty="0"/>
              <a:t>IN</a:t>
            </a:r>
            <a:r>
              <a:rPr dirty="0"/>
              <a:t> y</a:t>
            </a:r>
            <a:r>
              <a:rPr spc="5" dirty="0"/>
              <a:t> </a:t>
            </a:r>
            <a:r>
              <a:rPr spc="-10" dirty="0"/>
              <a:t>garantizar</a:t>
            </a:r>
            <a:r>
              <a:rPr spc="-5" dirty="0"/>
              <a:t> su </a:t>
            </a:r>
            <a:r>
              <a:rPr dirty="0"/>
              <a:t> permanencia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estas</a:t>
            </a:r>
            <a:r>
              <a:rPr dirty="0"/>
              <a:t> </a:t>
            </a:r>
            <a:r>
              <a:rPr spc="-5" dirty="0"/>
              <a:t>asegurando</a:t>
            </a:r>
            <a:r>
              <a:rPr dirty="0"/>
              <a:t> </a:t>
            </a:r>
            <a:r>
              <a:rPr spc="-5" dirty="0"/>
              <a:t>una</a:t>
            </a:r>
            <a:r>
              <a:rPr dirty="0"/>
              <a:t> buena </a:t>
            </a:r>
            <a:r>
              <a:rPr spc="5" dirty="0"/>
              <a:t> </a:t>
            </a:r>
            <a:r>
              <a:rPr spc="-10" dirty="0"/>
              <a:t>conexión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internet.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63136" y="175640"/>
            <a:ext cx="45643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7034" marR="5080" indent="-394970">
              <a:lnSpc>
                <a:spcPts val="2590"/>
              </a:lnSpc>
              <a:spcBef>
                <a:spcPts val="425"/>
              </a:spcBef>
            </a:pPr>
            <a:r>
              <a:rPr sz="2400" spc="-75" dirty="0"/>
              <a:t>RESP</a:t>
            </a:r>
            <a:r>
              <a:rPr sz="2400" spc="-100" dirty="0"/>
              <a:t>O</a:t>
            </a:r>
            <a:r>
              <a:rPr sz="2400" spc="-165" dirty="0"/>
              <a:t>NSABIL</a:t>
            </a:r>
            <a:r>
              <a:rPr sz="2400" spc="-145" dirty="0"/>
              <a:t>IDADES</a:t>
            </a:r>
            <a:r>
              <a:rPr sz="2400" spc="-140" dirty="0"/>
              <a:t> </a:t>
            </a:r>
            <a:r>
              <a:rPr sz="2400" spc="-25" dirty="0"/>
              <a:t>DE</a:t>
            </a:r>
            <a:r>
              <a:rPr sz="2400" spc="-155" dirty="0"/>
              <a:t> </a:t>
            </a:r>
            <a:r>
              <a:rPr sz="2400" spc="-60" dirty="0"/>
              <a:t>LA  </a:t>
            </a:r>
            <a:r>
              <a:rPr sz="2400" spc="-170" dirty="0"/>
              <a:t>INSTAN</a:t>
            </a:r>
            <a:r>
              <a:rPr sz="2400" spc="-180" dirty="0"/>
              <a:t>C</a:t>
            </a:r>
            <a:r>
              <a:rPr sz="2400" spc="-305" dirty="0"/>
              <a:t>IA</a:t>
            </a:r>
            <a:r>
              <a:rPr sz="2400" spc="-140" dirty="0"/>
              <a:t> </a:t>
            </a:r>
            <a:r>
              <a:rPr sz="2400" spc="-55" dirty="0"/>
              <a:t>EJ</a:t>
            </a:r>
            <a:r>
              <a:rPr sz="2400" spc="-10" dirty="0"/>
              <a:t>E</a:t>
            </a:r>
            <a:r>
              <a:rPr sz="2400" spc="-25" dirty="0"/>
              <a:t>C</a:t>
            </a:r>
            <a:r>
              <a:rPr sz="2400" spc="-85" dirty="0"/>
              <a:t>UT</a:t>
            </a:r>
            <a:r>
              <a:rPr sz="2400" spc="-110" dirty="0"/>
              <a:t>O</a:t>
            </a:r>
            <a:r>
              <a:rPr sz="2400" spc="-95" dirty="0"/>
              <a:t>RA</a:t>
            </a:r>
            <a:endParaRPr sz="24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5939218" y="3139630"/>
            <a:ext cx="1581785" cy="370205"/>
            <a:chOff x="5939218" y="3139630"/>
            <a:chExt cx="1581785" cy="370205"/>
          </a:xfrm>
        </p:grpSpPr>
        <p:sp>
          <p:nvSpPr>
            <p:cNvPr id="12" name="object 12"/>
            <p:cNvSpPr/>
            <p:nvPr/>
          </p:nvSpPr>
          <p:spPr>
            <a:xfrm>
              <a:off x="5953505" y="3153917"/>
              <a:ext cx="1553210" cy="341630"/>
            </a:xfrm>
            <a:custGeom>
              <a:avLst/>
              <a:gdLst/>
              <a:ahLst/>
              <a:cxnLst/>
              <a:rect l="l" t="t" r="r" b="b"/>
              <a:pathLst>
                <a:path w="1553209" h="341629">
                  <a:moveTo>
                    <a:pt x="1382268" y="0"/>
                  </a:moveTo>
                  <a:lnTo>
                    <a:pt x="1382268" y="85344"/>
                  </a:lnTo>
                  <a:lnTo>
                    <a:pt x="0" y="85344"/>
                  </a:lnTo>
                  <a:lnTo>
                    <a:pt x="0" y="256032"/>
                  </a:lnTo>
                  <a:lnTo>
                    <a:pt x="1382268" y="256032"/>
                  </a:lnTo>
                  <a:lnTo>
                    <a:pt x="1382268" y="341376"/>
                  </a:lnTo>
                  <a:lnTo>
                    <a:pt x="1552955" y="170687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53505" y="3153917"/>
              <a:ext cx="1553210" cy="341630"/>
            </a:xfrm>
            <a:custGeom>
              <a:avLst/>
              <a:gdLst/>
              <a:ahLst/>
              <a:cxnLst/>
              <a:rect l="l" t="t" r="r" b="b"/>
              <a:pathLst>
                <a:path w="1553209" h="341629">
                  <a:moveTo>
                    <a:pt x="0" y="85344"/>
                  </a:moveTo>
                  <a:lnTo>
                    <a:pt x="1382268" y="85344"/>
                  </a:lnTo>
                  <a:lnTo>
                    <a:pt x="1382268" y="0"/>
                  </a:lnTo>
                  <a:lnTo>
                    <a:pt x="1552955" y="170687"/>
                  </a:lnTo>
                  <a:lnTo>
                    <a:pt x="1382268" y="341376"/>
                  </a:lnTo>
                  <a:lnTo>
                    <a:pt x="1382268" y="256032"/>
                  </a:lnTo>
                  <a:lnTo>
                    <a:pt x="0" y="256032"/>
                  </a:lnTo>
                  <a:lnTo>
                    <a:pt x="0" y="85344"/>
                  </a:lnTo>
                  <a:close/>
                </a:path>
              </a:pathLst>
            </a:custGeom>
            <a:ln w="28575">
              <a:solidFill>
                <a:srgbClr val="691B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306705" cy="1595755"/>
          </a:xfrm>
          <a:custGeom>
            <a:avLst/>
            <a:gdLst/>
            <a:ahLst/>
            <a:cxnLst/>
            <a:rect l="l" t="t" r="r" b="b"/>
            <a:pathLst>
              <a:path w="306705" h="1595755">
                <a:moveTo>
                  <a:pt x="306324" y="0"/>
                </a:moveTo>
                <a:lnTo>
                  <a:pt x="0" y="0"/>
                </a:lnTo>
                <a:lnTo>
                  <a:pt x="0" y="1595627"/>
                </a:lnTo>
                <a:lnTo>
                  <a:pt x="306324" y="1595627"/>
                </a:lnTo>
                <a:lnTo>
                  <a:pt x="30632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11" y="606679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2056" y="262127"/>
            <a:ext cx="2153411" cy="5425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69229" y="32003"/>
            <a:ext cx="2040255" cy="5836920"/>
            <a:chOff x="269229" y="32003"/>
            <a:chExt cx="2040255" cy="58369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32003"/>
              <a:ext cx="2034539" cy="9128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711" y="1967483"/>
              <a:ext cx="1514856" cy="39014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229" y="1150992"/>
              <a:ext cx="1599283" cy="11036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38259" y="998709"/>
            <a:ext cx="2817495" cy="4568825"/>
            <a:chOff x="8938259" y="998709"/>
            <a:chExt cx="2817495" cy="45688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8259" y="1869948"/>
              <a:ext cx="1854707" cy="36972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31371" y="1008234"/>
              <a:ext cx="1515110" cy="1005840"/>
            </a:xfrm>
            <a:custGeom>
              <a:avLst/>
              <a:gdLst/>
              <a:ahLst/>
              <a:cxnLst/>
              <a:rect l="l" t="t" r="r" b="b"/>
              <a:pathLst>
                <a:path w="1515109" h="1005839">
                  <a:moveTo>
                    <a:pt x="780156" y="0"/>
                  </a:moveTo>
                  <a:lnTo>
                    <a:pt x="727143" y="165"/>
                  </a:lnTo>
                  <a:lnTo>
                    <a:pt x="674377" y="2305"/>
                  </a:lnTo>
                  <a:lnTo>
                    <a:pt x="622064" y="6400"/>
                  </a:lnTo>
                  <a:lnTo>
                    <a:pt x="570406" y="12429"/>
                  </a:lnTo>
                  <a:lnTo>
                    <a:pt x="519608" y="20374"/>
                  </a:lnTo>
                  <a:lnTo>
                    <a:pt x="469874" y="30214"/>
                  </a:lnTo>
                  <a:lnTo>
                    <a:pt x="421407" y="41929"/>
                  </a:lnTo>
                  <a:lnTo>
                    <a:pt x="374411" y="55499"/>
                  </a:lnTo>
                  <a:lnTo>
                    <a:pt x="329090" y="70905"/>
                  </a:lnTo>
                  <a:lnTo>
                    <a:pt x="285648" y="88127"/>
                  </a:lnTo>
                  <a:lnTo>
                    <a:pt x="244289" y="107144"/>
                  </a:lnTo>
                  <a:lnTo>
                    <a:pt x="205217" y="127936"/>
                  </a:lnTo>
                  <a:lnTo>
                    <a:pt x="168636" y="150485"/>
                  </a:lnTo>
                  <a:lnTo>
                    <a:pt x="134749" y="174770"/>
                  </a:lnTo>
                  <a:lnTo>
                    <a:pt x="98049" y="206106"/>
                  </a:lnTo>
                  <a:lnTo>
                    <a:pt x="67278" y="238512"/>
                  </a:lnTo>
                  <a:lnTo>
                    <a:pt x="42370" y="271790"/>
                  </a:lnTo>
                  <a:lnTo>
                    <a:pt x="23255" y="305739"/>
                  </a:lnTo>
                  <a:lnTo>
                    <a:pt x="2138" y="374856"/>
                  </a:lnTo>
                  <a:lnTo>
                    <a:pt x="0" y="409625"/>
                  </a:lnTo>
                  <a:lnTo>
                    <a:pt x="3385" y="444268"/>
                  </a:lnTo>
                  <a:lnTo>
                    <a:pt x="26455" y="512379"/>
                  </a:lnTo>
                  <a:lnTo>
                    <a:pt x="46005" y="545449"/>
                  </a:lnTo>
                  <a:lnTo>
                    <a:pt x="70807" y="577595"/>
                  </a:lnTo>
                  <a:lnTo>
                    <a:pt x="100794" y="608619"/>
                  </a:lnTo>
                  <a:lnTo>
                    <a:pt x="135899" y="638321"/>
                  </a:lnTo>
                  <a:lnTo>
                    <a:pt x="176054" y="666501"/>
                  </a:lnTo>
                  <a:lnTo>
                    <a:pt x="221190" y="692960"/>
                  </a:lnTo>
                  <a:lnTo>
                    <a:pt x="271241" y="717500"/>
                  </a:lnTo>
                  <a:lnTo>
                    <a:pt x="326138" y="739920"/>
                  </a:lnTo>
                  <a:lnTo>
                    <a:pt x="266702" y="1005350"/>
                  </a:lnTo>
                  <a:lnTo>
                    <a:pt x="590806" y="802277"/>
                  </a:lnTo>
                  <a:lnTo>
                    <a:pt x="644052" y="807638"/>
                  </a:lnTo>
                  <a:lnTo>
                    <a:pt x="697346" y="810928"/>
                  </a:lnTo>
                  <a:lnTo>
                    <a:pt x="750510" y="812184"/>
                  </a:lnTo>
                  <a:lnTo>
                    <a:pt x="803362" y="811443"/>
                  </a:lnTo>
                  <a:lnTo>
                    <a:pt x="855722" y="808744"/>
                  </a:lnTo>
                  <a:lnTo>
                    <a:pt x="907411" y="804124"/>
                  </a:lnTo>
                  <a:lnTo>
                    <a:pt x="958248" y="797621"/>
                  </a:lnTo>
                  <a:lnTo>
                    <a:pt x="1008053" y="789272"/>
                  </a:lnTo>
                  <a:lnTo>
                    <a:pt x="1056646" y="779116"/>
                  </a:lnTo>
                  <a:lnTo>
                    <a:pt x="1103845" y="767189"/>
                  </a:lnTo>
                  <a:lnTo>
                    <a:pt x="1149472" y="753530"/>
                  </a:lnTo>
                  <a:lnTo>
                    <a:pt x="1193346" y="738176"/>
                  </a:lnTo>
                  <a:lnTo>
                    <a:pt x="1235287" y="721165"/>
                  </a:lnTo>
                  <a:lnTo>
                    <a:pt x="1275114" y="702534"/>
                  </a:lnTo>
                  <a:lnTo>
                    <a:pt x="1312647" y="682322"/>
                  </a:lnTo>
                  <a:lnTo>
                    <a:pt x="1347706" y="660566"/>
                  </a:lnTo>
                  <a:lnTo>
                    <a:pt x="1380111" y="637304"/>
                  </a:lnTo>
                  <a:lnTo>
                    <a:pt x="1416811" y="605968"/>
                  </a:lnTo>
                  <a:lnTo>
                    <a:pt x="1447582" y="573562"/>
                  </a:lnTo>
                  <a:lnTo>
                    <a:pt x="1472491" y="540284"/>
                  </a:lnTo>
                  <a:lnTo>
                    <a:pt x="1491605" y="506335"/>
                  </a:lnTo>
                  <a:lnTo>
                    <a:pt x="1512723" y="437218"/>
                  </a:lnTo>
                  <a:lnTo>
                    <a:pt x="1514861" y="402449"/>
                  </a:lnTo>
                  <a:lnTo>
                    <a:pt x="1511475" y="367806"/>
                  </a:lnTo>
                  <a:lnTo>
                    <a:pt x="1488405" y="299695"/>
                  </a:lnTo>
                  <a:lnTo>
                    <a:pt x="1468856" y="266625"/>
                  </a:lnTo>
                  <a:lnTo>
                    <a:pt x="1444053" y="234479"/>
                  </a:lnTo>
                  <a:lnTo>
                    <a:pt x="1414066" y="203455"/>
                  </a:lnTo>
                  <a:lnTo>
                    <a:pt x="1378961" y="173753"/>
                  </a:lnTo>
                  <a:lnTo>
                    <a:pt x="1338807" y="145573"/>
                  </a:lnTo>
                  <a:lnTo>
                    <a:pt x="1293670" y="119113"/>
                  </a:lnTo>
                  <a:lnTo>
                    <a:pt x="1243620" y="94574"/>
                  </a:lnTo>
                  <a:lnTo>
                    <a:pt x="1188722" y="72154"/>
                  </a:lnTo>
                  <a:lnTo>
                    <a:pt x="1141065" y="55805"/>
                  </a:lnTo>
                  <a:lnTo>
                    <a:pt x="1092025" y="41591"/>
                  </a:lnTo>
                  <a:lnTo>
                    <a:pt x="1041805" y="29490"/>
                  </a:lnTo>
                  <a:lnTo>
                    <a:pt x="990611" y="19483"/>
                  </a:lnTo>
                  <a:lnTo>
                    <a:pt x="938644" y="11551"/>
                  </a:lnTo>
                  <a:lnTo>
                    <a:pt x="886111" y="5673"/>
                  </a:lnTo>
                  <a:lnTo>
                    <a:pt x="833213" y="1829"/>
                  </a:lnTo>
                  <a:lnTo>
                    <a:pt x="78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31371" y="1008234"/>
              <a:ext cx="1515110" cy="1005840"/>
            </a:xfrm>
            <a:custGeom>
              <a:avLst/>
              <a:gdLst/>
              <a:ahLst/>
              <a:cxnLst/>
              <a:rect l="l" t="t" r="r" b="b"/>
              <a:pathLst>
                <a:path w="1515109" h="1005839">
                  <a:moveTo>
                    <a:pt x="266702" y="1005350"/>
                  </a:moveTo>
                  <a:lnTo>
                    <a:pt x="326138" y="739920"/>
                  </a:lnTo>
                  <a:lnTo>
                    <a:pt x="271241" y="717500"/>
                  </a:lnTo>
                  <a:lnTo>
                    <a:pt x="221190" y="692960"/>
                  </a:lnTo>
                  <a:lnTo>
                    <a:pt x="176054" y="666501"/>
                  </a:lnTo>
                  <a:lnTo>
                    <a:pt x="135899" y="638321"/>
                  </a:lnTo>
                  <a:lnTo>
                    <a:pt x="100794" y="608619"/>
                  </a:lnTo>
                  <a:lnTo>
                    <a:pt x="70807" y="577595"/>
                  </a:lnTo>
                  <a:lnTo>
                    <a:pt x="46005" y="545449"/>
                  </a:lnTo>
                  <a:lnTo>
                    <a:pt x="26455" y="512379"/>
                  </a:lnTo>
                  <a:lnTo>
                    <a:pt x="3385" y="444268"/>
                  </a:lnTo>
                  <a:lnTo>
                    <a:pt x="0" y="409625"/>
                  </a:lnTo>
                  <a:lnTo>
                    <a:pt x="2138" y="374856"/>
                  </a:lnTo>
                  <a:lnTo>
                    <a:pt x="23255" y="305739"/>
                  </a:lnTo>
                  <a:lnTo>
                    <a:pt x="42370" y="271790"/>
                  </a:lnTo>
                  <a:lnTo>
                    <a:pt x="67278" y="238512"/>
                  </a:lnTo>
                  <a:lnTo>
                    <a:pt x="98049" y="206106"/>
                  </a:lnTo>
                  <a:lnTo>
                    <a:pt x="134749" y="174770"/>
                  </a:lnTo>
                  <a:lnTo>
                    <a:pt x="168636" y="150485"/>
                  </a:lnTo>
                  <a:lnTo>
                    <a:pt x="205217" y="127936"/>
                  </a:lnTo>
                  <a:lnTo>
                    <a:pt x="244289" y="107144"/>
                  </a:lnTo>
                  <a:lnTo>
                    <a:pt x="285648" y="88127"/>
                  </a:lnTo>
                  <a:lnTo>
                    <a:pt x="329090" y="70905"/>
                  </a:lnTo>
                  <a:lnTo>
                    <a:pt x="374411" y="55499"/>
                  </a:lnTo>
                  <a:lnTo>
                    <a:pt x="421407" y="41929"/>
                  </a:lnTo>
                  <a:lnTo>
                    <a:pt x="469874" y="30214"/>
                  </a:lnTo>
                  <a:lnTo>
                    <a:pt x="519608" y="20374"/>
                  </a:lnTo>
                  <a:lnTo>
                    <a:pt x="570406" y="12429"/>
                  </a:lnTo>
                  <a:lnTo>
                    <a:pt x="622064" y="6400"/>
                  </a:lnTo>
                  <a:lnTo>
                    <a:pt x="674377" y="2305"/>
                  </a:lnTo>
                  <a:lnTo>
                    <a:pt x="727143" y="165"/>
                  </a:lnTo>
                  <a:lnTo>
                    <a:pt x="780156" y="0"/>
                  </a:lnTo>
                  <a:lnTo>
                    <a:pt x="833213" y="1829"/>
                  </a:lnTo>
                  <a:lnTo>
                    <a:pt x="886111" y="5673"/>
                  </a:lnTo>
                  <a:lnTo>
                    <a:pt x="938644" y="11551"/>
                  </a:lnTo>
                  <a:lnTo>
                    <a:pt x="990611" y="19483"/>
                  </a:lnTo>
                  <a:lnTo>
                    <a:pt x="1041805" y="29490"/>
                  </a:lnTo>
                  <a:lnTo>
                    <a:pt x="1092025" y="41591"/>
                  </a:lnTo>
                  <a:lnTo>
                    <a:pt x="1141065" y="55805"/>
                  </a:lnTo>
                  <a:lnTo>
                    <a:pt x="1188722" y="72154"/>
                  </a:lnTo>
                  <a:lnTo>
                    <a:pt x="1243620" y="94574"/>
                  </a:lnTo>
                  <a:lnTo>
                    <a:pt x="1293670" y="119113"/>
                  </a:lnTo>
                  <a:lnTo>
                    <a:pt x="1338807" y="145573"/>
                  </a:lnTo>
                  <a:lnTo>
                    <a:pt x="1378961" y="173753"/>
                  </a:lnTo>
                  <a:lnTo>
                    <a:pt x="1414066" y="203455"/>
                  </a:lnTo>
                  <a:lnTo>
                    <a:pt x="1444053" y="234479"/>
                  </a:lnTo>
                  <a:lnTo>
                    <a:pt x="1468856" y="266625"/>
                  </a:lnTo>
                  <a:lnTo>
                    <a:pt x="1488405" y="299695"/>
                  </a:lnTo>
                  <a:lnTo>
                    <a:pt x="1511475" y="367806"/>
                  </a:lnTo>
                  <a:lnTo>
                    <a:pt x="1514861" y="402449"/>
                  </a:lnTo>
                  <a:lnTo>
                    <a:pt x="1512723" y="437218"/>
                  </a:lnTo>
                  <a:lnTo>
                    <a:pt x="1491605" y="506335"/>
                  </a:lnTo>
                  <a:lnTo>
                    <a:pt x="1472491" y="540284"/>
                  </a:lnTo>
                  <a:lnTo>
                    <a:pt x="1447582" y="573562"/>
                  </a:lnTo>
                  <a:lnTo>
                    <a:pt x="1416811" y="605968"/>
                  </a:lnTo>
                  <a:lnTo>
                    <a:pt x="1380111" y="637304"/>
                  </a:lnTo>
                  <a:lnTo>
                    <a:pt x="1347706" y="660566"/>
                  </a:lnTo>
                  <a:lnTo>
                    <a:pt x="1312647" y="682322"/>
                  </a:lnTo>
                  <a:lnTo>
                    <a:pt x="1275114" y="702534"/>
                  </a:lnTo>
                  <a:lnTo>
                    <a:pt x="1235287" y="721165"/>
                  </a:lnTo>
                  <a:lnTo>
                    <a:pt x="1193346" y="738176"/>
                  </a:lnTo>
                  <a:lnTo>
                    <a:pt x="1149472" y="753530"/>
                  </a:lnTo>
                  <a:lnTo>
                    <a:pt x="1103845" y="767189"/>
                  </a:lnTo>
                  <a:lnTo>
                    <a:pt x="1056646" y="779116"/>
                  </a:lnTo>
                  <a:lnTo>
                    <a:pt x="1008053" y="789272"/>
                  </a:lnTo>
                  <a:lnTo>
                    <a:pt x="958248" y="797621"/>
                  </a:lnTo>
                  <a:lnTo>
                    <a:pt x="907411" y="804124"/>
                  </a:lnTo>
                  <a:lnTo>
                    <a:pt x="855722" y="808744"/>
                  </a:lnTo>
                  <a:lnTo>
                    <a:pt x="803362" y="811443"/>
                  </a:lnTo>
                  <a:lnTo>
                    <a:pt x="750510" y="812184"/>
                  </a:lnTo>
                  <a:lnTo>
                    <a:pt x="697346" y="810928"/>
                  </a:lnTo>
                  <a:lnTo>
                    <a:pt x="644052" y="807638"/>
                  </a:lnTo>
                  <a:lnTo>
                    <a:pt x="590806" y="802277"/>
                  </a:lnTo>
                  <a:lnTo>
                    <a:pt x="266702" y="1005350"/>
                  </a:lnTo>
                  <a:close/>
                </a:path>
              </a:pathLst>
            </a:custGeom>
            <a:ln w="190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585831" y="1088517"/>
            <a:ext cx="805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Per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ona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Enlace  Estatal de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Contraloría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Social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77845" y="3812032"/>
            <a:ext cx="6170930" cy="85725"/>
          </a:xfrm>
          <a:custGeom>
            <a:avLst/>
            <a:gdLst/>
            <a:ahLst/>
            <a:cxnLst/>
            <a:rect l="l" t="t" r="r" b="b"/>
            <a:pathLst>
              <a:path w="6170930" h="85725">
                <a:moveTo>
                  <a:pt x="85725" y="0"/>
                </a:moveTo>
                <a:lnTo>
                  <a:pt x="0" y="42926"/>
                </a:lnTo>
                <a:lnTo>
                  <a:pt x="85725" y="85725"/>
                </a:lnTo>
                <a:lnTo>
                  <a:pt x="85725" y="57150"/>
                </a:lnTo>
                <a:lnTo>
                  <a:pt x="71501" y="57150"/>
                </a:lnTo>
                <a:lnTo>
                  <a:pt x="71501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6170930" h="85725">
                <a:moveTo>
                  <a:pt x="6084697" y="0"/>
                </a:moveTo>
                <a:lnTo>
                  <a:pt x="6084697" y="85725"/>
                </a:lnTo>
                <a:lnTo>
                  <a:pt x="6141931" y="57150"/>
                </a:lnTo>
                <a:lnTo>
                  <a:pt x="6098921" y="57150"/>
                </a:lnTo>
                <a:lnTo>
                  <a:pt x="6098921" y="28575"/>
                </a:lnTo>
                <a:lnTo>
                  <a:pt x="6141762" y="28575"/>
                </a:lnTo>
                <a:lnTo>
                  <a:pt x="6084697" y="0"/>
                </a:lnTo>
                <a:close/>
              </a:path>
              <a:path w="6170930" h="85725">
                <a:moveTo>
                  <a:pt x="85725" y="28575"/>
                </a:moveTo>
                <a:lnTo>
                  <a:pt x="71501" y="28575"/>
                </a:lnTo>
                <a:lnTo>
                  <a:pt x="71501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6170930" h="85725">
                <a:moveTo>
                  <a:pt x="6084697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6084697" y="57150"/>
                </a:lnTo>
                <a:lnTo>
                  <a:pt x="6084697" y="28575"/>
                </a:lnTo>
                <a:close/>
              </a:path>
              <a:path w="6170930" h="85725">
                <a:moveTo>
                  <a:pt x="6141762" y="28575"/>
                </a:moveTo>
                <a:lnTo>
                  <a:pt x="6098921" y="28575"/>
                </a:lnTo>
                <a:lnTo>
                  <a:pt x="6098921" y="57150"/>
                </a:lnTo>
                <a:lnTo>
                  <a:pt x="6141931" y="57150"/>
                </a:lnTo>
                <a:lnTo>
                  <a:pt x="6170422" y="42926"/>
                </a:lnTo>
                <a:lnTo>
                  <a:pt x="6141762" y="28575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8701" y="4351909"/>
            <a:ext cx="6179820" cy="107950"/>
          </a:xfrm>
          <a:custGeom>
            <a:avLst/>
            <a:gdLst/>
            <a:ahLst/>
            <a:cxnLst/>
            <a:rect l="l" t="t" r="r" b="b"/>
            <a:pathLst>
              <a:path w="6179820" h="107950">
                <a:moveTo>
                  <a:pt x="85598" y="22225"/>
                </a:moveTo>
                <a:lnTo>
                  <a:pt x="0" y="65405"/>
                </a:lnTo>
                <a:lnTo>
                  <a:pt x="85852" y="107950"/>
                </a:lnTo>
                <a:lnTo>
                  <a:pt x="85767" y="79375"/>
                </a:lnTo>
                <a:lnTo>
                  <a:pt x="71374" y="79375"/>
                </a:lnTo>
                <a:lnTo>
                  <a:pt x="71374" y="50800"/>
                </a:lnTo>
                <a:lnTo>
                  <a:pt x="85682" y="50747"/>
                </a:lnTo>
                <a:lnTo>
                  <a:pt x="85598" y="22225"/>
                </a:lnTo>
                <a:close/>
              </a:path>
              <a:path w="6179820" h="107950">
                <a:moveTo>
                  <a:pt x="6151502" y="28575"/>
                </a:moveTo>
                <a:lnTo>
                  <a:pt x="6108319" y="28575"/>
                </a:lnTo>
                <a:lnTo>
                  <a:pt x="6108446" y="57150"/>
                </a:lnTo>
                <a:lnTo>
                  <a:pt x="6094095" y="57202"/>
                </a:lnTo>
                <a:lnTo>
                  <a:pt x="6094222" y="85725"/>
                </a:lnTo>
                <a:lnTo>
                  <a:pt x="6179693" y="42545"/>
                </a:lnTo>
                <a:lnTo>
                  <a:pt x="6151502" y="28575"/>
                </a:lnTo>
                <a:close/>
              </a:path>
              <a:path w="6179820" h="107950">
                <a:moveTo>
                  <a:pt x="85682" y="50747"/>
                </a:moveTo>
                <a:lnTo>
                  <a:pt x="71374" y="50800"/>
                </a:lnTo>
                <a:lnTo>
                  <a:pt x="71374" y="79375"/>
                </a:lnTo>
                <a:lnTo>
                  <a:pt x="85767" y="79322"/>
                </a:lnTo>
                <a:lnTo>
                  <a:pt x="85682" y="50747"/>
                </a:lnTo>
                <a:close/>
              </a:path>
              <a:path w="6179820" h="107950">
                <a:moveTo>
                  <a:pt x="85767" y="79322"/>
                </a:moveTo>
                <a:lnTo>
                  <a:pt x="71374" y="79375"/>
                </a:lnTo>
                <a:lnTo>
                  <a:pt x="85767" y="79375"/>
                </a:lnTo>
                <a:close/>
              </a:path>
              <a:path w="6179820" h="107950">
                <a:moveTo>
                  <a:pt x="6093968" y="28627"/>
                </a:moveTo>
                <a:lnTo>
                  <a:pt x="85682" y="50747"/>
                </a:lnTo>
                <a:lnTo>
                  <a:pt x="85767" y="79322"/>
                </a:lnTo>
                <a:lnTo>
                  <a:pt x="6094095" y="57202"/>
                </a:lnTo>
                <a:lnTo>
                  <a:pt x="6093968" y="28627"/>
                </a:lnTo>
                <a:close/>
              </a:path>
              <a:path w="6179820" h="107950">
                <a:moveTo>
                  <a:pt x="6108319" y="28575"/>
                </a:moveTo>
                <a:lnTo>
                  <a:pt x="6093968" y="28627"/>
                </a:lnTo>
                <a:lnTo>
                  <a:pt x="6094095" y="57202"/>
                </a:lnTo>
                <a:lnTo>
                  <a:pt x="6108446" y="57150"/>
                </a:lnTo>
                <a:lnTo>
                  <a:pt x="6108319" y="28575"/>
                </a:lnTo>
                <a:close/>
              </a:path>
              <a:path w="6179820" h="107950">
                <a:moveTo>
                  <a:pt x="6093841" y="0"/>
                </a:moveTo>
                <a:lnTo>
                  <a:pt x="6093968" y="28627"/>
                </a:lnTo>
                <a:lnTo>
                  <a:pt x="6151502" y="28575"/>
                </a:lnTo>
                <a:lnTo>
                  <a:pt x="6093841" y="0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1082" y="3059302"/>
            <a:ext cx="6191885" cy="87630"/>
          </a:xfrm>
          <a:custGeom>
            <a:avLst/>
            <a:gdLst/>
            <a:ahLst/>
            <a:cxnLst/>
            <a:rect l="l" t="t" r="r" b="b"/>
            <a:pathLst>
              <a:path w="6191884" h="87630">
                <a:moveTo>
                  <a:pt x="6105652" y="58797"/>
                </a:moveTo>
                <a:lnTo>
                  <a:pt x="6105652" y="87375"/>
                </a:lnTo>
                <a:lnTo>
                  <a:pt x="6162886" y="58800"/>
                </a:lnTo>
                <a:lnTo>
                  <a:pt x="6105652" y="58797"/>
                </a:lnTo>
                <a:close/>
              </a:path>
              <a:path w="6191884" h="87630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85725" y="57153"/>
                </a:lnTo>
                <a:lnTo>
                  <a:pt x="71374" y="57150"/>
                </a:lnTo>
                <a:lnTo>
                  <a:pt x="71500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6191884" h="87630">
                <a:moveTo>
                  <a:pt x="6105652" y="30222"/>
                </a:moveTo>
                <a:lnTo>
                  <a:pt x="6105652" y="58797"/>
                </a:lnTo>
                <a:lnTo>
                  <a:pt x="6119876" y="58800"/>
                </a:lnTo>
                <a:lnTo>
                  <a:pt x="6119876" y="30225"/>
                </a:lnTo>
                <a:lnTo>
                  <a:pt x="6105652" y="30222"/>
                </a:lnTo>
                <a:close/>
              </a:path>
              <a:path w="6191884" h="87630">
                <a:moveTo>
                  <a:pt x="6105652" y="1650"/>
                </a:moveTo>
                <a:lnTo>
                  <a:pt x="6105652" y="30222"/>
                </a:lnTo>
                <a:lnTo>
                  <a:pt x="6119876" y="30225"/>
                </a:lnTo>
                <a:lnTo>
                  <a:pt x="6119876" y="58800"/>
                </a:lnTo>
                <a:lnTo>
                  <a:pt x="6162894" y="58797"/>
                </a:lnTo>
                <a:lnTo>
                  <a:pt x="6191377" y="44576"/>
                </a:lnTo>
                <a:lnTo>
                  <a:pt x="6105652" y="1650"/>
                </a:lnTo>
                <a:close/>
              </a:path>
              <a:path w="6191884" h="87630">
                <a:moveTo>
                  <a:pt x="85725" y="28578"/>
                </a:moveTo>
                <a:lnTo>
                  <a:pt x="85725" y="57153"/>
                </a:lnTo>
                <a:lnTo>
                  <a:pt x="6105652" y="58797"/>
                </a:lnTo>
                <a:lnTo>
                  <a:pt x="6105652" y="30222"/>
                </a:lnTo>
                <a:lnTo>
                  <a:pt x="85725" y="28578"/>
                </a:lnTo>
                <a:close/>
              </a:path>
              <a:path w="6191884" h="87630">
                <a:moveTo>
                  <a:pt x="71500" y="28575"/>
                </a:moveTo>
                <a:lnTo>
                  <a:pt x="71374" y="57150"/>
                </a:lnTo>
                <a:lnTo>
                  <a:pt x="85725" y="57153"/>
                </a:lnTo>
                <a:lnTo>
                  <a:pt x="85725" y="28578"/>
                </a:lnTo>
                <a:lnTo>
                  <a:pt x="71500" y="28575"/>
                </a:lnTo>
                <a:close/>
              </a:path>
              <a:path w="6191884" h="87630">
                <a:moveTo>
                  <a:pt x="85725" y="28575"/>
                </a:moveTo>
                <a:lnTo>
                  <a:pt x="71500" y="28575"/>
                </a:lnTo>
                <a:lnTo>
                  <a:pt x="85725" y="28578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1561" y="1951354"/>
            <a:ext cx="6165215" cy="85725"/>
          </a:xfrm>
          <a:custGeom>
            <a:avLst/>
            <a:gdLst/>
            <a:ahLst/>
            <a:cxnLst/>
            <a:rect l="l" t="t" r="r" b="b"/>
            <a:pathLst>
              <a:path w="6165215" h="85725">
                <a:moveTo>
                  <a:pt x="6079490" y="57149"/>
                </a:moveTo>
                <a:lnTo>
                  <a:pt x="6079490" y="85725"/>
                </a:lnTo>
                <a:lnTo>
                  <a:pt x="6136555" y="57150"/>
                </a:lnTo>
                <a:lnTo>
                  <a:pt x="6079490" y="57149"/>
                </a:lnTo>
                <a:close/>
              </a:path>
              <a:path w="6165215" h="85725">
                <a:moveTo>
                  <a:pt x="6079490" y="28574"/>
                </a:moveTo>
                <a:lnTo>
                  <a:pt x="6079490" y="57149"/>
                </a:lnTo>
                <a:lnTo>
                  <a:pt x="6093841" y="57150"/>
                </a:lnTo>
                <a:lnTo>
                  <a:pt x="6093841" y="28575"/>
                </a:lnTo>
                <a:lnTo>
                  <a:pt x="6079490" y="28574"/>
                </a:lnTo>
                <a:close/>
              </a:path>
              <a:path w="6165215" h="85725">
                <a:moveTo>
                  <a:pt x="6079490" y="0"/>
                </a:moveTo>
                <a:lnTo>
                  <a:pt x="6079490" y="28574"/>
                </a:lnTo>
                <a:lnTo>
                  <a:pt x="6093841" y="28575"/>
                </a:lnTo>
                <a:lnTo>
                  <a:pt x="6093841" y="57150"/>
                </a:lnTo>
                <a:lnTo>
                  <a:pt x="6136556" y="57149"/>
                </a:lnTo>
                <a:lnTo>
                  <a:pt x="6165215" y="42799"/>
                </a:lnTo>
                <a:lnTo>
                  <a:pt x="6079490" y="0"/>
                </a:lnTo>
                <a:close/>
              </a:path>
              <a:path w="6165215" h="85725">
                <a:moveTo>
                  <a:pt x="0" y="28448"/>
                </a:moveTo>
                <a:lnTo>
                  <a:pt x="0" y="57023"/>
                </a:lnTo>
                <a:lnTo>
                  <a:pt x="6079490" y="57149"/>
                </a:lnTo>
                <a:lnTo>
                  <a:pt x="6079490" y="28574"/>
                </a:lnTo>
                <a:lnTo>
                  <a:pt x="0" y="28448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1082" y="2292350"/>
            <a:ext cx="6191885" cy="85725"/>
          </a:xfrm>
          <a:custGeom>
            <a:avLst/>
            <a:gdLst/>
            <a:ahLst/>
            <a:cxnLst/>
            <a:rect l="l" t="t" r="r" b="b"/>
            <a:pathLst>
              <a:path w="6191884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0"/>
                </a:lnTo>
                <a:lnTo>
                  <a:pt x="71500" y="57150"/>
                </a:lnTo>
                <a:lnTo>
                  <a:pt x="71374" y="28575"/>
                </a:lnTo>
                <a:lnTo>
                  <a:pt x="85724" y="28561"/>
                </a:lnTo>
                <a:lnTo>
                  <a:pt x="85725" y="0"/>
                </a:lnTo>
                <a:close/>
              </a:path>
              <a:path w="6191884" h="85725">
                <a:moveTo>
                  <a:pt x="85725" y="28561"/>
                </a:moveTo>
                <a:lnTo>
                  <a:pt x="71374" y="28575"/>
                </a:lnTo>
                <a:lnTo>
                  <a:pt x="71500" y="57150"/>
                </a:lnTo>
                <a:lnTo>
                  <a:pt x="85725" y="57136"/>
                </a:lnTo>
                <a:lnTo>
                  <a:pt x="85725" y="28561"/>
                </a:lnTo>
                <a:close/>
              </a:path>
              <a:path w="6191884" h="85725">
                <a:moveTo>
                  <a:pt x="85725" y="57136"/>
                </a:moveTo>
                <a:lnTo>
                  <a:pt x="71500" y="57150"/>
                </a:lnTo>
                <a:lnTo>
                  <a:pt x="85725" y="57150"/>
                </a:lnTo>
                <a:close/>
              </a:path>
              <a:path w="6191884" h="85725">
                <a:moveTo>
                  <a:pt x="6191377" y="22733"/>
                </a:moveTo>
                <a:lnTo>
                  <a:pt x="85725" y="28561"/>
                </a:lnTo>
                <a:lnTo>
                  <a:pt x="85725" y="57136"/>
                </a:lnTo>
                <a:lnTo>
                  <a:pt x="6191377" y="51308"/>
                </a:lnTo>
                <a:lnTo>
                  <a:pt x="6191377" y="22733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7845" y="2725166"/>
            <a:ext cx="6191885" cy="85725"/>
          </a:xfrm>
          <a:custGeom>
            <a:avLst/>
            <a:gdLst/>
            <a:ahLst/>
            <a:cxnLst/>
            <a:rect l="l" t="t" r="r" b="b"/>
            <a:pathLst>
              <a:path w="6191884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0"/>
                </a:lnTo>
                <a:lnTo>
                  <a:pt x="71501" y="57150"/>
                </a:lnTo>
                <a:lnTo>
                  <a:pt x="71374" y="28575"/>
                </a:lnTo>
                <a:lnTo>
                  <a:pt x="85724" y="28561"/>
                </a:lnTo>
                <a:lnTo>
                  <a:pt x="85725" y="0"/>
                </a:lnTo>
                <a:close/>
              </a:path>
              <a:path w="6191884" h="85725">
                <a:moveTo>
                  <a:pt x="85725" y="28561"/>
                </a:moveTo>
                <a:lnTo>
                  <a:pt x="71374" y="28575"/>
                </a:lnTo>
                <a:lnTo>
                  <a:pt x="71501" y="57150"/>
                </a:lnTo>
                <a:lnTo>
                  <a:pt x="85725" y="57136"/>
                </a:lnTo>
                <a:lnTo>
                  <a:pt x="85725" y="28561"/>
                </a:lnTo>
                <a:close/>
              </a:path>
              <a:path w="6191884" h="85725">
                <a:moveTo>
                  <a:pt x="85725" y="57136"/>
                </a:moveTo>
                <a:lnTo>
                  <a:pt x="71501" y="57150"/>
                </a:lnTo>
                <a:lnTo>
                  <a:pt x="85725" y="57150"/>
                </a:lnTo>
                <a:close/>
              </a:path>
              <a:path w="6191884" h="85725">
                <a:moveTo>
                  <a:pt x="6191377" y="22733"/>
                </a:moveTo>
                <a:lnTo>
                  <a:pt x="85725" y="28561"/>
                </a:lnTo>
                <a:lnTo>
                  <a:pt x="85725" y="57136"/>
                </a:lnTo>
                <a:lnTo>
                  <a:pt x="6191377" y="51308"/>
                </a:lnTo>
                <a:lnTo>
                  <a:pt x="6191377" y="22733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9077" y="4700904"/>
            <a:ext cx="6179820" cy="107950"/>
          </a:xfrm>
          <a:custGeom>
            <a:avLst/>
            <a:gdLst/>
            <a:ahLst/>
            <a:cxnLst/>
            <a:rect l="l" t="t" r="r" b="b"/>
            <a:pathLst>
              <a:path w="6179820" h="107950">
                <a:moveTo>
                  <a:pt x="85598" y="22225"/>
                </a:moveTo>
                <a:lnTo>
                  <a:pt x="0" y="65405"/>
                </a:lnTo>
                <a:lnTo>
                  <a:pt x="85852" y="107950"/>
                </a:lnTo>
                <a:lnTo>
                  <a:pt x="85767" y="79375"/>
                </a:lnTo>
                <a:lnTo>
                  <a:pt x="71501" y="79375"/>
                </a:lnTo>
                <a:lnTo>
                  <a:pt x="71374" y="50800"/>
                </a:lnTo>
                <a:lnTo>
                  <a:pt x="85682" y="50747"/>
                </a:lnTo>
                <a:lnTo>
                  <a:pt x="85598" y="22225"/>
                </a:lnTo>
                <a:close/>
              </a:path>
              <a:path w="6179820" h="107950">
                <a:moveTo>
                  <a:pt x="6151502" y="28575"/>
                </a:moveTo>
                <a:lnTo>
                  <a:pt x="6108192" y="28575"/>
                </a:lnTo>
                <a:lnTo>
                  <a:pt x="6108319" y="57150"/>
                </a:lnTo>
                <a:lnTo>
                  <a:pt x="6094095" y="57202"/>
                </a:lnTo>
                <a:lnTo>
                  <a:pt x="6094222" y="85725"/>
                </a:lnTo>
                <a:lnTo>
                  <a:pt x="6179693" y="42545"/>
                </a:lnTo>
                <a:lnTo>
                  <a:pt x="6151502" y="28575"/>
                </a:lnTo>
                <a:close/>
              </a:path>
              <a:path w="6179820" h="107950">
                <a:moveTo>
                  <a:pt x="85682" y="50747"/>
                </a:moveTo>
                <a:lnTo>
                  <a:pt x="71374" y="50800"/>
                </a:lnTo>
                <a:lnTo>
                  <a:pt x="71501" y="79375"/>
                </a:lnTo>
                <a:lnTo>
                  <a:pt x="85767" y="79322"/>
                </a:lnTo>
                <a:lnTo>
                  <a:pt x="85682" y="50747"/>
                </a:lnTo>
                <a:close/>
              </a:path>
              <a:path w="6179820" h="107950">
                <a:moveTo>
                  <a:pt x="85767" y="79322"/>
                </a:moveTo>
                <a:lnTo>
                  <a:pt x="71501" y="79375"/>
                </a:lnTo>
                <a:lnTo>
                  <a:pt x="85767" y="79375"/>
                </a:lnTo>
                <a:close/>
              </a:path>
              <a:path w="6179820" h="107950">
                <a:moveTo>
                  <a:pt x="6093968" y="28627"/>
                </a:moveTo>
                <a:lnTo>
                  <a:pt x="85682" y="50747"/>
                </a:lnTo>
                <a:lnTo>
                  <a:pt x="85767" y="79322"/>
                </a:lnTo>
                <a:lnTo>
                  <a:pt x="6094095" y="57202"/>
                </a:lnTo>
                <a:lnTo>
                  <a:pt x="6093968" y="28627"/>
                </a:lnTo>
                <a:close/>
              </a:path>
              <a:path w="6179820" h="107950">
                <a:moveTo>
                  <a:pt x="6108192" y="28575"/>
                </a:moveTo>
                <a:lnTo>
                  <a:pt x="6093968" y="28627"/>
                </a:lnTo>
                <a:lnTo>
                  <a:pt x="6094095" y="57202"/>
                </a:lnTo>
                <a:lnTo>
                  <a:pt x="6108319" y="57150"/>
                </a:lnTo>
                <a:lnTo>
                  <a:pt x="6108192" y="28575"/>
                </a:lnTo>
                <a:close/>
              </a:path>
              <a:path w="6179820" h="107950">
                <a:moveTo>
                  <a:pt x="6093841" y="0"/>
                </a:moveTo>
                <a:lnTo>
                  <a:pt x="6093968" y="28627"/>
                </a:lnTo>
                <a:lnTo>
                  <a:pt x="6151502" y="28575"/>
                </a:lnTo>
                <a:lnTo>
                  <a:pt x="6093841" y="0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0226" y="5035803"/>
            <a:ext cx="6165215" cy="85725"/>
          </a:xfrm>
          <a:custGeom>
            <a:avLst/>
            <a:gdLst/>
            <a:ahLst/>
            <a:cxnLst/>
            <a:rect l="l" t="t" r="r" b="b"/>
            <a:pathLst>
              <a:path w="6165215" h="85725">
                <a:moveTo>
                  <a:pt x="6079490" y="0"/>
                </a:moveTo>
                <a:lnTo>
                  <a:pt x="6079490" y="85725"/>
                </a:lnTo>
                <a:lnTo>
                  <a:pt x="6136724" y="57150"/>
                </a:lnTo>
                <a:lnTo>
                  <a:pt x="6093841" y="57150"/>
                </a:lnTo>
                <a:lnTo>
                  <a:pt x="6093841" y="28575"/>
                </a:lnTo>
                <a:lnTo>
                  <a:pt x="6136555" y="28575"/>
                </a:lnTo>
                <a:lnTo>
                  <a:pt x="6079490" y="0"/>
                </a:lnTo>
                <a:close/>
              </a:path>
              <a:path w="6165215" h="85725">
                <a:moveTo>
                  <a:pt x="6079490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6079490" y="57150"/>
                </a:lnTo>
                <a:lnTo>
                  <a:pt x="6079490" y="28575"/>
                </a:lnTo>
                <a:close/>
              </a:path>
              <a:path w="6165215" h="85725">
                <a:moveTo>
                  <a:pt x="6136555" y="28575"/>
                </a:moveTo>
                <a:lnTo>
                  <a:pt x="6093841" y="28575"/>
                </a:lnTo>
                <a:lnTo>
                  <a:pt x="6093841" y="57150"/>
                </a:lnTo>
                <a:lnTo>
                  <a:pt x="6136724" y="57150"/>
                </a:lnTo>
                <a:lnTo>
                  <a:pt x="6165215" y="42926"/>
                </a:lnTo>
                <a:lnTo>
                  <a:pt x="6136555" y="28575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9077" y="5424170"/>
            <a:ext cx="6191885" cy="85725"/>
          </a:xfrm>
          <a:custGeom>
            <a:avLst/>
            <a:gdLst/>
            <a:ahLst/>
            <a:cxnLst/>
            <a:rect l="l" t="t" r="r" b="b"/>
            <a:pathLst>
              <a:path w="6191884" h="85725">
                <a:moveTo>
                  <a:pt x="85725" y="0"/>
                </a:moveTo>
                <a:lnTo>
                  <a:pt x="0" y="42925"/>
                </a:lnTo>
                <a:lnTo>
                  <a:pt x="85725" y="85724"/>
                </a:lnTo>
                <a:lnTo>
                  <a:pt x="85725" y="57149"/>
                </a:lnTo>
                <a:lnTo>
                  <a:pt x="71501" y="57149"/>
                </a:lnTo>
                <a:lnTo>
                  <a:pt x="71374" y="28574"/>
                </a:lnTo>
                <a:lnTo>
                  <a:pt x="85724" y="28561"/>
                </a:lnTo>
                <a:lnTo>
                  <a:pt x="85725" y="0"/>
                </a:lnTo>
                <a:close/>
              </a:path>
              <a:path w="6191884" h="85725">
                <a:moveTo>
                  <a:pt x="85725" y="28561"/>
                </a:moveTo>
                <a:lnTo>
                  <a:pt x="71374" y="28574"/>
                </a:lnTo>
                <a:lnTo>
                  <a:pt x="71501" y="57149"/>
                </a:lnTo>
                <a:lnTo>
                  <a:pt x="85725" y="57136"/>
                </a:lnTo>
                <a:lnTo>
                  <a:pt x="85725" y="28561"/>
                </a:lnTo>
                <a:close/>
              </a:path>
              <a:path w="6191884" h="85725">
                <a:moveTo>
                  <a:pt x="85725" y="57136"/>
                </a:moveTo>
                <a:lnTo>
                  <a:pt x="71501" y="57149"/>
                </a:lnTo>
                <a:lnTo>
                  <a:pt x="85725" y="57149"/>
                </a:lnTo>
                <a:close/>
              </a:path>
              <a:path w="6191884" h="85725">
                <a:moveTo>
                  <a:pt x="6191377" y="22732"/>
                </a:moveTo>
                <a:lnTo>
                  <a:pt x="85725" y="28561"/>
                </a:lnTo>
                <a:lnTo>
                  <a:pt x="85725" y="57136"/>
                </a:lnTo>
                <a:lnTo>
                  <a:pt x="6191377" y="51307"/>
                </a:lnTo>
                <a:lnTo>
                  <a:pt x="6191377" y="22732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0414" y="5805182"/>
            <a:ext cx="6191885" cy="85725"/>
          </a:xfrm>
          <a:custGeom>
            <a:avLst/>
            <a:gdLst/>
            <a:ahLst/>
            <a:cxnLst/>
            <a:rect l="l" t="t" r="r" b="b"/>
            <a:pathLst>
              <a:path w="6191884" h="85725">
                <a:moveTo>
                  <a:pt x="85725" y="0"/>
                </a:moveTo>
                <a:lnTo>
                  <a:pt x="0" y="42951"/>
                </a:lnTo>
                <a:lnTo>
                  <a:pt x="85725" y="85725"/>
                </a:lnTo>
                <a:lnTo>
                  <a:pt x="85725" y="57162"/>
                </a:lnTo>
                <a:lnTo>
                  <a:pt x="71500" y="57162"/>
                </a:lnTo>
                <a:lnTo>
                  <a:pt x="71374" y="28587"/>
                </a:lnTo>
                <a:lnTo>
                  <a:pt x="85725" y="28574"/>
                </a:lnTo>
                <a:lnTo>
                  <a:pt x="85725" y="0"/>
                </a:lnTo>
                <a:close/>
              </a:path>
              <a:path w="6191884" h="85725">
                <a:moveTo>
                  <a:pt x="85725" y="28574"/>
                </a:moveTo>
                <a:lnTo>
                  <a:pt x="71374" y="28587"/>
                </a:lnTo>
                <a:lnTo>
                  <a:pt x="71500" y="57162"/>
                </a:lnTo>
                <a:lnTo>
                  <a:pt x="85725" y="57149"/>
                </a:lnTo>
                <a:lnTo>
                  <a:pt x="85725" y="28574"/>
                </a:lnTo>
                <a:close/>
              </a:path>
              <a:path w="6191884" h="85725">
                <a:moveTo>
                  <a:pt x="85725" y="57149"/>
                </a:moveTo>
                <a:lnTo>
                  <a:pt x="71500" y="57162"/>
                </a:lnTo>
                <a:lnTo>
                  <a:pt x="85725" y="57162"/>
                </a:lnTo>
                <a:close/>
              </a:path>
              <a:path w="6191884" h="85725">
                <a:moveTo>
                  <a:pt x="6191377" y="22783"/>
                </a:moveTo>
                <a:lnTo>
                  <a:pt x="85725" y="28574"/>
                </a:lnTo>
                <a:lnTo>
                  <a:pt x="85725" y="57149"/>
                </a:lnTo>
                <a:lnTo>
                  <a:pt x="6191377" y="51358"/>
                </a:lnTo>
                <a:lnTo>
                  <a:pt x="6191377" y="22783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501009" y="247015"/>
            <a:ext cx="45643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7034" marR="5080" indent="-394970">
              <a:lnSpc>
                <a:spcPts val="2590"/>
              </a:lnSpc>
              <a:spcBef>
                <a:spcPts val="425"/>
              </a:spcBef>
            </a:pPr>
            <a:r>
              <a:rPr sz="2400" spc="-75" dirty="0"/>
              <a:t>RESP</a:t>
            </a:r>
            <a:r>
              <a:rPr sz="2400" spc="-100" dirty="0"/>
              <a:t>O</a:t>
            </a:r>
            <a:r>
              <a:rPr sz="2400" spc="-165" dirty="0"/>
              <a:t>NSABIL</a:t>
            </a:r>
            <a:r>
              <a:rPr sz="2400" spc="-145" dirty="0"/>
              <a:t>IDADES</a:t>
            </a:r>
            <a:r>
              <a:rPr sz="2400" spc="-140" dirty="0"/>
              <a:t> </a:t>
            </a:r>
            <a:r>
              <a:rPr sz="2400" spc="-25" dirty="0"/>
              <a:t>DE</a:t>
            </a:r>
            <a:r>
              <a:rPr sz="2400" spc="-155" dirty="0"/>
              <a:t> </a:t>
            </a:r>
            <a:r>
              <a:rPr sz="2400" spc="-60" dirty="0"/>
              <a:t>LA  </a:t>
            </a:r>
            <a:r>
              <a:rPr sz="2400" spc="-200" dirty="0"/>
              <a:t>INSTANCIA</a:t>
            </a:r>
            <a:r>
              <a:rPr sz="2400" spc="-140" dirty="0"/>
              <a:t> </a:t>
            </a:r>
            <a:r>
              <a:rPr sz="2400" spc="-30" dirty="0"/>
              <a:t>EJE</a:t>
            </a:r>
            <a:r>
              <a:rPr sz="2400" spc="-45" dirty="0"/>
              <a:t>C</a:t>
            </a:r>
            <a:r>
              <a:rPr sz="2400" spc="-85" dirty="0"/>
              <a:t>UT</a:t>
            </a:r>
            <a:r>
              <a:rPr sz="2400" spc="-110" dirty="0"/>
              <a:t>O</a:t>
            </a:r>
            <a:r>
              <a:rPr sz="2400" spc="-95" dirty="0"/>
              <a:t>RA</a:t>
            </a:r>
            <a:endParaRPr sz="2400" dirty="0"/>
          </a:p>
        </p:txBody>
      </p:sp>
      <p:sp>
        <p:nvSpPr>
          <p:cNvPr id="25" name="object 25"/>
          <p:cNvSpPr txBox="1"/>
          <p:nvPr/>
        </p:nvSpPr>
        <p:spPr>
          <a:xfrm>
            <a:off x="2894838" y="1730756"/>
            <a:ext cx="5132070" cy="4083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2020">
              <a:lnSpc>
                <a:spcPct val="100000"/>
              </a:lnSpc>
              <a:spcBef>
                <a:spcPts val="105"/>
              </a:spcBef>
            </a:pPr>
            <a:r>
              <a:rPr sz="1400" spc="-114" dirty="0">
                <a:latin typeface="Calibri"/>
                <a:cs typeface="Calibri"/>
              </a:rPr>
              <a:t>P</a:t>
            </a:r>
            <a:r>
              <a:rPr sz="1400" spc="-10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alida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  <a:p>
            <a:pPr marL="59055" algn="ctr">
              <a:lnSpc>
                <a:spcPct val="100000"/>
              </a:lnSpc>
              <a:spcBef>
                <a:spcPts val="1125"/>
              </a:spcBef>
            </a:pPr>
            <a:r>
              <a:rPr sz="1400" spc="-5" dirty="0">
                <a:latin typeface="Calibri"/>
                <a:cs typeface="Calibri"/>
              </a:rPr>
              <a:t>PTIE</a:t>
            </a:r>
            <a:endParaRPr sz="1400">
              <a:latin typeface="Calibri"/>
              <a:cs typeface="Calibri"/>
            </a:endParaRPr>
          </a:p>
          <a:p>
            <a:pPr marL="1921510" marR="1545590" indent="-23495" algn="ctr">
              <a:lnSpc>
                <a:spcPct val="184500"/>
              </a:lnSpc>
              <a:spcBef>
                <a:spcPts val="185"/>
              </a:spcBef>
            </a:pPr>
            <a:r>
              <a:rPr sz="1400" spc="-5" dirty="0">
                <a:latin typeface="Calibri"/>
                <a:cs typeface="Calibri"/>
              </a:rPr>
              <a:t>Materiales de Difusión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Difusión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10" dirty="0">
                <a:latin typeface="Calibri"/>
                <a:cs typeface="Calibri"/>
              </a:rPr>
              <a:t> Programa</a:t>
            </a:r>
            <a:endParaRPr sz="1400">
              <a:latin typeface="Calibri"/>
              <a:cs typeface="Calibri"/>
            </a:endParaRPr>
          </a:p>
          <a:p>
            <a:pPr marL="148590" algn="ctr">
              <a:lnSpc>
                <a:spcPct val="100000"/>
              </a:lnSpc>
              <a:spcBef>
                <a:spcPts val="880"/>
              </a:spcBef>
            </a:pPr>
            <a:r>
              <a:rPr sz="1400" spc="-10" dirty="0">
                <a:latin typeface="Calibri"/>
                <a:cs typeface="Calibri"/>
              </a:rPr>
              <a:t>Formato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Apoyos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(Colorama)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102552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Constitución,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capacitación, </a:t>
            </a:r>
            <a:r>
              <a:rPr sz="1400" dirty="0">
                <a:latin typeface="Calibri"/>
                <a:cs typeface="Calibri"/>
              </a:rPr>
              <a:t>asesoría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CCS</a:t>
            </a:r>
            <a:endParaRPr sz="1400">
              <a:latin typeface="Calibri"/>
              <a:cs typeface="Calibri"/>
            </a:endParaRPr>
          </a:p>
          <a:p>
            <a:pPr marL="1024255" marR="5080" indent="-1012190">
              <a:lnSpc>
                <a:spcPct val="183500"/>
              </a:lnSpc>
              <a:spcBef>
                <a:spcPts val="685"/>
              </a:spcBef>
            </a:pPr>
            <a:r>
              <a:rPr sz="1400" spc="-5" dirty="0">
                <a:latin typeface="Calibri"/>
                <a:cs typeface="Calibri"/>
              </a:rPr>
              <a:t>Captación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Quejas,</a:t>
            </a:r>
            <a:r>
              <a:rPr sz="1400" spc="-5" dirty="0">
                <a:latin typeface="Calibri"/>
                <a:cs typeface="Calibri"/>
              </a:rPr>
              <a:t> Denuncias,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Sugerencias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Informe</a:t>
            </a:r>
            <a:r>
              <a:rPr sz="1400" spc="-5" dirty="0">
                <a:latin typeface="Calibri"/>
                <a:cs typeface="Calibri"/>
              </a:rPr>
              <a:t> final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CCS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Solución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Quejas,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Denuncias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Sugerencias</a:t>
            </a:r>
            <a:endParaRPr sz="1400">
              <a:latin typeface="Calibri"/>
              <a:cs typeface="Calibri"/>
            </a:endParaRPr>
          </a:p>
          <a:p>
            <a:pPr marL="219202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latin typeface="Calibri"/>
                <a:cs typeface="Calibri"/>
              </a:rPr>
              <a:t>Cambios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PAT</a:t>
            </a:r>
            <a:endParaRPr sz="1400">
              <a:latin typeface="Calibri"/>
              <a:cs typeface="Calibri"/>
            </a:endParaRPr>
          </a:p>
          <a:p>
            <a:pPr marL="129539" algn="ctr">
              <a:lnSpc>
                <a:spcPct val="100000"/>
              </a:lnSpc>
              <a:spcBef>
                <a:spcPts val="1190"/>
              </a:spcBef>
            </a:pP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utilizará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monto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apoyo</a:t>
            </a:r>
            <a:r>
              <a:rPr sz="1400" dirty="0">
                <a:latin typeface="Calibri"/>
                <a:cs typeface="Calibri"/>
              </a:rPr>
              <a:t> 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entrega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evidencias</a:t>
            </a:r>
            <a:endParaRPr sz="1400">
              <a:latin typeface="Calibri"/>
              <a:cs typeface="Calibri"/>
            </a:endParaRPr>
          </a:p>
          <a:p>
            <a:pPr marL="418465" algn="ctr">
              <a:lnSpc>
                <a:spcPct val="100000"/>
              </a:lnSpc>
              <a:spcBef>
                <a:spcPts val="1225"/>
              </a:spcBef>
            </a:pPr>
            <a:r>
              <a:rPr sz="1400" spc="-10" dirty="0">
                <a:latin typeface="Calibri"/>
                <a:cs typeface="Calibri"/>
              </a:rPr>
              <a:t>Informe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Final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03754" y="3466210"/>
            <a:ext cx="6165215" cy="85725"/>
          </a:xfrm>
          <a:custGeom>
            <a:avLst/>
            <a:gdLst/>
            <a:ahLst/>
            <a:cxnLst/>
            <a:rect l="l" t="t" r="r" b="b"/>
            <a:pathLst>
              <a:path w="6165215" h="85725">
                <a:moveTo>
                  <a:pt x="6079490" y="57149"/>
                </a:moveTo>
                <a:lnTo>
                  <a:pt x="6079490" y="85725"/>
                </a:lnTo>
                <a:lnTo>
                  <a:pt x="6136555" y="57150"/>
                </a:lnTo>
                <a:lnTo>
                  <a:pt x="6079490" y="57149"/>
                </a:lnTo>
                <a:close/>
              </a:path>
              <a:path w="6165215" h="85725">
                <a:moveTo>
                  <a:pt x="6079490" y="28574"/>
                </a:moveTo>
                <a:lnTo>
                  <a:pt x="6079490" y="57149"/>
                </a:lnTo>
                <a:lnTo>
                  <a:pt x="6093841" y="57150"/>
                </a:lnTo>
                <a:lnTo>
                  <a:pt x="6093841" y="28575"/>
                </a:lnTo>
                <a:lnTo>
                  <a:pt x="6079490" y="28574"/>
                </a:lnTo>
                <a:close/>
              </a:path>
              <a:path w="6165215" h="85725">
                <a:moveTo>
                  <a:pt x="6079490" y="0"/>
                </a:moveTo>
                <a:lnTo>
                  <a:pt x="6079490" y="28574"/>
                </a:lnTo>
                <a:lnTo>
                  <a:pt x="6093841" y="28575"/>
                </a:lnTo>
                <a:lnTo>
                  <a:pt x="6093841" y="57150"/>
                </a:lnTo>
                <a:lnTo>
                  <a:pt x="6136556" y="57149"/>
                </a:lnTo>
                <a:lnTo>
                  <a:pt x="6165215" y="42799"/>
                </a:lnTo>
                <a:lnTo>
                  <a:pt x="6079490" y="0"/>
                </a:lnTo>
                <a:close/>
              </a:path>
              <a:path w="6165215" h="85725">
                <a:moveTo>
                  <a:pt x="0" y="28448"/>
                </a:moveTo>
                <a:lnTo>
                  <a:pt x="0" y="57023"/>
                </a:lnTo>
                <a:lnTo>
                  <a:pt x="6079490" y="57149"/>
                </a:lnTo>
                <a:lnTo>
                  <a:pt x="6079490" y="28574"/>
                </a:lnTo>
                <a:lnTo>
                  <a:pt x="0" y="28448"/>
                </a:lnTo>
                <a:close/>
              </a:path>
            </a:pathLst>
          </a:custGeom>
          <a:solidFill>
            <a:srgbClr val="7E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437130" cy="1630680"/>
            <a:chOff x="3047" y="0"/>
            <a:chExt cx="243713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9144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9755" y="85343"/>
            <a:ext cx="6438900" cy="653491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197" y="3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070" y="2283409"/>
            <a:ext cx="10709275" cy="156324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586105">
              <a:lnSpc>
                <a:spcPts val="3890"/>
              </a:lnSpc>
              <a:spcBef>
                <a:spcPts val="590"/>
              </a:spcBef>
            </a:pPr>
            <a:r>
              <a:rPr sz="3600" spc="-190" dirty="0">
                <a:solidFill>
                  <a:srgbClr val="DEC8A1"/>
                </a:solidFill>
              </a:rPr>
              <a:t>PRIMERA</a:t>
            </a:r>
            <a:r>
              <a:rPr sz="3600" spc="-240" dirty="0">
                <a:solidFill>
                  <a:srgbClr val="DEC8A1"/>
                </a:solidFill>
              </a:rPr>
              <a:t> </a:t>
            </a:r>
            <a:r>
              <a:rPr sz="3600" spc="-204" dirty="0">
                <a:solidFill>
                  <a:srgbClr val="DEC8A1"/>
                </a:solidFill>
              </a:rPr>
              <a:t>REUNIÓN</a:t>
            </a:r>
            <a:r>
              <a:rPr sz="3600" spc="-265" dirty="0">
                <a:solidFill>
                  <a:srgbClr val="DEC8A1"/>
                </a:solidFill>
              </a:rPr>
              <a:t> </a:t>
            </a:r>
            <a:r>
              <a:rPr lang="en-US" sz="3600" spc="-265" dirty="0">
                <a:solidFill>
                  <a:srgbClr val="DEC8A1"/>
                </a:solidFill>
              </a:rPr>
              <a:t>ESTATAL</a:t>
            </a:r>
            <a:r>
              <a:rPr sz="3600" spc="-265" dirty="0">
                <a:solidFill>
                  <a:srgbClr val="DEC8A1"/>
                </a:solidFill>
              </a:rPr>
              <a:t> </a:t>
            </a:r>
            <a:r>
              <a:rPr sz="3600" spc="-220" dirty="0">
                <a:solidFill>
                  <a:srgbClr val="DEC8A1"/>
                </a:solidFill>
              </a:rPr>
              <a:t>VIRTUAL  </a:t>
            </a:r>
            <a:r>
              <a:rPr sz="3600" spc="-35" dirty="0">
                <a:solidFill>
                  <a:srgbClr val="DEC8A1"/>
                </a:solidFill>
              </a:rPr>
              <a:t>DE</a:t>
            </a:r>
            <a:r>
              <a:rPr sz="3600" spc="-240" dirty="0">
                <a:solidFill>
                  <a:srgbClr val="DEC8A1"/>
                </a:solidFill>
              </a:rPr>
              <a:t> </a:t>
            </a:r>
            <a:r>
              <a:rPr sz="3600" spc="-175" dirty="0">
                <a:solidFill>
                  <a:srgbClr val="DEC8A1"/>
                </a:solidFill>
              </a:rPr>
              <a:t>CAPACIT</a:t>
            </a:r>
            <a:r>
              <a:rPr sz="3600" spc="-185" dirty="0">
                <a:solidFill>
                  <a:srgbClr val="DEC8A1"/>
                </a:solidFill>
              </a:rPr>
              <a:t>A</a:t>
            </a:r>
            <a:r>
              <a:rPr sz="3600" spc="-245" dirty="0">
                <a:solidFill>
                  <a:srgbClr val="DEC8A1"/>
                </a:solidFill>
              </a:rPr>
              <a:t>CIÓN</a:t>
            </a:r>
            <a:r>
              <a:rPr sz="3600" spc="-280" dirty="0">
                <a:solidFill>
                  <a:srgbClr val="DEC8A1"/>
                </a:solidFill>
              </a:rPr>
              <a:t> </a:t>
            </a:r>
            <a:r>
              <a:rPr sz="3600" spc="-90" dirty="0">
                <a:solidFill>
                  <a:srgbClr val="DEC8A1"/>
                </a:solidFill>
              </a:rPr>
              <a:t>EN</a:t>
            </a:r>
            <a:r>
              <a:rPr sz="3600" spc="-240" dirty="0">
                <a:solidFill>
                  <a:srgbClr val="DEC8A1"/>
                </a:solidFill>
              </a:rPr>
              <a:t> </a:t>
            </a:r>
            <a:r>
              <a:rPr sz="3600" spc="-155" dirty="0">
                <a:solidFill>
                  <a:srgbClr val="DEC8A1"/>
                </a:solidFill>
              </a:rPr>
              <a:t>LOS</a:t>
            </a:r>
            <a:r>
              <a:rPr sz="3600" spc="-254" dirty="0">
                <a:solidFill>
                  <a:srgbClr val="DEC8A1"/>
                </a:solidFill>
              </a:rPr>
              <a:t> </a:t>
            </a:r>
            <a:r>
              <a:rPr sz="3600" spc="-114" dirty="0">
                <a:solidFill>
                  <a:srgbClr val="DEC8A1"/>
                </a:solidFill>
              </a:rPr>
              <a:t>PROCESOS</a:t>
            </a:r>
            <a:r>
              <a:rPr sz="3600" spc="-260" dirty="0">
                <a:solidFill>
                  <a:srgbClr val="DEC8A1"/>
                </a:solidFill>
              </a:rPr>
              <a:t> </a:t>
            </a:r>
            <a:r>
              <a:rPr sz="3600" spc="-35" dirty="0">
                <a:solidFill>
                  <a:srgbClr val="DEC8A1"/>
                </a:solidFill>
              </a:rPr>
              <a:t>DE</a:t>
            </a:r>
            <a:r>
              <a:rPr sz="3600" spc="-240" dirty="0">
                <a:solidFill>
                  <a:srgbClr val="DEC8A1"/>
                </a:solidFill>
              </a:rPr>
              <a:t> </a:t>
            </a:r>
            <a:r>
              <a:rPr sz="3600" spc="-120" dirty="0">
                <a:solidFill>
                  <a:srgbClr val="DEC8A1"/>
                </a:solidFill>
              </a:rPr>
              <a:t>LA</a:t>
            </a:r>
            <a:endParaRPr sz="3600" dirty="0"/>
          </a:p>
          <a:p>
            <a:pPr marL="431800">
              <a:lnSpc>
                <a:spcPts val="3829"/>
              </a:lnSpc>
            </a:pPr>
            <a:r>
              <a:rPr sz="3600" spc="-130" dirty="0">
                <a:solidFill>
                  <a:srgbClr val="DEC8A1"/>
                </a:solidFill>
              </a:rPr>
              <a:t>CONTRA</a:t>
            </a:r>
            <a:r>
              <a:rPr sz="3600" spc="-100" dirty="0">
                <a:solidFill>
                  <a:srgbClr val="DEC8A1"/>
                </a:solidFill>
              </a:rPr>
              <a:t>L</a:t>
            </a:r>
            <a:r>
              <a:rPr sz="3600" spc="-285" dirty="0">
                <a:solidFill>
                  <a:srgbClr val="DEC8A1"/>
                </a:solidFill>
              </a:rPr>
              <a:t>ORÍA</a:t>
            </a:r>
            <a:r>
              <a:rPr sz="3600" spc="-254" dirty="0">
                <a:solidFill>
                  <a:srgbClr val="DEC8A1"/>
                </a:solidFill>
              </a:rPr>
              <a:t> </a:t>
            </a:r>
            <a:r>
              <a:rPr sz="3600" spc="-305" dirty="0">
                <a:solidFill>
                  <a:srgbClr val="DEC8A1"/>
                </a:solidFill>
              </a:rPr>
              <a:t>SOC</a:t>
            </a:r>
            <a:r>
              <a:rPr sz="3600" spc="-215" dirty="0">
                <a:solidFill>
                  <a:srgbClr val="DEC8A1"/>
                </a:solidFill>
              </a:rPr>
              <a:t>I</a:t>
            </a:r>
            <a:r>
              <a:rPr sz="3600" spc="-120" dirty="0">
                <a:solidFill>
                  <a:srgbClr val="DEC8A1"/>
                </a:solidFill>
              </a:rPr>
              <a:t>AL</a:t>
            </a:r>
            <a:r>
              <a:rPr sz="3600" spc="-265" dirty="0">
                <a:solidFill>
                  <a:srgbClr val="DEC8A1"/>
                </a:solidFill>
              </a:rPr>
              <a:t> </a:t>
            </a:r>
            <a:r>
              <a:rPr sz="3600" spc="-90" dirty="0">
                <a:solidFill>
                  <a:srgbClr val="DEC8A1"/>
                </a:solidFill>
              </a:rPr>
              <a:t>EN</a:t>
            </a:r>
            <a:r>
              <a:rPr sz="3600" spc="-240" dirty="0">
                <a:solidFill>
                  <a:srgbClr val="DEC8A1"/>
                </a:solidFill>
              </a:rPr>
              <a:t> </a:t>
            </a:r>
            <a:r>
              <a:rPr sz="3600" spc="-95" dirty="0">
                <a:solidFill>
                  <a:srgbClr val="DEC8A1"/>
                </a:solidFill>
              </a:rPr>
              <a:t>EL</a:t>
            </a:r>
            <a:r>
              <a:rPr sz="3600" spc="-240" dirty="0">
                <a:solidFill>
                  <a:srgbClr val="DEC8A1"/>
                </a:solidFill>
              </a:rPr>
              <a:t> </a:t>
            </a:r>
            <a:r>
              <a:rPr sz="3600" spc="-95" dirty="0">
                <a:solidFill>
                  <a:srgbClr val="DEC8A1"/>
                </a:solidFill>
              </a:rPr>
              <a:t>PFSEE</a:t>
            </a:r>
            <a:r>
              <a:rPr sz="3600" spc="-260" dirty="0">
                <a:solidFill>
                  <a:srgbClr val="DEC8A1"/>
                </a:solidFill>
              </a:rPr>
              <a:t> </a:t>
            </a:r>
            <a:r>
              <a:rPr sz="3600" spc="-295" dirty="0">
                <a:solidFill>
                  <a:srgbClr val="DEC8A1"/>
                </a:solidFill>
              </a:rPr>
              <a:t>2024</a:t>
            </a:r>
            <a:endParaRPr sz="3600" dirty="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5715000"/>
            <a:ext cx="3505200" cy="5426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58784" y="312801"/>
            <a:ext cx="3399663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0540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E9AB"/>
                </a:solidFill>
                <a:latin typeface="Calibri"/>
                <a:cs typeface="Calibri"/>
              </a:rPr>
              <a:t>Subsecretaría</a:t>
            </a:r>
            <a:r>
              <a:rPr sz="1200" b="1" spc="-60" dirty="0">
                <a:solidFill>
                  <a:srgbClr val="FFE9A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E9AB"/>
                </a:solidFill>
                <a:latin typeface="Calibri"/>
                <a:cs typeface="Calibri"/>
              </a:rPr>
              <a:t>de</a:t>
            </a:r>
            <a:r>
              <a:rPr sz="1200" b="1" spc="-20" dirty="0">
                <a:solidFill>
                  <a:srgbClr val="FFE9AB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E9AB"/>
                </a:solidFill>
                <a:latin typeface="Calibri"/>
                <a:cs typeface="Calibri"/>
              </a:rPr>
              <a:t>Educación</a:t>
            </a:r>
            <a:r>
              <a:rPr sz="1200" b="1" spc="-15" dirty="0">
                <a:solidFill>
                  <a:srgbClr val="FFE9AB"/>
                </a:solidFill>
                <a:latin typeface="Calibri"/>
                <a:cs typeface="Calibri"/>
              </a:rPr>
              <a:t> </a:t>
            </a:r>
            <a:r>
              <a:rPr sz="1200" b="1" spc="-5" dirty="0" err="1">
                <a:solidFill>
                  <a:srgbClr val="FFE9AB"/>
                </a:solidFill>
                <a:latin typeface="Calibri"/>
                <a:cs typeface="Calibri"/>
              </a:rPr>
              <a:t>Básica</a:t>
            </a:r>
            <a:r>
              <a:rPr sz="1200" b="1" spc="-5" dirty="0">
                <a:solidFill>
                  <a:srgbClr val="FFE9AB"/>
                </a:solidFill>
                <a:latin typeface="Calibri"/>
                <a:cs typeface="Calibri"/>
              </a:rPr>
              <a:t> </a:t>
            </a:r>
            <a:endParaRPr lang="en-US" sz="1200" b="1" spc="-5" dirty="0">
              <a:solidFill>
                <a:srgbClr val="FFE9AB"/>
              </a:solidFill>
              <a:latin typeface="Calibri"/>
              <a:cs typeface="Calibri"/>
            </a:endParaRPr>
          </a:p>
          <a:p>
            <a:pPr marL="12700" marR="5080" indent="510540" algn="r">
              <a:lnSpc>
                <a:spcPct val="100000"/>
              </a:lnSpc>
              <a:spcBef>
                <a:spcPts val="100"/>
              </a:spcBef>
            </a:pPr>
            <a:r>
              <a:rPr sz="1200" b="1" spc="-260" dirty="0">
                <a:solidFill>
                  <a:srgbClr val="FFE9AB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E9AB"/>
                </a:solidFill>
                <a:latin typeface="Calibri"/>
                <a:cs typeface="Calibri"/>
              </a:rPr>
              <a:t>Dirección General </a:t>
            </a:r>
            <a:r>
              <a:rPr sz="1200" b="1" dirty="0">
                <a:solidFill>
                  <a:srgbClr val="FFE9AB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FFE9AB"/>
                </a:solidFill>
                <a:latin typeface="Calibri"/>
                <a:cs typeface="Calibri"/>
              </a:rPr>
              <a:t>Desarrollo Curricular </a:t>
            </a:r>
            <a:r>
              <a:rPr sz="1200" b="1" spc="-260" dirty="0">
                <a:solidFill>
                  <a:srgbClr val="FFE9AB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E9AB"/>
                </a:solidFill>
                <a:latin typeface="Calibri"/>
                <a:cs typeface="Calibri"/>
              </a:rPr>
              <a:t>Dirección</a:t>
            </a:r>
            <a:r>
              <a:rPr sz="1200" b="1" spc="-10" dirty="0">
                <a:solidFill>
                  <a:srgbClr val="FFE9A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E9AB"/>
                </a:solidFill>
                <a:latin typeface="Calibri"/>
                <a:cs typeface="Calibri"/>
              </a:rPr>
              <a:t>de</a:t>
            </a:r>
            <a:r>
              <a:rPr sz="1200" b="1" spc="-5" dirty="0">
                <a:solidFill>
                  <a:srgbClr val="FFE9AB"/>
                </a:solidFill>
                <a:latin typeface="Calibri"/>
                <a:cs typeface="Calibri"/>
              </a:rPr>
              <a:t> </a:t>
            </a:r>
            <a:r>
              <a:rPr lang="en-US" sz="1200" b="1" spc="-5" dirty="0">
                <a:solidFill>
                  <a:srgbClr val="FFE9AB"/>
                </a:solidFill>
                <a:latin typeface="Calibri"/>
                <a:cs typeface="Calibri"/>
              </a:rPr>
              <a:t>Investigación y Desarrollo Educativo</a:t>
            </a:r>
          </a:p>
          <a:p>
            <a:pPr marL="12700" marR="5080" indent="510540" algn="r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FFE9AB"/>
                </a:solidFill>
                <a:latin typeface="Calibri"/>
                <a:cs typeface="Calibri"/>
              </a:rPr>
              <a:t>Oficina de Enlace Estatal de Contraloría Social</a:t>
            </a:r>
          </a:p>
          <a:p>
            <a:pPr marL="12700" marR="5080" indent="510540" algn="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85375" y="5424193"/>
            <a:ext cx="2706624" cy="1289738"/>
            <a:chOff x="9104376" y="5273093"/>
            <a:chExt cx="3088005" cy="15030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4376" y="5273093"/>
              <a:ext cx="3087623" cy="15027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9448" y="5468111"/>
              <a:ext cx="2737104" cy="93268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5051"/>
            <a:ext cx="4306823" cy="17998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861C919-3B49-2945-5CEB-DAC76920BD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20" y="5482996"/>
            <a:ext cx="2706289" cy="9088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437130" cy="1630680"/>
            <a:chOff x="3047" y="0"/>
            <a:chExt cx="243713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9144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0895" y="950975"/>
            <a:ext cx="11673840" cy="4674235"/>
            <a:chOff x="310895" y="950975"/>
            <a:chExt cx="11673840" cy="46742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5" y="950975"/>
              <a:ext cx="3272028" cy="46741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5111" y="1377695"/>
              <a:ext cx="11470005" cy="4247515"/>
            </a:xfrm>
            <a:custGeom>
              <a:avLst/>
              <a:gdLst/>
              <a:ahLst/>
              <a:cxnLst/>
              <a:rect l="l" t="t" r="r" b="b"/>
              <a:pathLst>
                <a:path w="11470005" h="4247515">
                  <a:moveTo>
                    <a:pt x="11469624" y="0"/>
                  </a:moveTo>
                  <a:lnTo>
                    <a:pt x="0" y="0"/>
                  </a:lnTo>
                  <a:lnTo>
                    <a:pt x="0" y="4247388"/>
                  </a:lnTo>
                  <a:lnTo>
                    <a:pt x="11469624" y="4247388"/>
                  </a:lnTo>
                  <a:lnTo>
                    <a:pt x="11469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3242" y="1948941"/>
            <a:ext cx="1131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390" dirty="0">
                <a:latin typeface="Verdana"/>
                <a:cs typeface="Verdana"/>
              </a:rPr>
              <a:t>1.	</a:t>
            </a:r>
            <a:r>
              <a:rPr sz="1800" spc="20" dirty="0">
                <a:latin typeface="Verdana"/>
                <a:cs typeface="Verdana"/>
              </a:rPr>
              <a:t>Aspectos</a:t>
            </a:r>
            <a:r>
              <a:rPr sz="1800" spc="31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que</a:t>
            </a:r>
            <a:r>
              <a:rPr sz="1800" spc="3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deben</a:t>
            </a:r>
            <a:r>
              <a:rPr sz="1800" spc="3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incluirse</a:t>
            </a:r>
            <a:r>
              <a:rPr sz="1800" spc="33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en</a:t>
            </a:r>
            <a:r>
              <a:rPr sz="1800" spc="32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el</a:t>
            </a:r>
            <a:r>
              <a:rPr sz="1800" spc="32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programa</a:t>
            </a:r>
            <a:r>
              <a:rPr sz="1800" spc="32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de</a:t>
            </a:r>
            <a:r>
              <a:rPr sz="1800" spc="3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trabajo</a:t>
            </a:r>
            <a:r>
              <a:rPr sz="1800" spc="32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elaborado</a:t>
            </a:r>
            <a:r>
              <a:rPr sz="1800" spc="32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conjuntamente</a:t>
            </a:r>
            <a:r>
              <a:rPr sz="1800" spc="3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por</a:t>
            </a:r>
            <a:r>
              <a:rPr sz="1800" spc="3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instancia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normativa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y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instancia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5" dirty="0" err="1">
                <a:latin typeface="Verdana"/>
                <a:cs typeface="Verdana"/>
              </a:rPr>
              <a:t>ejecutora</a:t>
            </a:r>
            <a:r>
              <a:rPr sz="1800" spc="-25" dirty="0">
                <a:latin typeface="Verdana"/>
                <a:cs typeface="Verdana"/>
              </a:rPr>
              <a:t>,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promover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5" dirty="0" err="1">
                <a:latin typeface="Verdana"/>
                <a:cs typeface="Verdana"/>
              </a:rPr>
              <a:t>contraloría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social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en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el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programa.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3242" y="3045916"/>
            <a:ext cx="2289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981835" algn="l"/>
              </a:tabLst>
            </a:pPr>
            <a:r>
              <a:rPr sz="1800" spc="-260" dirty="0">
                <a:latin typeface="Verdana"/>
                <a:cs typeface="Verdana"/>
              </a:rPr>
              <a:t>2</a:t>
            </a:r>
            <a:r>
              <a:rPr sz="1800" spc="-145" dirty="0">
                <a:latin typeface="Verdana"/>
                <a:cs typeface="Verdana"/>
              </a:rPr>
              <a:t>.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105" dirty="0">
                <a:latin typeface="Verdana"/>
                <a:cs typeface="Verdana"/>
              </a:rPr>
              <a:t>Me</a:t>
            </a:r>
            <a:r>
              <a:rPr sz="1800" spc="65" dirty="0">
                <a:latin typeface="Verdana"/>
                <a:cs typeface="Verdana"/>
              </a:rPr>
              <a:t>c</a:t>
            </a:r>
            <a:r>
              <a:rPr sz="1800" spc="30" dirty="0">
                <a:latin typeface="Verdana"/>
                <a:cs typeface="Verdana"/>
              </a:rPr>
              <a:t>a</a:t>
            </a:r>
            <a:r>
              <a:rPr sz="1800" spc="35" dirty="0">
                <a:latin typeface="Verdana"/>
                <a:cs typeface="Verdana"/>
              </a:rPr>
              <a:t>n</a:t>
            </a:r>
            <a:r>
              <a:rPr sz="1800" spc="-25" dirty="0">
                <a:latin typeface="Verdana"/>
                <a:cs typeface="Verdana"/>
              </a:rPr>
              <a:t>i</a:t>
            </a:r>
            <a:r>
              <a:rPr sz="1800" spc="-60" dirty="0">
                <a:latin typeface="Verdana"/>
                <a:cs typeface="Verdana"/>
              </a:rPr>
              <a:t>s</a:t>
            </a:r>
            <a:r>
              <a:rPr sz="1800" spc="120" dirty="0">
                <a:latin typeface="Verdana"/>
                <a:cs typeface="Verdana"/>
              </a:rPr>
              <a:t>m</a:t>
            </a:r>
            <a:r>
              <a:rPr sz="1800" spc="65" dirty="0">
                <a:latin typeface="Verdana"/>
                <a:cs typeface="Verdana"/>
              </a:rPr>
              <a:t>o</a:t>
            </a:r>
            <a:r>
              <a:rPr sz="1800" spc="-6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55" dirty="0">
                <a:latin typeface="Verdana"/>
                <a:cs typeface="Verdana"/>
              </a:rPr>
              <a:t>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8094" y="3045916"/>
            <a:ext cx="8870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814" algn="l"/>
                <a:tab pos="2303145" algn="l"/>
                <a:tab pos="2682875" algn="l"/>
                <a:tab pos="3738879" algn="l"/>
                <a:tab pos="4700270" algn="l"/>
                <a:tab pos="5175885" algn="l"/>
                <a:tab pos="6207760" algn="l"/>
                <a:tab pos="6907530" algn="l"/>
                <a:tab pos="7285355" algn="l"/>
                <a:tab pos="8733790" algn="l"/>
              </a:tabLst>
            </a:pPr>
            <a:r>
              <a:rPr sz="1800" spc="65" dirty="0">
                <a:latin typeface="Verdana"/>
                <a:cs typeface="Verdana"/>
              </a:rPr>
              <a:t>c</a:t>
            </a:r>
            <a:r>
              <a:rPr sz="1800" spc="10" dirty="0">
                <a:latin typeface="Verdana"/>
                <a:cs typeface="Verdana"/>
              </a:rPr>
              <a:t>oo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spc="35" dirty="0">
                <a:latin typeface="Verdana"/>
                <a:cs typeface="Verdana"/>
              </a:rPr>
              <a:t>dina</a:t>
            </a:r>
            <a:r>
              <a:rPr sz="1800" spc="65" dirty="0">
                <a:latin typeface="Verdana"/>
                <a:cs typeface="Verdana"/>
              </a:rPr>
              <a:t>c</a:t>
            </a:r>
            <a:r>
              <a:rPr sz="1800" spc="5" dirty="0">
                <a:latin typeface="Verdana"/>
                <a:cs typeface="Verdana"/>
              </a:rPr>
              <a:t>ió</a:t>
            </a:r>
            <a:r>
              <a:rPr sz="1800" spc="80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65" dirty="0">
                <a:latin typeface="Verdana"/>
                <a:cs typeface="Verdana"/>
              </a:rPr>
              <a:t>c</a:t>
            </a:r>
            <a:r>
              <a:rPr sz="1800" spc="55" dirty="0">
                <a:latin typeface="Verdana"/>
                <a:cs typeface="Verdana"/>
              </a:rPr>
              <a:t>on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l	</a:t>
            </a:r>
            <a:r>
              <a:rPr sz="1800" spc="40" dirty="0">
                <a:latin typeface="Verdana"/>
                <a:cs typeface="Verdana"/>
              </a:rPr>
              <a:t>Órgano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55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st</a:t>
            </a:r>
            <a:r>
              <a:rPr sz="1800" spc="-4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tal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50" dirty="0">
                <a:latin typeface="Verdana"/>
                <a:cs typeface="Verdana"/>
              </a:rPr>
              <a:t>Co</a:t>
            </a:r>
            <a:r>
              <a:rPr sz="1800" spc="3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trol	</a:t>
            </a:r>
            <a:r>
              <a:rPr sz="1800" spc="40" dirty="0">
                <a:latin typeface="Verdana"/>
                <a:cs typeface="Verdana"/>
              </a:rPr>
              <a:t>p</a:t>
            </a:r>
            <a:r>
              <a:rPr sz="1800" spc="45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ra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5" dirty="0">
                <a:latin typeface="Verdana"/>
                <a:cs typeface="Verdana"/>
              </a:rPr>
              <a:t>l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60" dirty="0">
                <a:latin typeface="Verdana"/>
                <a:cs typeface="Verdana"/>
              </a:rPr>
              <a:t>promo</a:t>
            </a:r>
            <a:r>
              <a:rPr sz="1800" spc="55" dirty="0">
                <a:latin typeface="Verdana"/>
                <a:cs typeface="Verdana"/>
              </a:rPr>
              <a:t>c</a:t>
            </a:r>
            <a:r>
              <a:rPr sz="1800" spc="-5" dirty="0">
                <a:latin typeface="Verdana"/>
                <a:cs typeface="Verdana"/>
              </a:rPr>
              <a:t>i</a:t>
            </a:r>
            <a:r>
              <a:rPr sz="1800" spc="55" dirty="0">
                <a:latin typeface="Verdana"/>
                <a:cs typeface="Verdana"/>
              </a:rPr>
              <a:t>ón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90" dirty="0">
                <a:latin typeface="Verdana"/>
                <a:cs typeface="Verdana"/>
              </a:rPr>
              <a:t>y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seguimiento</a:t>
            </a:r>
            <a:r>
              <a:rPr spc="-160" dirty="0"/>
              <a:t> </a:t>
            </a:r>
            <a:r>
              <a:rPr spc="55" dirty="0"/>
              <a:t>de</a:t>
            </a:r>
            <a:r>
              <a:rPr spc="-155" dirty="0"/>
              <a:t> </a:t>
            </a:r>
            <a:r>
              <a:rPr spc="-20" dirty="0"/>
              <a:t>la</a:t>
            </a:r>
            <a:r>
              <a:rPr spc="-145" dirty="0"/>
              <a:t> </a:t>
            </a:r>
            <a:r>
              <a:rPr spc="5" dirty="0" err="1"/>
              <a:t>contraloría</a:t>
            </a:r>
            <a:r>
              <a:rPr spc="-155" dirty="0"/>
              <a:t> </a:t>
            </a:r>
            <a:r>
              <a:rPr spc="-40" dirty="0"/>
              <a:t>social,</a:t>
            </a:r>
            <a:r>
              <a:rPr spc="-140" dirty="0"/>
              <a:t> </a:t>
            </a:r>
            <a:r>
              <a:rPr spc="55" dirty="0"/>
              <a:t>de</a:t>
            </a:r>
            <a:r>
              <a:rPr spc="-160" dirty="0"/>
              <a:t> </a:t>
            </a:r>
            <a:r>
              <a:rPr spc="30" dirty="0"/>
              <a:t>acuerdo</a:t>
            </a:r>
            <a:r>
              <a:rPr spc="-155" dirty="0"/>
              <a:t> </a:t>
            </a:r>
            <a:r>
              <a:rPr spc="60" dirty="0"/>
              <a:t>con</a:t>
            </a:r>
            <a:r>
              <a:rPr spc="-150" dirty="0"/>
              <a:t> </a:t>
            </a:r>
            <a:r>
              <a:rPr spc="-30" dirty="0"/>
              <a:t>las</a:t>
            </a:r>
            <a:r>
              <a:rPr spc="-155" dirty="0"/>
              <a:t> </a:t>
            </a:r>
            <a:r>
              <a:rPr spc="-5" dirty="0"/>
              <a:t>características</a:t>
            </a:r>
            <a:r>
              <a:rPr spc="-160" dirty="0"/>
              <a:t> </a:t>
            </a:r>
            <a:r>
              <a:rPr spc="35" dirty="0"/>
              <a:t>del</a:t>
            </a:r>
            <a:r>
              <a:rPr spc="-155" dirty="0"/>
              <a:t> </a:t>
            </a:r>
            <a:r>
              <a:rPr spc="35" dirty="0"/>
              <a:t>programa</a:t>
            </a:r>
            <a:r>
              <a:rPr spc="-140" dirty="0"/>
              <a:t> </a:t>
            </a:r>
            <a:r>
              <a:rPr spc="-30" dirty="0"/>
              <a:t>federal.</a:t>
            </a:r>
          </a:p>
          <a:p>
            <a:pPr>
              <a:lnSpc>
                <a:spcPct val="100000"/>
              </a:lnSpc>
            </a:pPr>
            <a:endParaRPr sz="2200" dirty="0"/>
          </a:p>
          <a:p>
            <a:pPr marL="355600" indent="-342900">
              <a:lnSpc>
                <a:spcPct val="100000"/>
              </a:lnSpc>
              <a:spcBef>
                <a:spcPts val="1645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pc="50" dirty="0"/>
              <a:t>Procedimiento</a:t>
            </a:r>
            <a:r>
              <a:rPr spc="-160" dirty="0"/>
              <a:t> </a:t>
            </a:r>
            <a:r>
              <a:rPr spc="-90" dirty="0"/>
              <a:t>y</a:t>
            </a:r>
            <a:r>
              <a:rPr spc="-165" dirty="0"/>
              <a:t> </a:t>
            </a:r>
            <a:r>
              <a:rPr spc="10" dirty="0"/>
              <a:t>formatos</a:t>
            </a:r>
            <a:r>
              <a:rPr spc="-155" dirty="0"/>
              <a:t> </a:t>
            </a:r>
            <a:r>
              <a:rPr dirty="0"/>
              <a:t>para</a:t>
            </a:r>
            <a:r>
              <a:rPr spc="-155" dirty="0"/>
              <a:t> </a:t>
            </a:r>
            <a:r>
              <a:rPr spc="-20" dirty="0"/>
              <a:t>la</a:t>
            </a:r>
            <a:r>
              <a:rPr spc="-140" dirty="0"/>
              <a:t> </a:t>
            </a:r>
            <a:r>
              <a:rPr spc="30" dirty="0"/>
              <a:t>constitución</a:t>
            </a:r>
            <a:r>
              <a:rPr spc="-170" dirty="0"/>
              <a:t> </a:t>
            </a:r>
            <a:r>
              <a:rPr spc="-90" dirty="0"/>
              <a:t>y</a:t>
            </a:r>
            <a:r>
              <a:rPr spc="-155" dirty="0"/>
              <a:t> </a:t>
            </a:r>
            <a:r>
              <a:rPr dirty="0"/>
              <a:t>registro</a:t>
            </a:r>
            <a:r>
              <a:rPr spc="-150" dirty="0"/>
              <a:t> </a:t>
            </a:r>
            <a:r>
              <a:rPr spc="55" dirty="0"/>
              <a:t>de</a:t>
            </a:r>
            <a:r>
              <a:rPr spc="-155" dirty="0"/>
              <a:t> </a:t>
            </a:r>
            <a:r>
              <a:rPr spc="-15" dirty="0"/>
              <a:t>los</a:t>
            </a:r>
            <a:r>
              <a:rPr spc="-155" dirty="0"/>
              <a:t> </a:t>
            </a:r>
            <a:r>
              <a:rPr spc="30" dirty="0"/>
              <a:t>comités</a:t>
            </a:r>
            <a:r>
              <a:rPr spc="-150" dirty="0"/>
              <a:t> </a:t>
            </a:r>
            <a:r>
              <a:rPr spc="55" dirty="0"/>
              <a:t>de</a:t>
            </a:r>
            <a:r>
              <a:rPr spc="-155" dirty="0"/>
              <a:t> </a:t>
            </a:r>
            <a:r>
              <a:rPr spc="5" dirty="0" err="1"/>
              <a:t>contraloría</a:t>
            </a:r>
            <a:r>
              <a:rPr spc="-145" dirty="0"/>
              <a:t> </a:t>
            </a:r>
            <a:r>
              <a:rPr spc="-40" dirty="0"/>
              <a:t>social.</a:t>
            </a:r>
          </a:p>
          <a:p>
            <a:pPr>
              <a:lnSpc>
                <a:spcPct val="100000"/>
              </a:lnSpc>
              <a:buFont typeface="Verdana"/>
              <a:buAutoNum type="arabicPeriod" startAt="3"/>
            </a:pPr>
            <a:endParaRPr sz="2200" dirty="0"/>
          </a:p>
          <a:p>
            <a:pPr marL="355600" marR="5080" indent="-342900">
              <a:lnSpc>
                <a:spcPct val="100000"/>
              </a:lnSpc>
              <a:spcBef>
                <a:spcPts val="165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pc="15" dirty="0"/>
              <a:t>Actividades</a:t>
            </a:r>
            <a:r>
              <a:rPr spc="270" dirty="0"/>
              <a:t> </a:t>
            </a:r>
            <a:r>
              <a:rPr spc="55" dirty="0"/>
              <a:t>de</a:t>
            </a:r>
            <a:r>
              <a:rPr spc="280" dirty="0"/>
              <a:t> </a:t>
            </a:r>
            <a:r>
              <a:rPr spc="-10" dirty="0"/>
              <a:t>difusión,</a:t>
            </a:r>
            <a:r>
              <a:rPr spc="275" dirty="0"/>
              <a:t> </a:t>
            </a:r>
            <a:r>
              <a:rPr spc="-30" dirty="0"/>
              <a:t>así</a:t>
            </a:r>
            <a:r>
              <a:rPr spc="270" dirty="0"/>
              <a:t> </a:t>
            </a:r>
            <a:r>
              <a:rPr spc="70" dirty="0"/>
              <a:t>como</a:t>
            </a:r>
            <a:r>
              <a:rPr spc="265" dirty="0"/>
              <a:t> </a:t>
            </a:r>
            <a:r>
              <a:rPr spc="10" dirty="0"/>
              <a:t>el</a:t>
            </a:r>
            <a:r>
              <a:rPr spc="280" dirty="0"/>
              <a:t> </a:t>
            </a:r>
            <a:r>
              <a:rPr spc="40" dirty="0"/>
              <a:t>procedimiento</a:t>
            </a:r>
            <a:r>
              <a:rPr spc="275" dirty="0"/>
              <a:t> </a:t>
            </a:r>
            <a:r>
              <a:rPr dirty="0"/>
              <a:t>para</a:t>
            </a:r>
            <a:r>
              <a:rPr spc="285" dirty="0"/>
              <a:t> </a:t>
            </a:r>
            <a:r>
              <a:rPr spc="10" dirty="0"/>
              <a:t>distribuir</a:t>
            </a:r>
            <a:r>
              <a:rPr spc="280" dirty="0"/>
              <a:t> </a:t>
            </a:r>
            <a:r>
              <a:rPr spc="-20" dirty="0"/>
              <a:t>la</a:t>
            </a:r>
            <a:r>
              <a:rPr spc="295" dirty="0"/>
              <a:t> </a:t>
            </a:r>
            <a:r>
              <a:rPr spc="30" dirty="0"/>
              <a:t>información</a:t>
            </a:r>
            <a:r>
              <a:rPr spc="280" dirty="0"/>
              <a:t> </a:t>
            </a:r>
            <a:r>
              <a:rPr spc="5" dirty="0"/>
              <a:t>sobre</a:t>
            </a:r>
            <a:r>
              <a:rPr spc="270" dirty="0"/>
              <a:t> </a:t>
            </a:r>
            <a:r>
              <a:rPr spc="-15" dirty="0"/>
              <a:t>los </a:t>
            </a:r>
            <a:r>
              <a:rPr spc="-620" dirty="0"/>
              <a:t> </a:t>
            </a:r>
            <a:r>
              <a:rPr spc="55" dirty="0"/>
              <a:t>b</a:t>
            </a:r>
            <a:r>
              <a:rPr spc="60" dirty="0"/>
              <a:t>e</a:t>
            </a:r>
            <a:r>
              <a:rPr spc="75" dirty="0"/>
              <a:t>n</a:t>
            </a:r>
            <a:r>
              <a:rPr spc="-5" dirty="0"/>
              <a:t>e</a:t>
            </a:r>
            <a:r>
              <a:rPr dirty="0"/>
              <a:t>f</a:t>
            </a:r>
            <a:r>
              <a:rPr spc="20" dirty="0"/>
              <a:t>i</a:t>
            </a:r>
            <a:r>
              <a:rPr spc="30" dirty="0"/>
              <a:t>c</a:t>
            </a:r>
            <a:r>
              <a:rPr spc="-15" dirty="0"/>
              <a:t>ios</a:t>
            </a:r>
            <a:r>
              <a:rPr spc="-175" dirty="0"/>
              <a:t> </a:t>
            </a:r>
            <a:r>
              <a:rPr spc="60" dirty="0"/>
              <a:t>que</a:t>
            </a:r>
            <a:r>
              <a:rPr spc="-145" dirty="0"/>
              <a:t> </a:t>
            </a:r>
            <a:r>
              <a:rPr spc="65" dirty="0"/>
              <a:t>c</a:t>
            </a:r>
            <a:r>
              <a:rPr spc="45" dirty="0"/>
              <a:t>ont</a:t>
            </a:r>
            <a:r>
              <a:rPr spc="95" dirty="0"/>
              <a:t>em</a:t>
            </a:r>
            <a:r>
              <a:rPr spc="80" dirty="0"/>
              <a:t>p</a:t>
            </a:r>
            <a:r>
              <a:rPr dirty="0"/>
              <a:t>le</a:t>
            </a:r>
            <a:r>
              <a:rPr spc="-175" dirty="0"/>
              <a:t> </a:t>
            </a:r>
            <a:r>
              <a:rPr dirty="0"/>
              <a:t>el</a:t>
            </a:r>
            <a:r>
              <a:rPr spc="-160" dirty="0"/>
              <a:t> </a:t>
            </a:r>
            <a:r>
              <a:rPr spc="20" dirty="0"/>
              <a:t>progr</a:t>
            </a:r>
            <a:r>
              <a:rPr spc="25" dirty="0"/>
              <a:t>a</a:t>
            </a:r>
            <a:r>
              <a:rPr spc="70" dirty="0"/>
              <a:t>ma</a:t>
            </a:r>
            <a:r>
              <a:rPr spc="-150" dirty="0"/>
              <a:t> </a:t>
            </a:r>
            <a:r>
              <a:rPr spc="-5" dirty="0"/>
              <a:t>f</a:t>
            </a:r>
            <a:r>
              <a:rPr dirty="0"/>
              <a:t>e</a:t>
            </a:r>
            <a:r>
              <a:rPr spc="55" dirty="0"/>
              <a:t>d</a:t>
            </a:r>
            <a:r>
              <a:rPr spc="60" dirty="0"/>
              <a:t>e</a:t>
            </a:r>
            <a:r>
              <a:rPr spc="-30" dirty="0"/>
              <a:t>ral</a:t>
            </a:r>
            <a:r>
              <a:rPr spc="-275" dirty="0"/>
              <a:t>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85079" y="420116"/>
            <a:ext cx="2314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/>
              <a:t>CONTENIDO</a:t>
            </a:r>
            <a:endParaRPr sz="2800"/>
          </a:p>
        </p:txBody>
      </p:sp>
      <p:grpSp>
        <p:nvGrpSpPr>
          <p:cNvPr id="15" name="object 15"/>
          <p:cNvGrpSpPr/>
          <p:nvPr/>
        </p:nvGrpSpPr>
        <p:grpSpPr>
          <a:xfrm>
            <a:off x="168795" y="1249331"/>
            <a:ext cx="945515" cy="3684270"/>
            <a:chOff x="168795" y="1249331"/>
            <a:chExt cx="945515" cy="3684270"/>
          </a:xfrm>
        </p:grpSpPr>
        <p:sp>
          <p:nvSpPr>
            <p:cNvPr id="16" name="object 16"/>
            <p:cNvSpPr/>
            <p:nvPr/>
          </p:nvSpPr>
          <p:spPr>
            <a:xfrm>
              <a:off x="211340" y="1255681"/>
              <a:ext cx="814069" cy="619760"/>
            </a:xfrm>
            <a:custGeom>
              <a:avLst/>
              <a:gdLst/>
              <a:ahLst/>
              <a:cxnLst/>
              <a:rect l="l" t="t" r="r" b="b"/>
              <a:pathLst>
                <a:path w="814069" h="619760">
                  <a:moveTo>
                    <a:pt x="594927" y="0"/>
                  </a:moveTo>
                  <a:lnTo>
                    <a:pt x="536641" y="2933"/>
                  </a:lnTo>
                  <a:lnTo>
                    <a:pt x="474096" y="10910"/>
                  </a:lnTo>
                  <a:lnTo>
                    <a:pt x="408127" y="24097"/>
                  </a:lnTo>
                  <a:lnTo>
                    <a:pt x="348000" y="40164"/>
                  </a:lnTo>
                  <a:lnTo>
                    <a:pt x="290584" y="59265"/>
                  </a:lnTo>
                  <a:lnTo>
                    <a:pt x="236510" y="80975"/>
                  </a:lnTo>
                  <a:lnTo>
                    <a:pt x="186410" y="104872"/>
                  </a:lnTo>
                  <a:lnTo>
                    <a:pt x="140914" y="130532"/>
                  </a:lnTo>
                  <a:lnTo>
                    <a:pt x="100655" y="157530"/>
                  </a:lnTo>
                  <a:lnTo>
                    <a:pt x="66263" y="185445"/>
                  </a:lnTo>
                  <a:lnTo>
                    <a:pt x="38371" y="213850"/>
                  </a:lnTo>
                  <a:lnTo>
                    <a:pt x="4607" y="270443"/>
                  </a:lnTo>
                  <a:lnTo>
                    <a:pt x="0" y="297782"/>
                  </a:lnTo>
                  <a:lnTo>
                    <a:pt x="5104" y="325403"/>
                  </a:lnTo>
                  <a:lnTo>
                    <a:pt x="44782" y="368920"/>
                  </a:lnTo>
                  <a:lnTo>
                    <a:pt x="118187" y="395668"/>
                  </a:lnTo>
                  <a:lnTo>
                    <a:pt x="165451" y="402326"/>
                  </a:lnTo>
                  <a:lnTo>
                    <a:pt x="218642" y="404279"/>
                  </a:lnTo>
                  <a:lnTo>
                    <a:pt x="276927" y="401357"/>
                  </a:lnTo>
                  <a:lnTo>
                    <a:pt x="339469" y="393390"/>
                  </a:lnTo>
                  <a:lnTo>
                    <a:pt x="405434" y="380205"/>
                  </a:lnTo>
                  <a:lnTo>
                    <a:pt x="610209" y="619600"/>
                  </a:lnTo>
                  <a:lnTo>
                    <a:pt x="557923" y="331437"/>
                  </a:lnTo>
                  <a:lnTo>
                    <a:pt x="620530" y="302830"/>
                  </a:lnTo>
                  <a:lnTo>
                    <a:pt x="675835" y="271818"/>
                  </a:lnTo>
                  <a:lnTo>
                    <a:pt x="723004" y="239141"/>
                  </a:lnTo>
                  <a:lnTo>
                    <a:pt x="761198" y="205535"/>
                  </a:lnTo>
                  <a:lnTo>
                    <a:pt x="789582" y="171738"/>
                  </a:lnTo>
                  <a:lnTo>
                    <a:pt x="813574" y="106520"/>
                  </a:lnTo>
                  <a:lnTo>
                    <a:pt x="808470" y="78869"/>
                  </a:lnTo>
                  <a:lnTo>
                    <a:pt x="768792" y="35326"/>
                  </a:lnTo>
                  <a:lnTo>
                    <a:pt x="695385" y="8587"/>
                  </a:lnTo>
                  <a:lnTo>
                    <a:pt x="648120" y="1940"/>
                  </a:lnTo>
                  <a:lnTo>
                    <a:pt x="5949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1340" y="1255681"/>
              <a:ext cx="814069" cy="619760"/>
            </a:xfrm>
            <a:custGeom>
              <a:avLst/>
              <a:gdLst/>
              <a:ahLst/>
              <a:cxnLst/>
              <a:rect l="l" t="t" r="r" b="b"/>
              <a:pathLst>
                <a:path w="814069" h="619760">
                  <a:moveTo>
                    <a:pt x="610209" y="619600"/>
                  </a:moveTo>
                  <a:lnTo>
                    <a:pt x="405434" y="380205"/>
                  </a:lnTo>
                  <a:lnTo>
                    <a:pt x="339469" y="393390"/>
                  </a:lnTo>
                  <a:lnTo>
                    <a:pt x="276927" y="401357"/>
                  </a:lnTo>
                  <a:lnTo>
                    <a:pt x="218642" y="404279"/>
                  </a:lnTo>
                  <a:lnTo>
                    <a:pt x="165451" y="402326"/>
                  </a:lnTo>
                  <a:lnTo>
                    <a:pt x="118187" y="395668"/>
                  </a:lnTo>
                  <a:lnTo>
                    <a:pt x="77686" y="384476"/>
                  </a:lnTo>
                  <a:lnTo>
                    <a:pt x="20309" y="349173"/>
                  </a:lnTo>
                  <a:lnTo>
                    <a:pt x="0" y="297782"/>
                  </a:lnTo>
                  <a:lnTo>
                    <a:pt x="4607" y="270443"/>
                  </a:lnTo>
                  <a:lnTo>
                    <a:pt x="38371" y="213850"/>
                  </a:lnTo>
                  <a:lnTo>
                    <a:pt x="66263" y="185445"/>
                  </a:lnTo>
                  <a:lnTo>
                    <a:pt x="100655" y="157530"/>
                  </a:lnTo>
                  <a:lnTo>
                    <a:pt x="140914" y="130532"/>
                  </a:lnTo>
                  <a:lnTo>
                    <a:pt x="186410" y="104872"/>
                  </a:lnTo>
                  <a:lnTo>
                    <a:pt x="236510" y="80975"/>
                  </a:lnTo>
                  <a:lnTo>
                    <a:pt x="290584" y="59265"/>
                  </a:lnTo>
                  <a:lnTo>
                    <a:pt x="348000" y="40164"/>
                  </a:lnTo>
                  <a:lnTo>
                    <a:pt x="408127" y="24097"/>
                  </a:lnTo>
                  <a:lnTo>
                    <a:pt x="474096" y="10910"/>
                  </a:lnTo>
                  <a:lnTo>
                    <a:pt x="536641" y="2933"/>
                  </a:lnTo>
                  <a:lnTo>
                    <a:pt x="594927" y="0"/>
                  </a:lnTo>
                  <a:lnTo>
                    <a:pt x="648120" y="1940"/>
                  </a:lnTo>
                  <a:lnTo>
                    <a:pt x="695385" y="8587"/>
                  </a:lnTo>
                  <a:lnTo>
                    <a:pt x="735887" y="19772"/>
                  </a:lnTo>
                  <a:lnTo>
                    <a:pt x="793264" y="55081"/>
                  </a:lnTo>
                  <a:lnTo>
                    <a:pt x="813574" y="106520"/>
                  </a:lnTo>
                  <a:lnTo>
                    <a:pt x="807320" y="138487"/>
                  </a:lnTo>
                  <a:lnTo>
                    <a:pt x="761198" y="205535"/>
                  </a:lnTo>
                  <a:lnTo>
                    <a:pt x="723004" y="239141"/>
                  </a:lnTo>
                  <a:lnTo>
                    <a:pt x="675835" y="271818"/>
                  </a:lnTo>
                  <a:lnTo>
                    <a:pt x="620530" y="302830"/>
                  </a:lnTo>
                  <a:lnTo>
                    <a:pt x="557923" y="331437"/>
                  </a:lnTo>
                  <a:lnTo>
                    <a:pt x="610209" y="61960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4497" y="1391538"/>
              <a:ext cx="387350" cy="168275"/>
            </a:xfrm>
            <a:custGeom>
              <a:avLst/>
              <a:gdLst/>
              <a:ahLst/>
              <a:cxnLst/>
              <a:rect l="l" t="t" r="r" b="b"/>
              <a:pathLst>
                <a:path w="387350" h="168275">
                  <a:moveTo>
                    <a:pt x="14960" y="72136"/>
                  </a:moveTo>
                  <a:lnTo>
                    <a:pt x="12903" y="72136"/>
                  </a:lnTo>
                  <a:lnTo>
                    <a:pt x="11671" y="72389"/>
                  </a:lnTo>
                  <a:lnTo>
                    <a:pt x="0" y="79501"/>
                  </a:lnTo>
                  <a:lnTo>
                    <a:pt x="25146" y="166750"/>
                  </a:lnTo>
                  <a:lnTo>
                    <a:pt x="25247" y="167005"/>
                  </a:lnTo>
                  <a:lnTo>
                    <a:pt x="25438" y="167386"/>
                  </a:lnTo>
                  <a:lnTo>
                    <a:pt x="26022" y="167894"/>
                  </a:lnTo>
                  <a:lnTo>
                    <a:pt x="26416" y="168021"/>
                  </a:lnTo>
                  <a:lnTo>
                    <a:pt x="28067" y="168021"/>
                  </a:lnTo>
                  <a:lnTo>
                    <a:pt x="28892" y="167894"/>
                  </a:lnTo>
                  <a:lnTo>
                    <a:pt x="29705" y="167894"/>
                  </a:lnTo>
                  <a:lnTo>
                    <a:pt x="30708" y="167639"/>
                  </a:lnTo>
                  <a:lnTo>
                    <a:pt x="33121" y="166877"/>
                  </a:lnTo>
                  <a:lnTo>
                    <a:pt x="34099" y="166624"/>
                  </a:lnTo>
                  <a:lnTo>
                    <a:pt x="35598" y="165862"/>
                  </a:lnTo>
                  <a:lnTo>
                    <a:pt x="36182" y="165608"/>
                  </a:lnTo>
                  <a:lnTo>
                    <a:pt x="36614" y="165226"/>
                  </a:lnTo>
                  <a:lnTo>
                    <a:pt x="37045" y="164973"/>
                  </a:lnTo>
                  <a:lnTo>
                    <a:pt x="37312" y="164591"/>
                  </a:lnTo>
                  <a:lnTo>
                    <a:pt x="37528" y="163830"/>
                  </a:lnTo>
                  <a:lnTo>
                    <a:pt x="37452" y="163195"/>
                  </a:lnTo>
                  <a:lnTo>
                    <a:pt x="20345" y="103759"/>
                  </a:lnTo>
                  <a:lnTo>
                    <a:pt x="19291" y="100330"/>
                  </a:lnTo>
                  <a:lnTo>
                    <a:pt x="17145" y="93090"/>
                  </a:lnTo>
                  <a:lnTo>
                    <a:pt x="14973" y="86233"/>
                  </a:lnTo>
                  <a:lnTo>
                    <a:pt x="31785" y="86233"/>
                  </a:lnTo>
                  <a:lnTo>
                    <a:pt x="23037" y="77215"/>
                  </a:lnTo>
                  <a:lnTo>
                    <a:pt x="20726" y="75057"/>
                  </a:lnTo>
                  <a:lnTo>
                    <a:pt x="18732" y="73533"/>
                  </a:lnTo>
                  <a:lnTo>
                    <a:pt x="17767" y="72898"/>
                  </a:lnTo>
                  <a:lnTo>
                    <a:pt x="16852" y="72644"/>
                  </a:lnTo>
                  <a:lnTo>
                    <a:pt x="15925" y="72262"/>
                  </a:lnTo>
                  <a:lnTo>
                    <a:pt x="14960" y="72136"/>
                  </a:lnTo>
                  <a:close/>
                </a:path>
                <a:path w="387350" h="168275">
                  <a:moveTo>
                    <a:pt x="31785" y="86233"/>
                  </a:moveTo>
                  <a:lnTo>
                    <a:pt x="15113" y="86233"/>
                  </a:lnTo>
                  <a:lnTo>
                    <a:pt x="19443" y="91186"/>
                  </a:lnTo>
                  <a:lnTo>
                    <a:pt x="24168" y="96265"/>
                  </a:lnTo>
                  <a:lnTo>
                    <a:pt x="26466" y="98678"/>
                  </a:lnTo>
                  <a:lnTo>
                    <a:pt x="28727" y="100964"/>
                  </a:lnTo>
                  <a:lnTo>
                    <a:pt x="72123" y="145414"/>
                  </a:lnTo>
                  <a:lnTo>
                    <a:pt x="73621" y="147065"/>
                  </a:lnTo>
                  <a:lnTo>
                    <a:pt x="74980" y="148336"/>
                  </a:lnTo>
                  <a:lnTo>
                    <a:pt x="76187" y="149225"/>
                  </a:lnTo>
                  <a:lnTo>
                    <a:pt x="77393" y="150240"/>
                  </a:lnTo>
                  <a:lnTo>
                    <a:pt x="78524" y="150875"/>
                  </a:lnTo>
                  <a:lnTo>
                    <a:pt x="79590" y="151257"/>
                  </a:lnTo>
                  <a:lnTo>
                    <a:pt x="80645" y="151764"/>
                  </a:lnTo>
                  <a:lnTo>
                    <a:pt x="81699" y="152019"/>
                  </a:lnTo>
                  <a:lnTo>
                    <a:pt x="82727" y="152019"/>
                  </a:lnTo>
                  <a:lnTo>
                    <a:pt x="84924" y="151764"/>
                  </a:lnTo>
                  <a:lnTo>
                    <a:pt x="86207" y="151384"/>
                  </a:lnTo>
                  <a:lnTo>
                    <a:pt x="90284" y="150240"/>
                  </a:lnTo>
                  <a:lnTo>
                    <a:pt x="94458" y="145414"/>
                  </a:lnTo>
                  <a:lnTo>
                    <a:pt x="94424" y="144272"/>
                  </a:lnTo>
                  <a:lnTo>
                    <a:pt x="91815" y="135255"/>
                  </a:lnTo>
                  <a:lnTo>
                    <a:pt x="78638" y="135255"/>
                  </a:lnTo>
                  <a:lnTo>
                    <a:pt x="69811" y="125730"/>
                  </a:lnTo>
                  <a:lnTo>
                    <a:pt x="67995" y="123698"/>
                  </a:lnTo>
                  <a:lnTo>
                    <a:pt x="66179" y="121793"/>
                  </a:lnTo>
                  <a:lnTo>
                    <a:pt x="64312" y="119761"/>
                  </a:lnTo>
                  <a:lnTo>
                    <a:pt x="62395" y="117728"/>
                  </a:lnTo>
                  <a:lnTo>
                    <a:pt x="60464" y="115824"/>
                  </a:lnTo>
                  <a:lnTo>
                    <a:pt x="58483" y="113791"/>
                  </a:lnTo>
                  <a:lnTo>
                    <a:pt x="56426" y="111633"/>
                  </a:lnTo>
                  <a:lnTo>
                    <a:pt x="31785" y="86233"/>
                  </a:lnTo>
                  <a:close/>
                </a:path>
                <a:path w="387350" h="168275">
                  <a:moveTo>
                    <a:pt x="67792" y="56641"/>
                  </a:moveTo>
                  <a:lnTo>
                    <a:pt x="66598" y="56641"/>
                  </a:lnTo>
                  <a:lnTo>
                    <a:pt x="64935" y="56896"/>
                  </a:lnTo>
                  <a:lnTo>
                    <a:pt x="63969" y="57150"/>
                  </a:lnTo>
                  <a:lnTo>
                    <a:pt x="62865" y="57403"/>
                  </a:lnTo>
                  <a:lnTo>
                    <a:pt x="61607" y="57785"/>
                  </a:lnTo>
                  <a:lnTo>
                    <a:pt x="60604" y="58165"/>
                  </a:lnTo>
                  <a:lnTo>
                    <a:pt x="59842" y="58420"/>
                  </a:lnTo>
                  <a:lnTo>
                    <a:pt x="57162" y="61213"/>
                  </a:lnTo>
                  <a:lnTo>
                    <a:pt x="71716" y="111760"/>
                  </a:lnTo>
                  <a:lnTo>
                    <a:pt x="76339" y="127508"/>
                  </a:lnTo>
                  <a:lnTo>
                    <a:pt x="78714" y="135255"/>
                  </a:lnTo>
                  <a:lnTo>
                    <a:pt x="91815" y="135255"/>
                  </a:lnTo>
                  <a:lnTo>
                    <a:pt x="69456" y="57658"/>
                  </a:lnTo>
                  <a:lnTo>
                    <a:pt x="69278" y="57403"/>
                  </a:lnTo>
                  <a:lnTo>
                    <a:pt x="68707" y="56896"/>
                  </a:lnTo>
                  <a:lnTo>
                    <a:pt x="68300" y="56769"/>
                  </a:lnTo>
                  <a:lnTo>
                    <a:pt x="67792" y="56641"/>
                  </a:lnTo>
                  <a:close/>
                </a:path>
                <a:path w="387350" h="168275">
                  <a:moveTo>
                    <a:pt x="110236" y="70738"/>
                  </a:moveTo>
                  <a:lnTo>
                    <a:pt x="109067" y="70738"/>
                  </a:lnTo>
                  <a:lnTo>
                    <a:pt x="107505" y="70993"/>
                  </a:lnTo>
                  <a:lnTo>
                    <a:pt x="106540" y="71247"/>
                  </a:lnTo>
                  <a:lnTo>
                    <a:pt x="105397" y="71627"/>
                  </a:lnTo>
                  <a:lnTo>
                    <a:pt x="104254" y="71882"/>
                  </a:lnTo>
                  <a:lnTo>
                    <a:pt x="103314" y="72262"/>
                  </a:lnTo>
                  <a:lnTo>
                    <a:pt x="101828" y="72771"/>
                  </a:lnTo>
                  <a:lnTo>
                    <a:pt x="101244" y="73151"/>
                  </a:lnTo>
                  <a:lnTo>
                    <a:pt x="100838" y="73533"/>
                  </a:lnTo>
                  <a:lnTo>
                    <a:pt x="100418" y="73787"/>
                  </a:lnTo>
                  <a:lnTo>
                    <a:pt x="100164" y="74168"/>
                  </a:lnTo>
                  <a:lnTo>
                    <a:pt x="100076" y="74422"/>
                  </a:lnTo>
                  <a:lnTo>
                    <a:pt x="99987" y="75184"/>
                  </a:lnTo>
                  <a:lnTo>
                    <a:pt x="112699" y="119252"/>
                  </a:lnTo>
                  <a:lnTo>
                    <a:pt x="134467" y="137922"/>
                  </a:lnTo>
                  <a:lnTo>
                    <a:pt x="138277" y="137668"/>
                  </a:lnTo>
                  <a:lnTo>
                    <a:pt x="142570" y="136398"/>
                  </a:lnTo>
                  <a:lnTo>
                    <a:pt x="146240" y="135382"/>
                  </a:lnTo>
                  <a:lnTo>
                    <a:pt x="149593" y="133350"/>
                  </a:lnTo>
                  <a:lnTo>
                    <a:pt x="152641" y="130428"/>
                  </a:lnTo>
                  <a:lnTo>
                    <a:pt x="155676" y="127635"/>
                  </a:lnTo>
                  <a:lnTo>
                    <a:pt x="156541" y="126364"/>
                  </a:lnTo>
                  <a:lnTo>
                    <a:pt x="137655" y="126364"/>
                  </a:lnTo>
                  <a:lnTo>
                    <a:pt x="133718" y="125602"/>
                  </a:lnTo>
                  <a:lnTo>
                    <a:pt x="131940" y="124713"/>
                  </a:lnTo>
                  <a:lnTo>
                    <a:pt x="128790" y="122174"/>
                  </a:lnTo>
                  <a:lnTo>
                    <a:pt x="127393" y="120523"/>
                  </a:lnTo>
                  <a:lnTo>
                    <a:pt x="126199" y="118363"/>
                  </a:lnTo>
                  <a:lnTo>
                    <a:pt x="124993" y="116332"/>
                  </a:lnTo>
                  <a:lnTo>
                    <a:pt x="123850" y="113284"/>
                  </a:lnTo>
                  <a:lnTo>
                    <a:pt x="122770" y="109600"/>
                  </a:lnTo>
                  <a:lnTo>
                    <a:pt x="111898" y="71882"/>
                  </a:lnTo>
                  <a:lnTo>
                    <a:pt x="111671" y="71374"/>
                  </a:lnTo>
                  <a:lnTo>
                    <a:pt x="111404" y="71247"/>
                  </a:lnTo>
                  <a:lnTo>
                    <a:pt x="111137" y="70993"/>
                  </a:lnTo>
                  <a:lnTo>
                    <a:pt x="110756" y="70865"/>
                  </a:lnTo>
                  <a:lnTo>
                    <a:pt x="110236" y="70738"/>
                  </a:lnTo>
                  <a:close/>
                </a:path>
                <a:path w="387350" h="168275">
                  <a:moveTo>
                    <a:pt x="172557" y="118490"/>
                  </a:moveTo>
                  <a:lnTo>
                    <a:pt x="160947" y="118490"/>
                  </a:lnTo>
                  <a:lnTo>
                    <a:pt x="163512" y="127381"/>
                  </a:lnTo>
                  <a:lnTo>
                    <a:pt x="163677" y="127635"/>
                  </a:lnTo>
                  <a:lnTo>
                    <a:pt x="164109" y="128143"/>
                  </a:lnTo>
                  <a:lnTo>
                    <a:pt x="164452" y="128270"/>
                  </a:lnTo>
                  <a:lnTo>
                    <a:pt x="164909" y="128270"/>
                  </a:lnTo>
                  <a:lnTo>
                    <a:pt x="165379" y="128397"/>
                  </a:lnTo>
                  <a:lnTo>
                    <a:pt x="165963" y="128397"/>
                  </a:lnTo>
                  <a:lnTo>
                    <a:pt x="167398" y="128143"/>
                  </a:lnTo>
                  <a:lnTo>
                    <a:pt x="168313" y="128015"/>
                  </a:lnTo>
                  <a:lnTo>
                    <a:pt x="169405" y="127635"/>
                  </a:lnTo>
                  <a:lnTo>
                    <a:pt x="170408" y="127381"/>
                  </a:lnTo>
                  <a:lnTo>
                    <a:pt x="171234" y="127126"/>
                  </a:lnTo>
                  <a:lnTo>
                    <a:pt x="171907" y="126746"/>
                  </a:lnTo>
                  <a:lnTo>
                    <a:pt x="172567" y="126491"/>
                  </a:lnTo>
                  <a:lnTo>
                    <a:pt x="173088" y="126237"/>
                  </a:lnTo>
                  <a:lnTo>
                    <a:pt x="173456" y="125857"/>
                  </a:lnTo>
                  <a:lnTo>
                    <a:pt x="173837" y="125602"/>
                  </a:lnTo>
                  <a:lnTo>
                    <a:pt x="174066" y="125222"/>
                  </a:lnTo>
                  <a:lnTo>
                    <a:pt x="174155" y="124968"/>
                  </a:lnTo>
                  <a:lnTo>
                    <a:pt x="174129" y="123951"/>
                  </a:lnTo>
                  <a:lnTo>
                    <a:pt x="172557" y="118490"/>
                  </a:lnTo>
                  <a:close/>
                </a:path>
                <a:path w="387350" h="168275">
                  <a:moveTo>
                    <a:pt x="153822" y="58165"/>
                  </a:moveTo>
                  <a:lnTo>
                    <a:pt x="152692" y="58165"/>
                  </a:lnTo>
                  <a:lnTo>
                    <a:pt x="151130" y="58420"/>
                  </a:lnTo>
                  <a:lnTo>
                    <a:pt x="150164" y="58674"/>
                  </a:lnTo>
                  <a:lnTo>
                    <a:pt x="149021" y="59055"/>
                  </a:lnTo>
                  <a:lnTo>
                    <a:pt x="147828" y="59309"/>
                  </a:lnTo>
                  <a:lnTo>
                    <a:pt x="146875" y="59689"/>
                  </a:lnTo>
                  <a:lnTo>
                    <a:pt x="145427" y="60198"/>
                  </a:lnTo>
                  <a:lnTo>
                    <a:pt x="144868" y="60578"/>
                  </a:lnTo>
                  <a:lnTo>
                    <a:pt x="144449" y="60960"/>
                  </a:lnTo>
                  <a:lnTo>
                    <a:pt x="144043" y="61213"/>
                  </a:lnTo>
                  <a:lnTo>
                    <a:pt x="143789" y="61595"/>
                  </a:lnTo>
                  <a:lnTo>
                    <a:pt x="143598" y="62230"/>
                  </a:lnTo>
                  <a:lnTo>
                    <a:pt x="143611" y="62611"/>
                  </a:lnTo>
                  <a:lnTo>
                    <a:pt x="156679" y="107950"/>
                  </a:lnTo>
                  <a:lnTo>
                    <a:pt x="154559" y="112902"/>
                  </a:lnTo>
                  <a:lnTo>
                    <a:pt x="142074" y="125475"/>
                  </a:lnTo>
                  <a:lnTo>
                    <a:pt x="139788" y="126237"/>
                  </a:lnTo>
                  <a:lnTo>
                    <a:pt x="137655" y="126364"/>
                  </a:lnTo>
                  <a:lnTo>
                    <a:pt x="156541" y="126364"/>
                  </a:lnTo>
                  <a:lnTo>
                    <a:pt x="158445" y="123571"/>
                  </a:lnTo>
                  <a:lnTo>
                    <a:pt x="160947" y="118490"/>
                  </a:lnTo>
                  <a:lnTo>
                    <a:pt x="172557" y="118490"/>
                  </a:lnTo>
                  <a:lnTo>
                    <a:pt x="155522" y="59309"/>
                  </a:lnTo>
                  <a:lnTo>
                    <a:pt x="155418" y="59055"/>
                  </a:lnTo>
                  <a:lnTo>
                    <a:pt x="155282" y="58800"/>
                  </a:lnTo>
                  <a:lnTo>
                    <a:pt x="154990" y="58674"/>
                  </a:lnTo>
                  <a:lnTo>
                    <a:pt x="154698" y="58420"/>
                  </a:lnTo>
                  <a:lnTo>
                    <a:pt x="153822" y="58165"/>
                  </a:lnTo>
                  <a:close/>
                </a:path>
                <a:path w="387350" h="168275">
                  <a:moveTo>
                    <a:pt x="213334" y="40259"/>
                  </a:moveTo>
                  <a:lnTo>
                    <a:pt x="191655" y="48387"/>
                  </a:lnTo>
                  <a:lnTo>
                    <a:pt x="188315" y="51053"/>
                  </a:lnTo>
                  <a:lnTo>
                    <a:pt x="180910" y="76708"/>
                  </a:lnTo>
                  <a:lnTo>
                    <a:pt x="181546" y="81280"/>
                  </a:lnTo>
                  <a:lnTo>
                    <a:pt x="206451" y="114046"/>
                  </a:lnTo>
                  <a:lnTo>
                    <a:pt x="210858" y="114300"/>
                  </a:lnTo>
                  <a:lnTo>
                    <a:pt x="215265" y="114681"/>
                  </a:lnTo>
                  <a:lnTo>
                    <a:pt x="243051" y="104139"/>
                  </a:lnTo>
                  <a:lnTo>
                    <a:pt x="216433" y="104139"/>
                  </a:lnTo>
                  <a:lnTo>
                    <a:pt x="213436" y="103759"/>
                  </a:lnTo>
                  <a:lnTo>
                    <a:pt x="195961" y="85344"/>
                  </a:lnTo>
                  <a:lnTo>
                    <a:pt x="225980" y="76708"/>
                  </a:lnTo>
                  <a:lnTo>
                    <a:pt x="193471" y="76708"/>
                  </a:lnTo>
                  <a:lnTo>
                    <a:pt x="192811" y="74040"/>
                  </a:lnTo>
                  <a:lnTo>
                    <a:pt x="192608" y="72009"/>
                  </a:lnTo>
                  <a:lnTo>
                    <a:pt x="192676" y="68452"/>
                  </a:lnTo>
                  <a:lnTo>
                    <a:pt x="198577" y="55499"/>
                  </a:lnTo>
                  <a:lnTo>
                    <a:pt x="200469" y="53721"/>
                  </a:lnTo>
                  <a:lnTo>
                    <a:pt x="202869" y="52450"/>
                  </a:lnTo>
                  <a:lnTo>
                    <a:pt x="205803" y="51562"/>
                  </a:lnTo>
                  <a:lnTo>
                    <a:pt x="211505" y="49911"/>
                  </a:lnTo>
                  <a:lnTo>
                    <a:pt x="233762" y="49911"/>
                  </a:lnTo>
                  <a:lnTo>
                    <a:pt x="231076" y="46989"/>
                  </a:lnTo>
                  <a:lnTo>
                    <a:pt x="228003" y="44958"/>
                  </a:lnTo>
                  <a:lnTo>
                    <a:pt x="224917" y="42799"/>
                  </a:lnTo>
                  <a:lnTo>
                    <a:pt x="221373" y="41528"/>
                  </a:lnTo>
                  <a:lnTo>
                    <a:pt x="213334" y="40259"/>
                  </a:lnTo>
                  <a:close/>
                </a:path>
                <a:path w="387350" h="168275">
                  <a:moveTo>
                    <a:pt x="244589" y="91566"/>
                  </a:moveTo>
                  <a:lnTo>
                    <a:pt x="243954" y="91566"/>
                  </a:lnTo>
                  <a:lnTo>
                    <a:pt x="243624" y="91694"/>
                  </a:lnTo>
                  <a:lnTo>
                    <a:pt x="243039" y="91821"/>
                  </a:lnTo>
                  <a:lnTo>
                    <a:pt x="242265" y="92328"/>
                  </a:lnTo>
                  <a:lnTo>
                    <a:pt x="241287" y="93090"/>
                  </a:lnTo>
                  <a:lnTo>
                    <a:pt x="240296" y="93980"/>
                  </a:lnTo>
                  <a:lnTo>
                    <a:pt x="239026" y="94869"/>
                  </a:lnTo>
                  <a:lnTo>
                    <a:pt x="216433" y="104139"/>
                  </a:lnTo>
                  <a:lnTo>
                    <a:pt x="243051" y="104139"/>
                  </a:lnTo>
                  <a:lnTo>
                    <a:pt x="246951" y="100584"/>
                  </a:lnTo>
                  <a:lnTo>
                    <a:pt x="247142" y="100330"/>
                  </a:lnTo>
                  <a:lnTo>
                    <a:pt x="247281" y="99949"/>
                  </a:lnTo>
                  <a:lnTo>
                    <a:pt x="247402" y="99440"/>
                  </a:lnTo>
                  <a:lnTo>
                    <a:pt x="247310" y="97536"/>
                  </a:lnTo>
                  <a:lnTo>
                    <a:pt x="244906" y="91694"/>
                  </a:lnTo>
                  <a:lnTo>
                    <a:pt x="244589" y="91566"/>
                  </a:lnTo>
                  <a:close/>
                </a:path>
                <a:path w="387350" h="168275">
                  <a:moveTo>
                    <a:pt x="253339" y="29463"/>
                  </a:moveTo>
                  <a:lnTo>
                    <a:pt x="252158" y="29463"/>
                  </a:lnTo>
                  <a:lnTo>
                    <a:pt x="251294" y="29718"/>
                  </a:lnTo>
                  <a:lnTo>
                    <a:pt x="250444" y="29845"/>
                  </a:lnTo>
                  <a:lnTo>
                    <a:pt x="249326" y="30099"/>
                  </a:lnTo>
                  <a:lnTo>
                    <a:pt x="247942" y="30480"/>
                  </a:lnTo>
                  <a:lnTo>
                    <a:pt x="246849" y="30861"/>
                  </a:lnTo>
                  <a:lnTo>
                    <a:pt x="245935" y="31114"/>
                  </a:lnTo>
                  <a:lnTo>
                    <a:pt x="244487" y="31623"/>
                  </a:lnTo>
                  <a:lnTo>
                    <a:pt x="243916" y="31876"/>
                  </a:lnTo>
                  <a:lnTo>
                    <a:pt x="243509" y="32258"/>
                  </a:lnTo>
                  <a:lnTo>
                    <a:pt x="243103" y="32512"/>
                  </a:lnTo>
                  <a:lnTo>
                    <a:pt x="242849" y="32893"/>
                  </a:lnTo>
                  <a:lnTo>
                    <a:pt x="242747" y="34289"/>
                  </a:lnTo>
                  <a:lnTo>
                    <a:pt x="243027" y="35051"/>
                  </a:lnTo>
                  <a:lnTo>
                    <a:pt x="243967" y="36575"/>
                  </a:lnTo>
                  <a:lnTo>
                    <a:pt x="283819" y="91948"/>
                  </a:lnTo>
                  <a:lnTo>
                    <a:pt x="284530" y="92710"/>
                  </a:lnTo>
                  <a:lnTo>
                    <a:pt x="284962" y="92837"/>
                  </a:lnTo>
                  <a:lnTo>
                    <a:pt x="285381" y="93090"/>
                  </a:lnTo>
                  <a:lnTo>
                    <a:pt x="285927" y="93218"/>
                  </a:lnTo>
                  <a:lnTo>
                    <a:pt x="286575" y="93218"/>
                  </a:lnTo>
                  <a:lnTo>
                    <a:pt x="287223" y="93345"/>
                  </a:lnTo>
                  <a:lnTo>
                    <a:pt x="289026" y="93090"/>
                  </a:lnTo>
                  <a:lnTo>
                    <a:pt x="290004" y="92837"/>
                  </a:lnTo>
                  <a:lnTo>
                    <a:pt x="291211" y="92583"/>
                  </a:lnTo>
                  <a:lnTo>
                    <a:pt x="292646" y="92201"/>
                  </a:lnTo>
                  <a:lnTo>
                    <a:pt x="294068" y="91694"/>
                  </a:lnTo>
                  <a:lnTo>
                    <a:pt x="295249" y="91312"/>
                  </a:lnTo>
                  <a:lnTo>
                    <a:pt x="300475" y="79501"/>
                  </a:lnTo>
                  <a:lnTo>
                    <a:pt x="289445" y="79501"/>
                  </a:lnTo>
                  <a:lnTo>
                    <a:pt x="288823" y="78486"/>
                  </a:lnTo>
                  <a:lnTo>
                    <a:pt x="255460" y="30861"/>
                  </a:lnTo>
                  <a:lnTo>
                    <a:pt x="255155" y="30480"/>
                  </a:lnTo>
                  <a:lnTo>
                    <a:pt x="254254" y="29718"/>
                  </a:lnTo>
                  <a:lnTo>
                    <a:pt x="253847" y="29590"/>
                  </a:lnTo>
                  <a:lnTo>
                    <a:pt x="253339" y="29463"/>
                  </a:lnTo>
                  <a:close/>
                </a:path>
                <a:path w="387350" h="168275">
                  <a:moveTo>
                    <a:pt x="302450" y="15239"/>
                  </a:moveTo>
                  <a:lnTo>
                    <a:pt x="301396" y="15239"/>
                  </a:lnTo>
                  <a:lnTo>
                    <a:pt x="300659" y="15366"/>
                  </a:lnTo>
                  <a:lnTo>
                    <a:pt x="299935" y="15621"/>
                  </a:lnTo>
                  <a:lnTo>
                    <a:pt x="299021" y="15875"/>
                  </a:lnTo>
                  <a:lnTo>
                    <a:pt x="297929" y="16128"/>
                  </a:lnTo>
                  <a:lnTo>
                    <a:pt x="296633" y="16510"/>
                  </a:lnTo>
                  <a:lnTo>
                    <a:pt x="295605" y="16890"/>
                  </a:lnTo>
                  <a:lnTo>
                    <a:pt x="294081" y="17399"/>
                  </a:lnTo>
                  <a:lnTo>
                    <a:pt x="289518" y="76073"/>
                  </a:lnTo>
                  <a:lnTo>
                    <a:pt x="289445" y="79501"/>
                  </a:lnTo>
                  <a:lnTo>
                    <a:pt x="300475" y="79501"/>
                  </a:lnTo>
                  <a:lnTo>
                    <a:pt x="304284" y="20320"/>
                  </a:lnTo>
                  <a:lnTo>
                    <a:pt x="304165" y="17272"/>
                  </a:lnTo>
                  <a:lnTo>
                    <a:pt x="304088" y="16763"/>
                  </a:lnTo>
                  <a:lnTo>
                    <a:pt x="303991" y="16510"/>
                  </a:lnTo>
                  <a:lnTo>
                    <a:pt x="303923" y="16256"/>
                  </a:lnTo>
                  <a:lnTo>
                    <a:pt x="303745" y="16001"/>
                  </a:lnTo>
                  <a:lnTo>
                    <a:pt x="303263" y="15494"/>
                  </a:lnTo>
                  <a:lnTo>
                    <a:pt x="302907" y="15366"/>
                  </a:lnTo>
                  <a:lnTo>
                    <a:pt x="302450" y="15239"/>
                  </a:lnTo>
                  <a:close/>
                </a:path>
                <a:path w="387350" h="168275">
                  <a:moveTo>
                    <a:pt x="233762" y="49911"/>
                  </a:moveTo>
                  <a:lnTo>
                    <a:pt x="211505" y="49911"/>
                  </a:lnTo>
                  <a:lnTo>
                    <a:pt x="216319" y="50419"/>
                  </a:lnTo>
                  <a:lnTo>
                    <a:pt x="220243" y="53086"/>
                  </a:lnTo>
                  <a:lnTo>
                    <a:pt x="224155" y="55880"/>
                  </a:lnTo>
                  <a:lnTo>
                    <a:pt x="226936" y="60325"/>
                  </a:lnTo>
                  <a:lnTo>
                    <a:pt x="228574" y="66548"/>
                  </a:lnTo>
                  <a:lnTo>
                    <a:pt x="193471" y="76708"/>
                  </a:lnTo>
                  <a:lnTo>
                    <a:pt x="225980" y="76708"/>
                  </a:lnTo>
                  <a:lnTo>
                    <a:pt x="241998" y="68452"/>
                  </a:lnTo>
                  <a:lnTo>
                    <a:pt x="241270" y="66039"/>
                  </a:lnTo>
                  <a:lnTo>
                    <a:pt x="239636" y="60325"/>
                  </a:lnTo>
                  <a:lnTo>
                    <a:pt x="237959" y="56514"/>
                  </a:lnTo>
                  <a:lnTo>
                    <a:pt x="235826" y="53086"/>
                  </a:lnTo>
                  <a:lnTo>
                    <a:pt x="233762" y="49911"/>
                  </a:lnTo>
                  <a:close/>
                </a:path>
                <a:path w="387350" h="168275">
                  <a:moveTo>
                    <a:pt x="353250" y="0"/>
                  </a:moveTo>
                  <a:lnTo>
                    <a:pt x="348411" y="508"/>
                  </a:lnTo>
                  <a:lnTo>
                    <a:pt x="343128" y="2032"/>
                  </a:lnTo>
                  <a:lnTo>
                    <a:pt x="337642" y="3556"/>
                  </a:lnTo>
                  <a:lnTo>
                    <a:pt x="318530" y="37846"/>
                  </a:lnTo>
                  <a:lnTo>
                    <a:pt x="319151" y="42163"/>
                  </a:lnTo>
                  <a:lnTo>
                    <a:pt x="343230" y="74295"/>
                  </a:lnTo>
                  <a:lnTo>
                    <a:pt x="352005" y="75184"/>
                  </a:lnTo>
                  <a:lnTo>
                    <a:pt x="356844" y="74675"/>
                  </a:lnTo>
                  <a:lnTo>
                    <a:pt x="367576" y="71627"/>
                  </a:lnTo>
                  <a:lnTo>
                    <a:pt x="372097" y="69341"/>
                  </a:lnTo>
                  <a:lnTo>
                    <a:pt x="375704" y="66294"/>
                  </a:lnTo>
                  <a:lnTo>
                    <a:pt x="378056" y="64388"/>
                  </a:lnTo>
                  <a:lnTo>
                    <a:pt x="352704" y="64388"/>
                  </a:lnTo>
                  <a:lnTo>
                    <a:pt x="346824" y="63119"/>
                  </a:lnTo>
                  <a:lnTo>
                    <a:pt x="344271" y="61849"/>
                  </a:lnTo>
                  <a:lnTo>
                    <a:pt x="342087" y="59944"/>
                  </a:lnTo>
                  <a:lnTo>
                    <a:pt x="339902" y="58165"/>
                  </a:lnTo>
                  <a:lnTo>
                    <a:pt x="330908" y="31876"/>
                  </a:lnTo>
                  <a:lnTo>
                    <a:pt x="330960" y="28448"/>
                  </a:lnTo>
                  <a:lnTo>
                    <a:pt x="336981" y="16510"/>
                  </a:lnTo>
                  <a:lnTo>
                    <a:pt x="339153" y="14477"/>
                  </a:lnTo>
                  <a:lnTo>
                    <a:pt x="341985" y="13081"/>
                  </a:lnTo>
                  <a:lnTo>
                    <a:pt x="345503" y="12064"/>
                  </a:lnTo>
                  <a:lnTo>
                    <a:pt x="349300" y="10922"/>
                  </a:lnTo>
                  <a:lnTo>
                    <a:pt x="352666" y="10668"/>
                  </a:lnTo>
                  <a:lnTo>
                    <a:pt x="376531" y="10668"/>
                  </a:lnTo>
                  <a:lnTo>
                    <a:pt x="375958" y="9778"/>
                  </a:lnTo>
                  <a:lnTo>
                    <a:pt x="372935" y="6731"/>
                  </a:lnTo>
                  <a:lnTo>
                    <a:pt x="365963" y="2159"/>
                  </a:lnTo>
                  <a:lnTo>
                    <a:pt x="362026" y="888"/>
                  </a:lnTo>
                  <a:lnTo>
                    <a:pt x="357644" y="381"/>
                  </a:lnTo>
                  <a:lnTo>
                    <a:pt x="353250" y="0"/>
                  </a:lnTo>
                  <a:close/>
                </a:path>
                <a:path w="387350" h="168275">
                  <a:moveTo>
                    <a:pt x="376531" y="10668"/>
                  </a:moveTo>
                  <a:lnTo>
                    <a:pt x="352666" y="10668"/>
                  </a:lnTo>
                  <a:lnTo>
                    <a:pt x="358559" y="11937"/>
                  </a:lnTo>
                  <a:lnTo>
                    <a:pt x="361111" y="13208"/>
                  </a:lnTo>
                  <a:lnTo>
                    <a:pt x="374448" y="46609"/>
                  </a:lnTo>
                  <a:lnTo>
                    <a:pt x="374129" y="48768"/>
                  </a:lnTo>
                  <a:lnTo>
                    <a:pt x="373138" y="51562"/>
                  </a:lnTo>
                  <a:lnTo>
                    <a:pt x="372148" y="54228"/>
                  </a:lnTo>
                  <a:lnTo>
                    <a:pt x="370560" y="56641"/>
                  </a:lnTo>
                  <a:lnTo>
                    <a:pt x="368363" y="58547"/>
                  </a:lnTo>
                  <a:lnTo>
                    <a:pt x="366166" y="60578"/>
                  </a:lnTo>
                  <a:lnTo>
                    <a:pt x="363347" y="61975"/>
                  </a:lnTo>
                  <a:lnTo>
                    <a:pt x="356082" y="64135"/>
                  </a:lnTo>
                  <a:lnTo>
                    <a:pt x="352704" y="64388"/>
                  </a:lnTo>
                  <a:lnTo>
                    <a:pt x="378056" y="64388"/>
                  </a:lnTo>
                  <a:lnTo>
                    <a:pt x="386765" y="37211"/>
                  </a:lnTo>
                  <a:lnTo>
                    <a:pt x="386156" y="32893"/>
                  </a:lnTo>
                  <a:lnTo>
                    <a:pt x="384608" y="27559"/>
                  </a:lnTo>
                  <a:lnTo>
                    <a:pt x="383095" y="22225"/>
                  </a:lnTo>
                  <a:lnTo>
                    <a:pt x="381050" y="17525"/>
                  </a:lnTo>
                  <a:lnTo>
                    <a:pt x="378088" y="13081"/>
                  </a:lnTo>
                  <a:lnTo>
                    <a:pt x="376531" y="106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622" y="2397501"/>
              <a:ext cx="876935" cy="511175"/>
            </a:xfrm>
            <a:custGeom>
              <a:avLst/>
              <a:gdLst/>
              <a:ahLst/>
              <a:cxnLst/>
              <a:rect l="l" t="t" r="r" b="b"/>
              <a:pathLst>
                <a:path w="876935" h="511175">
                  <a:moveTo>
                    <a:pt x="603753" y="0"/>
                  </a:moveTo>
                  <a:lnTo>
                    <a:pt x="537412" y="3709"/>
                  </a:lnTo>
                  <a:lnTo>
                    <a:pt x="466712" y="11561"/>
                  </a:lnTo>
                  <a:lnTo>
                    <a:pt x="401655" y="22021"/>
                  </a:lnTo>
                  <a:lnTo>
                    <a:pt x="338957" y="35108"/>
                  </a:lnTo>
                  <a:lnTo>
                    <a:pt x="279341" y="50501"/>
                  </a:lnTo>
                  <a:lnTo>
                    <a:pt x="223528" y="67879"/>
                  </a:lnTo>
                  <a:lnTo>
                    <a:pt x="172242" y="86922"/>
                  </a:lnTo>
                  <a:lnTo>
                    <a:pt x="126203" y="107310"/>
                  </a:lnTo>
                  <a:lnTo>
                    <a:pt x="86134" y="128721"/>
                  </a:lnTo>
                  <a:lnTo>
                    <a:pt x="52757" y="150835"/>
                  </a:lnTo>
                  <a:lnTo>
                    <a:pt x="8968" y="195890"/>
                  </a:lnTo>
                  <a:lnTo>
                    <a:pt x="0" y="218190"/>
                  </a:lnTo>
                  <a:lnTo>
                    <a:pt x="1102" y="241195"/>
                  </a:lnTo>
                  <a:lnTo>
                    <a:pt x="35785" y="278868"/>
                  </a:lnTo>
                  <a:lnTo>
                    <a:pt x="108146" y="304248"/>
                  </a:lnTo>
                  <a:lnTo>
                    <a:pt x="156348" y="311888"/>
                  </a:lnTo>
                  <a:lnTo>
                    <a:pt x="211439" y="315927"/>
                  </a:lnTo>
                  <a:lnTo>
                    <a:pt x="272576" y="316189"/>
                  </a:lnTo>
                  <a:lnTo>
                    <a:pt x="338915" y="312497"/>
                  </a:lnTo>
                  <a:lnTo>
                    <a:pt x="409613" y="304677"/>
                  </a:lnTo>
                  <a:lnTo>
                    <a:pt x="586359" y="511179"/>
                  </a:lnTo>
                  <a:lnTo>
                    <a:pt x="575830" y="271530"/>
                  </a:lnTo>
                  <a:lnTo>
                    <a:pt x="645386" y="250856"/>
                  </a:lnTo>
                  <a:lnTo>
                    <a:pt x="707703" y="227862"/>
                  </a:lnTo>
                  <a:lnTo>
                    <a:pt x="761799" y="203116"/>
                  </a:lnTo>
                  <a:lnTo>
                    <a:pt x="806693" y="177191"/>
                  </a:lnTo>
                  <a:lnTo>
                    <a:pt x="841402" y="150657"/>
                  </a:lnTo>
                  <a:lnTo>
                    <a:pt x="876338" y="98048"/>
                  </a:lnTo>
                  <a:lnTo>
                    <a:pt x="875232" y="75038"/>
                  </a:lnTo>
                  <a:lnTo>
                    <a:pt x="840547" y="37345"/>
                  </a:lnTo>
                  <a:lnTo>
                    <a:pt x="768184" y="11942"/>
                  </a:lnTo>
                  <a:lnTo>
                    <a:pt x="719983" y="4294"/>
                  </a:lnTo>
                  <a:lnTo>
                    <a:pt x="664891" y="254"/>
                  </a:lnTo>
                  <a:lnTo>
                    <a:pt x="6037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1622" y="2397501"/>
              <a:ext cx="876935" cy="511175"/>
            </a:xfrm>
            <a:custGeom>
              <a:avLst/>
              <a:gdLst/>
              <a:ahLst/>
              <a:cxnLst/>
              <a:rect l="l" t="t" r="r" b="b"/>
              <a:pathLst>
                <a:path w="876935" h="511175">
                  <a:moveTo>
                    <a:pt x="586359" y="511179"/>
                  </a:moveTo>
                  <a:lnTo>
                    <a:pt x="409613" y="304677"/>
                  </a:lnTo>
                  <a:lnTo>
                    <a:pt x="338915" y="312497"/>
                  </a:lnTo>
                  <a:lnTo>
                    <a:pt x="272576" y="316189"/>
                  </a:lnTo>
                  <a:lnTo>
                    <a:pt x="211439" y="315927"/>
                  </a:lnTo>
                  <a:lnTo>
                    <a:pt x="156348" y="311888"/>
                  </a:lnTo>
                  <a:lnTo>
                    <a:pt x="108146" y="304248"/>
                  </a:lnTo>
                  <a:lnTo>
                    <a:pt x="67677" y="293183"/>
                  </a:lnTo>
                  <a:lnTo>
                    <a:pt x="13312" y="261480"/>
                  </a:lnTo>
                  <a:lnTo>
                    <a:pt x="0" y="218190"/>
                  </a:lnTo>
                  <a:lnTo>
                    <a:pt x="8968" y="195890"/>
                  </a:lnTo>
                  <a:lnTo>
                    <a:pt x="52757" y="150835"/>
                  </a:lnTo>
                  <a:lnTo>
                    <a:pt x="86134" y="128721"/>
                  </a:lnTo>
                  <a:lnTo>
                    <a:pt x="126203" y="107310"/>
                  </a:lnTo>
                  <a:lnTo>
                    <a:pt x="172242" y="86922"/>
                  </a:lnTo>
                  <a:lnTo>
                    <a:pt x="223528" y="67879"/>
                  </a:lnTo>
                  <a:lnTo>
                    <a:pt x="279341" y="50501"/>
                  </a:lnTo>
                  <a:lnTo>
                    <a:pt x="338957" y="35108"/>
                  </a:lnTo>
                  <a:lnTo>
                    <a:pt x="401655" y="22021"/>
                  </a:lnTo>
                  <a:lnTo>
                    <a:pt x="466712" y="11561"/>
                  </a:lnTo>
                  <a:lnTo>
                    <a:pt x="537412" y="3709"/>
                  </a:lnTo>
                  <a:lnTo>
                    <a:pt x="603753" y="0"/>
                  </a:lnTo>
                  <a:lnTo>
                    <a:pt x="664891" y="254"/>
                  </a:lnTo>
                  <a:lnTo>
                    <a:pt x="719983" y="4294"/>
                  </a:lnTo>
                  <a:lnTo>
                    <a:pt x="768184" y="11942"/>
                  </a:lnTo>
                  <a:lnTo>
                    <a:pt x="808654" y="23018"/>
                  </a:lnTo>
                  <a:lnTo>
                    <a:pt x="863020" y="54745"/>
                  </a:lnTo>
                  <a:lnTo>
                    <a:pt x="876338" y="98048"/>
                  </a:lnTo>
                  <a:lnTo>
                    <a:pt x="864945" y="124086"/>
                  </a:lnTo>
                  <a:lnTo>
                    <a:pt x="806693" y="177191"/>
                  </a:lnTo>
                  <a:lnTo>
                    <a:pt x="761799" y="203116"/>
                  </a:lnTo>
                  <a:lnTo>
                    <a:pt x="707703" y="227862"/>
                  </a:lnTo>
                  <a:lnTo>
                    <a:pt x="645386" y="250856"/>
                  </a:lnTo>
                  <a:lnTo>
                    <a:pt x="575830" y="271530"/>
                  </a:lnTo>
                  <a:lnTo>
                    <a:pt x="586359" y="511179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669" y="2506344"/>
              <a:ext cx="389255" cy="133350"/>
            </a:xfrm>
            <a:custGeom>
              <a:avLst/>
              <a:gdLst/>
              <a:ahLst/>
              <a:cxnLst/>
              <a:rect l="l" t="t" r="r" b="b"/>
              <a:pathLst>
                <a:path w="389255" h="133350">
                  <a:moveTo>
                    <a:pt x="14617" y="35940"/>
                  </a:moveTo>
                  <a:lnTo>
                    <a:pt x="12344" y="35940"/>
                  </a:lnTo>
                  <a:lnTo>
                    <a:pt x="10883" y="36194"/>
                  </a:lnTo>
                  <a:lnTo>
                    <a:pt x="3378" y="37591"/>
                  </a:lnTo>
                  <a:lnTo>
                    <a:pt x="2235" y="38226"/>
                  </a:lnTo>
                  <a:lnTo>
                    <a:pt x="304" y="40258"/>
                  </a:lnTo>
                  <a:lnTo>
                    <a:pt x="0" y="41782"/>
                  </a:lnTo>
                  <a:lnTo>
                    <a:pt x="15836" y="131571"/>
                  </a:lnTo>
                  <a:lnTo>
                    <a:pt x="15989" y="131825"/>
                  </a:lnTo>
                  <a:lnTo>
                    <a:pt x="16256" y="132079"/>
                  </a:lnTo>
                  <a:lnTo>
                    <a:pt x="16522" y="132460"/>
                  </a:lnTo>
                  <a:lnTo>
                    <a:pt x="16890" y="132587"/>
                  </a:lnTo>
                  <a:lnTo>
                    <a:pt x="17386" y="132714"/>
                  </a:lnTo>
                  <a:lnTo>
                    <a:pt x="17881" y="132714"/>
                  </a:lnTo>
                  <a:lnTo>
                    <a:pt x="18542" y="132841"/>
                  </a:lnTo>
                  <a:lnTo>
                    <a:pt x="19367" y="132841"/>
                  </a:lnTo>
                  <a:lnTo>
                    <a:pt x="20180" y="132714"/>
                  </a:lnTo>
                  <a:lnTo>
                    <a:pt x="22453" y="132460"/>
                  </a:lnTo>
                  <a:lnTo>
                    <a:pt x="28435" y="129285"/>
                  </a:lnTo>
                  <a:lnTo>
                    <a:pt x="18287" y="71754"/>
                  </a:lnTo>
                  <a:lnTo>
                    <a:pt x="17653" y="68071"/>
                  </a:lnTo>
                  <a:lnTo>
                    <a:pt x="15595" y="57150"/>
                  </a:lnTo>
                  <a:lnTo>
                    <a:pt x="14173" y="50037"/>
                  </a:lnTo>
                  <a:lnTo>
                    <a:pt x="29400" y="50037"/>
                  </a:lnTo>
                  <a:lnTo>
                    <a:pt x="23126" y="42037"/>
                  </a:lnTo>
                  <a:lnTo>
                    <a:pt x="22059" y="40639"/>
                  </a:lnTo>
                  <a:lnTo>
                    <a:pt x="21069" y="39496"/>
                  </a:lnTo>
                  <a:lnTo>
                    <a:pt x="19253" y="37718"/>
                  </a:lnTo>
                  <a:lnTo>
                    <a:pt x="18364" y="37083"/>
                  </a:lnTo>
                  <a:lnTo>
                    <a:pt x="16598" y="36321"/>
                  </a:lnTo>
                  <a:lnTo>
                    <a:pt x="15646" y="36067"/>
                  </a:lnTo>
                  <a:lnTo>
                    <a:pt x="14617" y="35940"/>
                  </a:lnTo>
                  <a:close/>
                </a:path>
                <a:path w="389255" h="133350">
                  <a:moveTo>
                    <a:pt x="29400" y="50037"/>
                  </a:moveTo>
                  <a:lnTo>
                    <a:pt x="14312" y="50037"/>
                  </a:lnTo>
                  <a:lnTo>
                    <a:pt x="16141" y="52704"/>
                  </a:lnTo>
                  <a:lnTo>
                    <a:pt x="64731" y="115062"/>
                  </a:lnTo>
                  <a:lnTo>
                    <a:pt x="73558" y="122554"/>
                  </a:lnTo>
                  <a:lnTo>
                    <a:pt x="74599" y="122554"/>
                  </a:lnTo>
                  <a:lnTo>
                    <a:pt x="75628" y="122681"/>
                  </a:lnTo>
                  <a:lnTo>
                    <a:pt x="76809" y="122681"/>
                  </a:lnTo>
                  <a:lnTo>
                    <a:pt x="82943" y="121538"/>
                  </a:lnTo>
                  <a:lnTo>
                    <a:pt x="87033" y="116204"/>
                  </a:lnTo>
                  <a:lnTo>
                    <a:pt x="85143" y="105537"/>
                  </a:lnTo>
                  <a:lnTo>
                    <a:pt x="72301" y="105537"/>
                  </a:lnTo>
                  <a:lnTo>
                    <a:pt x="70764" y="103377"/>
                  </a:lnTo>
                  <a:lnTo>
                    <a:pt x="67652" y="99313"/>
                  </a:lnTo>
                  <a:lnTo>
                    <a:pt x="66103" y="97154"/>
                  </a:lnTo>
                  <a:lnTo>
                    <a:pt x="64515" y="95122"/>
                  </a:lnTo>
                  <a:lnTo>
                    <a:pt x="61328" y="90804"/>
                  </a:lnTo>
                  <a:lnTo>
                    <a:pt x="59689" y="88645"/>
                  </a:lnTo>
                  <a:lnTo>
                    <a:pt x="57988" y="86487"/>
                  </a:lnTo>
                  <a:lnTo>
                    <a:pt x="56286" y="84200"/>
                  </a:lnTo>
                  <a:lnTo>
                    <a:pt x="54521" y="82041"/>
                  </a:lnTo>
                  <a:lnTo>
                    <a:pt x="52704" y="79755"/>
                  </a:lnTo>
                  <a:lnTo>
                    <a:pt x="29400" y="50037"/>
                  </a:lnTo>
                  <a:close/>
                </a:path>
                <a:path w="389255" h="133350">
                  <a:moveTo>
                    <a:pt x="68643" y="26034"/>
                  </a:moveTo>
                  <a:lnTo>
                    <a:pt x="67792" y="26162"/>
                  </a:lnTo>
                  <a:lnTo>
                    <a:pt x="66954" y="26162"/>
                  </a:lnTo>
                  <a:lnTo>
                    <a:pt x="65963" y="26288"/>
                  </a:lnTo>
                  <a:lnTo>
                    <a:pt x="64833" y="26542"/>
                  </a:lnTo>
                  <a:lnTo>
                    <a:pt x="63550" y="26669"/>
                  </a:lnTo>
                  <a:lnTo>
                    <a:pt x="62509" y="26924"/>
                  </a:lnTo>
                  <a:lnTo>
                    <a:pt x="60947" y="27431"/>
                  </a:lnTo>
                  <a:lnTo>
                    <a:pt x="60325" y="27685"/>
                  </a:lnTo>
                  <a:lnTo>
                    <a:pt x="59880" y="28066"/>
                  </a:lnTo>
                  <a:lnTo>
                    <a:pt x="59423" y="28320"/>
                  </a:lnTo>
                  <a:lnTo>
                    <a:pt x="59131" y="28701"/>
                  </a:lnTo>
                  <a:lnTo>
                    <a:pt x="58966" y="28955"/>
                  </a:lnTo>
                  <a:lnTo>
                    <a:pt x="58813" y="29337"/>
                  </a:lnTo>
                  <a:lnTo>
                    <a:pt x="58762" y="29590"/>
                  </a:lnTo>
                  <a:lnTo>
                    <a:pt x="68008" y="82041"/>
                  </a:lnTo>
                  <a:lnTo>
                    <a:pt x="70827" y="97662"/>
                  </a:lnTo>
                  <a:lnTo>
                    <a:pt x="72364" y="105537"/>
                  </a:lnTo>
                  <a:lnTo>
                    <a:pt x="85143" y="105537"/>
                  </a:lnTo>
                  <a:lnTo>
                    <a:pt x="71373" y="27431"/>
                  </a:lnTo>
                  <a:lnTo>
                    <a:pt x="69316" y="26162"/>
                  </a:lnTo>
                  <a:lnTo>
                    <a:pt x="68643" y="26034"/>
                  </a:lnTo>
                  <a:close/>
                </a:path>
                <a:path w="389255" h="133350">
                  <a:moveTo>
                    <a:pt x="110032" y="44576"/>
                  </a:moveTo>
                  <a:lnTo>
                    <a:pt x="109385" y="44576"/>
                  </a:lnTo>
                  <a:lnTo>
                    <a:pt x="108584" y="44703"/>
                  </a:lnTo>
                  <a:lnTo>
                    <a:pt x="107784" y="44703"/>
                  </a:lnTo>
                  <a:lnTo>
                    <a:pt x="106806" y="44830"/>
                  </a:lnTo>
                  <a:lnTo>
                    <a:pt x="104457" y="45338"/>
                  </a:lnTo>
                  <a:lnTo>
                    <a:pt x="103492" y="45465"/>
                  </a:lnTo>
                  <a:lnTo>
                    <a:pt x="102717" y="45719"/>
                  </a:lnTo>
                  <a:lnTo>
                    <a:pt x="101955" y="45846"/>
                  </a:lnTo>
                  <a:lnTo>
                    <a:pt x="101345" y="46227"/>
                  </a:lnTo>
                  <a:lnTo>
                    <a:pt x="100444" y="46735"/>
                  </a:lnTo>
                  <a:lnTo>
                    <a:pt x="100152" y="47116"/>
                  </a:lnTo>
                  <a:lnTo>
                    <a:pt x="99910" y="47625"/>
                  </a:lnTo>
                  <a:lnTo>
                    <a:pt x="99885" y="48005"/>
                  </a:lnTo>
                  <a:lnTo>
                    <a:pt x="107848" y="93217"/>
                  </a:lnTo>
                  <a:lnTo>
                    <a:pt x="115912" y="108457"/>
                  </a:lnTo>
                  <a:lnTo>
                    <a:pt x="118211" y="110743"/>
                  </a:lnTo>
                  <a:lnTo>
                    <a:pt x="120992" y="112267"/>
                  </a:lnTo>
                  <a:lnTo>
                    <a:pt x="124256" y="113156"/>
                  </a:lnTo>
                  <a:lnTo>
                    <a:pt x="127520" y="114172"/>
                  </a:lnTo>
                  <a:lnTo>
                    <a:pt x="131356" y="114172"/>
                  </a:lnTo>
                  <a:lnTo>
                    <a:pt x="139509" y="112775"/>
                  </a:lnTo>
                  <a:lnTo>
                    <a:pt x="143052" y="111125"/>
                  </a:lnTo>
                  <a:lnTo>
                    <a:pt x="149707" y="106044"/>
                  </a:lnTo>
                  <a:lnTo>
                    <a:pt x="152345" y="102996"/>
                  </a:lnTo>
                  <a:lnTo>
                    <a:pt x="134061" y="102996"/>
                  </a:lnTo>
                  <a:lnTo>
                    <a:pt x="131927" y="102869"/>
                  </a:lnTo>
                  <a:lnTo>
                    <a:pt x="112052" y="45846"/>
                  </a:lnTo>
                  <a:lnTo>
                    <a:pt x="111887" y="45592"/>
                  </a:lnTo>
                  <a:lnTo>
                    <a:pt x="111404" y="45084"/>
                  </a:lnTo>
                  <a:lnTo>
                    <a:pt x="111036" y="44957"/>
                  </a:lnTo>
                  <a:lnTo>
                    <a:pt x="110528" y="44830"/>
                  </a:lnTo>
                  <a:lnTo>
                    <a:pt x="110032" y="44576"/>
                  </a:lnTo>
                  <a:close/>
                </a:path>
                <a:path w="389255" h="133350">
                  <a:moveTo>
                    <a:pt x="167245" y="97535"/>
                  </a:moveTo>
                  <a:lnTo>
                    <a:pt x="155917" y="97535"/>
                  </a:lnTo>
                  <a:lnTo>
                    <a:pt x="157508" y="106552"/>
                  </a:lnTo>
                  <a:lnTo>
                    <a:pt x="159270" y="107950"/>
                  </a:lnTo>
                  <a:lnTo>
                    <a:pt x="161302" y="107950"/>
                  </a:lnTo>
                  <a:lnTo>
                    <a:pt x="162229" y="107822"/>
                  </a:lnTo>
                  <a:lnTo>
                    <a:pt x="163347" y="107568"/>
                  </a:lnTo>
                  <a:lnTo>
                    <a:pt x="164376" y="107441"/>
                  </a:lnTo>
                  <a:lnTo>
                    <a:pt x="165239" y="107187"/>
                  </a:lnTo>
                  <a:lnTo>
                    <a:pt x="165925" y="106933"/>
                  </a:lnTo>
                  <a:lnTo>
                    <a:pt x="166623" y="106806"/>
                  </a:lnTo>
                  <a:lnTo>
                    <a:pt x="168490" y="105028"/>
                  </a:lnTo>
                  <a:lnTo>
                    <a:pt x="168452" y="104393"/>
                  </a:lnTo>
                  <a:lnTo>
                    <a:pt x="167245" y="97535"/>
                  </a:lnTo>
                  <a:close/>
                </a:path>
                <a:path w="389255" h="133350">
                  <a:moveTo>
                    <a:pt x="154724" y="36702"/>
                  </a:moveTo>
                  <a:lnTo>
                    <a:pt x="154076" y="36702"/>
                  </a:lnTo>
                  <a:lnTo>
                    <a:pt x="153289" y="36829"/>
                  </a:lnTo>
                  <a:lnTo>
                    <a:pt x="152488" y="36829"/>
                  </a:lnTo>
                  <a:lnTo>
                    <a:pt x="151511" y="36956"/>
                  </a:lnTo>
                  <a:lnTo>
                    <a:pt x="149110" y="37464"/>
                  </a:lnTo>
                  <a:lnTo>
                    <a:pt x="148132" y="37591"/>
                  </a:lnTo>
                  <a:lnTo>
                    <a:pt x="147383" y="37845"/>
                  </a:lnTo>
                  <a:lnTo>
                    <a:pt x="146646" y="37972"/>
                  </a:lnTo>
                  <a:lnTo>
                    <a:pt x="146050" y="38226"/>
                  </a:lnTo>
                  <a:lnTo>
                    <a:pt x="145592" y="38607"/>
                  </a:lnTo>
                  <a:lnTo>
                    <a:pt x="145148" y="38862"/>
                  </a:lnTo>
                  <a:lnTo>
                    <a:pt x="144856" y="39242"/>
                  </a:lnTo>
                  <a:lnTo>
                    <a:pt x="144614" y="39750"/>
                  </a:lnTo>
                  <a:lnTo>
                    <a:pt x="144589" y="40131"/>
                  </a:lnTo>
                  <a:lnTo>
                    <a:pt x="152781" y="86613"/>
                  </a:lnTo>
                  <a:lnTo>
                    <a:pt x="150139" y="91439"/>
                  </a:lnTo>
                  <a:lnTo>
                    <a:pt x="147510" y="95122"/>
                  </a:lnTo>
                  <a:lnTo>
                    <a:pt x="142265" y="100456"/>
                  </a:lnTo>
                  <a:lnTo>
                    <a:pt x="139433" y="102107"/>
                  </a:lnTo>
                  <a:lnTo>
                    <a:pt x="134061" y="102996"/>
                  </a:lnTo>
                  <a:lnTo>
                    <a:pt x="152345" y="102996"/>
                  </a:lnTo>
                  <a:lnTo>
                    <a:pt x="152895" y="102362"/>
                  </a:lnTo>
                  <a:lnTo>
                    <a:pt x="155917" y="97535"/>
                  </a:lnTo>
                  <a:lnTo>
                    <a:pt x="167245" y="97535"/>
                  </a:lnTo>
                  <a:lnTo>
                    <a:pt x="156756" y="37972"/>
                  </a:lnTo>
                  <a:lnTo>
                    <a:pt x="155194" y="36956"/>
                  </a:lnTo>
                  <a:lnTo>
                    <a:pt x="154724" y="36702"/>
                  </a:lnTo>
                  <a:close/>
                </a:path>
                <a:path w="389255" h="133350">
                  <a:moveTo>
                    <a:pt x="211721" y="25272"/>
                  </a:moveTo>
                  <a:lnTo>
                    <a:pt x="206540" y="26162"/>
                  </a:lnTo>
                  <a:lnTo>
                    <a:pt x="201701" y="27050"/>
                  </a:lnTo>
                  <a:lnTo>
                    <a:pt x="197484" y="28701"/>
                  </a:lnTo>
                  <a:lnTo>
                    <a:pt x="193878" y="31114"/>
                  </a:lnTo>
                  <a:lnTo>
                    <a:pt x="190258" y="33400"/>
                  </a:lnTo>
                  <a:lnTo>
                    <a:pt x="187350" y="36449"/>
                  </a:lnTo>
                  <a:lnTo>
                    <a:pt x="185153" y="40131"/>
                  </a:lnTo>
                  <a:lnTo>
                    <a:pt x="182943" y="43687"/>
                  </a:lnTo>
                  <a:lnTo>
                    <a:pt x="181508" y="47878"/>
                  </a:lnTo>
                  <a:lnTo>
                    <a:pt x="180321" y="56387"/>
                  </a:lnTo>
                  <a:lnTo>
                    <a:pt x="180227" y="59435"/>
                  </a:lnTo>
                  <a:lnTo>
                    <a:pt x="180339" y="62737"/>
                  </a:lnTo>
                  <a:lnTo>
                    <a:pt x="194500" y="93725"/>
                  </a:lnTo>
                  <a:lnTo>
                    <a:pt x="197815" y="96265"/>
                  </a:lnTo>
                  <a:lnTo>
                    <a:pt x="201637" y="97916"/>
                  </a:lnTo>
                  <a:lnTo>
                    <a:pt x="210337" y="99440"/>
                  </a:lnTo>
                  <a:lnTo>
                    <a:pt x="215214" y="99440"/>
                  </a:lnTo>
                  <a:lnTo>
                    <a:pt x="220637" y="98425"/>
                  </a:lnTo>
                  <a:lnTo>
                    <a:pt x="223773" y="97916"/>
                  </a:lnTo>
                  <a:lnTo>
                    <a:pt x="226669" y="97154"/>
                  </a:lnTo>
                  <a:lnTo>
                    <a:pt x="229349" y="96265"/>
                  </a:lnTo>
                  <a:lnTo>
                    <a:pt x="234365" y="94360"/>
                  </a:lnTo>
                  <a:lnTo>
                    <a:pt x="236359" y="93344"/>
                  </a:lnTo>
                  <a:lnTo>
                    <a:pt x="238366" y="92455"/>
                  </a:lnTo>
                  <a:lnTo>
                    <a:pt x="241173" y="90677"/>
                  </a:lnTo>
                  <a:lnTo>
                    <a:pt x="243103" y="89280"/>
                  </a:lnTo>
                  <a:lnTo>
                    <a:pt x="212598" y="89153"/>
                  </a:lnTo>
                  <a:lnTo>
                    <a:pt x="206705" y="87883"/>
                  </a:lnTo>
                  <a:lnTo>
                    <a:pt x="204190" y="86740"/>
                  </a:lnTo>
                  <a:lnTo>
                    <a:pt x="202095" y="84835"/>
                  </a:lnTo>
                  <a:lnTo>
                    <a:pt x="200012" y="83057"/>
                  </a:lnTo>
                  <a:lnTo>
                    <a:pt x="198335" y="80771"/>
                  </a:lnTo>
                  <a:lnTo>
                    <a:pt x="195834" y="75183"/>
                  </a:lnTo>
                  <a:lnTo>
                    <a:pt x="194881" y="72008"/>
                  </a:lnTo>
                  <a:lnTo>
                    <a:pt x="194233" y="68325"/>
                  </a:lnTo>
                  <a:lnTo>
                    <a:pt x="237680" y="60578"/>
                  </a:lnTo>
                  <a:lnTo>
                    <a:pt x="238899" y="60451"/>
                  </a:lnTo>
                  <a:lnTo>
                    <a:pt x="239928" y="59816"/>
                  </a:lnTo>
                  <a:lnTo>
                    <a:pt x="240233" y="59435"/>
                  </a:lnTo>
                  <a:lnTo>
                    <a:pt x="192671" y="59435"/>
                  </a:lnTo>
                  <a:lnTo>
                    <a:pt x="192408" y="57530"/>
                  </a:lnTo>
                  <a:lnTo>
                    <a:pt x="213436" y="34797"/>
                  </a:lnTo>
                  <a:lnTo>
                    <a:pt x="233880" y="34797"/>
                  </a:lnTo>
                  <a:lnTo>
                    <a:pt x="233210" y="33908"/>
                  </a:lnTo>
                  <a:lnTo>
                    <a:pt x="227533" y="29082"/>
                  </a:lnTo>
                  <a:lnTo>
                    <a:pt x="224142" y="27431"/>
                  </a:lnTo>
                  <a:lnTo>
                    <a:pt x="216281" y="25400"/>
                  </a:lnTo>
                  <a:lnTo>
                    <a:pt x="211721" y="25272"/>
                  </a:lnTo>
                  <a:close/>
                </a:path>
                <a:path w="389255" h="133350">
                  <a:moveTo>
                    <a:pt x="241300" y="79501"/>
                  </a:moveTo>
                  <a:lnTo>
                    <a:pt x="240957" y="79628"/>
                  </a:lnTo>
                  <a:lnTo>
                    <a:pt x="240372" y="79755"/>
                  </a:lnTo>
                  <a:lnTo>
                    <a:pt x="239547" y="80137"/>
                  </a:lnTo>
                  <a:lnTo>
                    <a:pt x="238480" y="80899"/>
                  </a:lnTo>
                  <a:lnTo>
                    <a:pt x="237413" y="81533"/>
                  </a:lnTo>
                  <a:lnTo>
                    <a:pt x="236042" y="82422"/>
                  </a:lnTo>
                  <a:lnTo>
                    <a:pt x="234365" y="83312"/>
                  </a:lnTo>
                  <a:lnTo>
                    <a:pt x="232689" y="84327"/>
                  </a:lnTo>
                  <a:lnTo>
                    <a:pt x="228295" y="86232"/>
                  </a:lnTo>
                  <a:lnTo>
                    <a:pt x="225933" y="87121"/>
                  </a:lnTo>
                  <a:lnTo>
                    <a:pt x="223177" y="87883"/>
                  </a:lnTo>
                  <a:lnTo>
                    <a:pt x="220040" y="88391"/>
                  </a:lnTo>
                  <a:lnTo>
                    <a:pt x="216065" y="89153"/>
                  </a:lnTo>
                  <a:lnTo>
                    <a:pt x="243179" y="89153"/>
                  </a:lnTo>
                  <a:lnTo>
                    <a:pt x="243331" y="88900"/>
                  </a:lnTo>
                  <a:lnTo>
                    <a:pt x="243547" y="88645"/>
                  </a:lnTo>
                  <a:lnTo>
                    <a:pt x="243839" y="88010"/>
                  </a:lnTo>
                  <a:lnTo>
                    <a:pt x="243954" y="87629"/>
                  </a:lnTo>
                  <a:lnTo>
                    <a:pt x="243846" y="84327"/>
                  </a:lnTo>
                  <a:lnTo>
                    <a:pt x="243624" y="83057"/>
                  </a:lnTo>
                  <a:lnTo>
                    <a:pt x="243446" y="82295"/>
                  </a:lnTo>
                  <a:lnTo>
                    <a:pt x="242900" y="80644"/>
                  </a:lnTo>
                  <a:lnTo>
                    <a:pt x="242684" y="80390"/>
                  </a:lnTo>
                  <a:lnTo>
                    <a:pt x="242481" y="80009"/>
                  </a:lnTo>
                  <a:lnTo>
                    <a:pt x="242227" y="79882"/>
                  </a:lnTo>
                  <a:lnTo>
                    <a:pt x="241300" y="79501"/>
                  </a:lnTo>
                  <a:close/>
                </a:path>
                <a:path w="389255" h="133350">
                  <a:moveTo>
                    <a:pt x="233880" y="34797"/>
                  </a:moveTo>
                  <a:lnTo>
                    <a:pt x="213436" y="34797"/>
                  </a:lnTo>
                  <a:lnTo>
                    <a:pt x="218173" y="35813"/>
                  </a:lnTo>
                  <a:lnTo>
                    <a:pt x="225386" y="41909"/>
                  </a:lnTo>
                  <a:lnTo>
                    <a:pt x="227685" y="46735"/>
                  </a:lnTo>
                  <a:lnTo>
                    <a:pt x="228663" y="53085"/>
                  </a:lnTo>
                  <a:lnTo>
                    <a:pt x="192671" y="59435"/>
                  </a:lnTo>
                  <a:lnTo>
                    <a:pt x="240233" y="59435"/>
                  </a:lnTo>
                  <a:lnTo>
                    <a:pt x="240741" y="58800"/>
                  </a:lnTo>
                  <a:lnTo>
                    <a:pt x="241553" y="57912"/>
                  </a:lnTo>
                  <a:lnTo>
                    <a:pt x="241795" y="56387"/>
                  </a:lnTo>
                  <a:lnTo>
                    <a:pt x="240309" y="48005"/>
                  </a:lnTo>
                  <a:lnTo>
                    <a:pt x="239052" y="44068"/>
                  </a:lnTo>
                  <a:lnTo>
                    <a:pt x="235508" y="36956"/>
                  </a:lnTo>
                  <a:lnTo>
                    <a:pt x="233880" y="34797"/>
                  </a:lnTo>
                  <a:close/>
                </a:path>
                <a:path w="389255" h="133350">
                  <a:moveTo>
                    <a:pt x="256705" y="18795"/>
                  </a:moveTo>
                  <a:lnTo>
                    <a:pt x="255142" y="18795"/>
                  </a:lnTo>
                  <a:lnTo>
                    <a:pt x="254279" y="18922"/>
                  </a:lnTo>
                  <a:lnTo>
                    <a:pt x="253136" y="19050"/>
                  </a:lnTo>
                  <a:lnTo>
                    <a:pt x="251726" y="19303"/>
                  </a:lnTo>
                  <a:lnTo>
                    <a:pt x="250596" y="19557"/>
                  </a:lnTo>
                  <a:lnTo>
                    <a:pt x="249656" y="19684"/>
                  </a:lnTo>
                  <a:lnTo>
                    <a:pt x="248907" y="19938"/>
                  </a:lnTo>
                  <a:lnTo>
                    <a:pt x="248158" y="20065"/>
                  </a:lnTo>
                  <a:lnTo>
                    <a:pt x="247573" y="20319"/>
                  </a:lnTo>
                  <a:lnTo>
                    <a:pt x="246710" y="20827"/>
                  </a:lnTo>
                  <a:lnTo>
                    <a:pt x="246418" y="21081"/>
                  </a:lnTo>
                  <a:lnTo>
                    <a:pt x="246265" y="21462"/>
                  </a:lnTo>
                  <a:lnTo>
                    <a:pt x="246125" y="21716"/>
                  </a:lnTo>
                  <a:lnTo>
                    <a:pt x="246087" y="22097"/>
                  </a:lnTo>
                  <a:lnTo>
                    <a:pt x="246227" y="22859"/>
                  </a:lnTo>
                  <a:lnTo>
                    <a:pt x="246291" y="22987"/>
                  </a:lnTo>
                  <a:lnTo>
                    <a:pt x="246481" y="23621"/>
                  </a:lnTo>
                  <a:lnTo>
                    <a:pt x="280911" y="84200"/>
                  </a:lnTo>
                  <a:lnTo>
                    <a:pt x="283502" y="85851"/>
                  </a:lnTo>
                  <a:lnTo>
                    <a:pt x="285965" y="85851"/>
                  </a:lnTo>
                  <a:lnTo>
                    <a:pt x="286956" y="85725"/>
                  </a:lnTo>
                  <a:lnTo>
                    <a:pt x="288188" y="85597"/>
                  </a:lnTo>
                  <a:lnTo>
                    <a:pt x="295643" y="83692"/>
                  </a:lnTo>
                  <a:lnTo>
                    <a:pt x="296240" y="83438"/>
                  </a:lnTo>
                  <a:lnTo>
                    <a:pt x="298997" y="72389"/>
                  </a:lnTo>
                  <a:lnTo>
                    <a:pt x="287820" y="72389"/>
                  </a:lnTo>
                  <a:lnTo>
                    <a:pt x="287305" y="71374"/>
                  </a:lnTo>
                  <a:lnTo>
                    <a:pt x="259168" y="20446"/>
                  </a:lnTo>
                  <a:lnTo>
                    <a:pt x="258622" y="19684"/>
                  </a:lnTo>
                  <a:lnTo>
                    <a:pt x="258076" y="19176"/>
                  </a:lnTo>
                  <a:lnTo>
                    <a:pt x="257695" y="19050"/>
                  </a:lnTo>
                  <a:lnTo>
                    <a:pt x="256705" y="18795"/>
                  </a:lnTo>
                  <a:close/>
                </a:path>
                <a:path w="389255" h="133350">
                  <a:moveTo>
                    <a:pt x="307086" y="9778"/>
                  </a:moveTo>
                  <a:lnTo>
                    <a:pt x="306489" y="9778"/>
                  </a:lnTo>
                  <a:lnTo>
                    <a:pt x="305739" y="9905"/>
                  </a:lnTo>
                  <a:lnTo>
                    <a:pt x="305003" y="9905"/>
                  </a:lnTo>
                  <a:lnTo>
                    <a:pt x="304076" y="10032"/>
                  </a:lnTo>
                  <a:lnTo>
                    <a:pt x="302945" y="10287"/>
                  </a:lnTo>
                  <a:lnTo>
                    <a:pt x="301625" y="10540"/>
                  </a:lnTo>
                  <a:lnTo>
                    <a:pt x="300570" y="10794"/>
                  </a:lnTo>
                  <a:lnTo>
                    <a:pt x="299783" y="10921"/>
                  </a:lnTo>
                  <a:lnTo>
                    <a:pt x="298983" y="11175"/>
                  </a:lnTo>
                  <a:lnTo>
                    <a:pt x="296684" y="13842"/>
                  </a:lnTo>
                  <a:lnTo>
                    <a:pt x="287883" y="71374"/>
                  </a:lnTo>
                  <a:lnTo>
                    <a:pt x="287820" y="72389"/>
                  </a:lnTo>
                  <a:lnTo>
                    <a:pt x="298997" y="72389"/>
                  </a:lnTo>
                  <a:lnTo>
                    <a:pt x="308914" y="14604"/>
                  </a:lnTo>
                  <a:lnTo>
                    <a:pt x="309038" y="12953"/>
                  </a:lnTo>
                  <a:lnTo>
                    <a:pt x="308914" y="11175"/>
                  </a:lnTo>
                  <a:lnTo>
                    <a:pt x="308749" y="10667"/>
                  </a:lnTo>
                  <a:lnTo>
                    <a:pt x="308533" y="10413"/>
                  </a:lnTo>
                  <a:lnTo>
                    <a:pt x="308317" y="10287"/>
                  </a:lnTo>
                  <a:lnTo>
                    <a:pt x="307975" y="10032"/>
                  </a:lnTo>
                  <a:lnTo>
                    <a:pt x="307086" y="9778"/>
                  </a:lnTo>
                  <a:close/>
                </a:path>
                <a:path w="389255" h="133350">
                  <a:moveTo>
                    <a:pt x="359676" y="0"/>
                  </a:moveTo>
                  <a:lnTo>
                    <a:pt x="325958" y="15875"/>
                  </a:lnTo>
                  <a:lnTo>
                    <a:pt x="323723" y="19557"/>
                  </a:lnTo>
                  <a:lnTo>
                    <a:pt x="322313" y="23875"/>
                  </a:lnTo>
                  <a:lnTo>
                    <a:pt x="321119" y="33400"/>
                  </a:lnTo>
                  <a:lnTo>
                    <a:pt x="321297" y="38480"/>
                  </a:lnTo>
                  <a:lnTo>
                    <a:pt x="334848" y="68579"/>
                  </a:lnTo>
                  <a:lnTo>
                    <a:pt x="338074" y="71246"/>
                  </a:lnTo>
                  <a:lnTo>
                    <a:pt x="341845" y="72897"/>
                  </a:lnTo>
                  <a:lnTo>
                    <a:pt x="346163" y="73787"/>
                  </a:lnTo>
                  <a:lnTo>
                    <a:pt x="350481" y="74802"/>
                  </a:lnTo>
                  <a:lnTo>
                    <a:pt x="380477" y="64134"/>
                  </a:lnTo>
                  <a:lnTo>
                    <a:pt x="355701" y="64134"/>
                  </a:lnTo>
                  <a:lnTo>
                    <a:pt x="352323" y="64007"/>
                  </a:lnTo>
                  <a:lnTo>
                    <a:pt x="349465" y="63118"/>
                  </a:lnTo>
                  <a:lnTo>
                    <a:pt x="346608" y="62102"/>
                  </a:lnTo>
                  <a:lnTo>
                    <a:pt x="344195" y="60705"/>
                  </a:lnTo>
                  <a:lnTo>
                    <a:pt x="342226" y="58546"/>
                  </a:lnTo>
                  <a:lnTo>
                    <a:pt x="340258" y="56514"/>
                  </a:lnTo>
                  <a:lnTo>
                    <a:pt x="333778" y="33400"/>
                  </a:lnTo>
                  <a:lnTo>
                    <a:pt x="334276" y="26924"/>
                  </a:lnTo>
                  <a:lnTo>
                    <a:pt x="335038" y="23875"/>
                  </a:lnTo>
                  <a:lnTo>
                    <a:pt x="336296" y="21335"/>
                  </a:lnTo>
                  <a:lnTo>
                    <a:pt x="337566" y="18668"/>
                  </a:lnTo>
                  <a:lnTo>
                    <a:pt x="354584" y="10540"/>
                  </a:lnTo>
                  <a:lnTo>
                    <a:pt x="379925" y="10540"/>
                  </a:lnTo>
                  <a:lnTo>
                    <a:pt x="378536" y="8762"/>
                  </a:lnTo>
                  <a:lnTo>
                    <a:pt x="375310" y="6222"/>
                  </a:lnTo>
                  <a:lnTo>
                    <a:pt x="372071" y="3555"/>
                  </a:lnTo>
                  <a:lnTo>
                    <a:pt x="368300" y="1904"/>
                  </a:lnTo>
                  <a:lnTo>
                    <a:pt x="363994" y="1015"/>
                  </a:lnTo>
                  <a:lnTo>
                    <a:pt x="359676" y="0"/>
                  </a:lnTo>
                  <a:close/>
                </a:path>
                <a:path w="389255" h="133350">
                  <a:moveTo>
                    <a:pt x="379925" y="10540"/>
                  </a:moveTo>
                  <a:lnTo>
                    <a:pt x="354584" y="10540"/>
                  </a:lnTo>
                  <a:lnTo>
                    <a:pt x="357962" y="10667"/>
                  </a:lnTo>
                  <a:lnTo>
                    <a:pt x="360819" y="11556"/>
                  </a:lnTo>
                  <a:lnTo>
                    <a:pt x="376466" y="41275"/>
                  </a:lnTo>
                  <a:lnTo>
                    <a:pt x="376008" y="47878"/>
                  </a:lnTo>
                  <a:lnTo>
                    <a:pt x="355701" y="64134"/>
                  </a:lnTo>
                  <a:lnTo>
                    <a:pt x="380477" y="64134"/>
                  </a:lnTo>
                  <a:lnTo>
                    <a:pt x="389077" y="41275"/>
                  </a:lnTo>
                  <a:lnTo>
                    <a:pt x="388912" y="36194"/>
                  </a:lnTo>
                  <a:lnTo>
                    <a:pt x="386994" y="25400"/>
                  </a:lnTo>
                  <a:lnTo>
                    <a:pt x="385444" y="20574"/>
                  </a:lnTo>
                  <a:lnTo>
                    <a:pt x="381215" y="12191"/>
                  </a:lnTo>
                  <a:lnTo>
                    <a:pt x="379925" y="105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5145" y="3508038"/>
              <a:ext cx="876935" cy="511175"/>
            </a:xfrm>
            <a:custGeom>
              <a:avLst/>
              <a:gdLst/>
              <a:ahLst/>
              <a:cxnLst/>
              <a:rect l="l" t="t" r="r" b="b"/>
              <a:pathLst>
                <a:path w="876935" h="511175">
                  <a:moveTo>
                    <a:pt x="603753" y="0"/>
                  </a:moveTo>
                  <a:lnTo>
                    <a:pt x="537412" y="3691"/>
                  </a:lnTo>
                  <a:lnTo>
                    <a:pt x="466712" y="11512"/>
                  </a:lnTo>
                  <a:lnTo>
                    <a:pt x="401652" y="21972"/>
                  </a:lnTo>
                  <a:lnTo>
                    <a:pt x="338952" y="35059"/>
                  </a:lnTo>
                  <a:lnTo>
                    <a:pt x="279335" y="50452"/>
                  </a:lnTo>
                  <a:lnTo>
                    <a:pt x="223523" y="67830"/>
                  </a:lnTo>
                  <a:lnTo>
                    <a:pt x="172237" y="86874"/>
                  </a:lnTo>
                  <a:lnTo>
                    <a:pt x="126199" y="107261"/>
                  </a:lnTo>
                  <a:lnTo>
                    <a:pt x="86131" y="128672"/>
                  </a:lnTo>
                  <a:lnTo>
                    <a:pt x="52755" y="150786"/>
                  </a:lnTo>
                  <a:lnTo>
                    <a:pt x="8967" y="195841"/>
                  </a:lnTo>
                  <a:lnTo>
                    <a:pt x="0" y="218141"/>
                  </a:lnTo>
                  <a:lnTo>
                    <a:pt x="1102" y="241150"/>
                  </a:lnTo>
                  <a:lnTo>
                    <a:pt x="35782" y="278843"/>
                  </a:lnTo>
                  <a:lnTo>
                    <a:pt x="108142" y="304247"/>
                  </a:lnTo>
                  <a:lnTo>
                    <a:pt x="156343" y="311894"/>
                  </a:lnTo>
                  <a:lnTo>
                    <a:pt x="211434" y="315934"/>
                  </a:lnTo>
                  <a:lnTo>
                    <a:pt x="272571" y="316189"/>
                  </a:lnTo>
                  <a:lnTo>
                    <a:pt x="338912" y="312479"/>
                  </a:lnTo>
                  <a:lnTo>
                    <a:pt x="409613" y="304628"/>
                  </a:lnTo>
                  <a:lnTo>
                    <a:pt x="586359" y="511130"/>
                  </a:lnTo>
                  <a:lnTo>
                    <a:pt x="575830" y="271481"/>
                  </a:lnTo>
                  <a:lnTo>
                    <a:pt x="645386" y="250808"/>
                  </a:lnTo>
                  <a:lnTo>
                    <a:pt x="707702" y="227813"/>
                  </a:lnTo>
                  <a:lnTo>
                    <a:pt x="761798" y="203067"/>
                  </a:lnTo>
                  <a:lnTo>
                    <a:pt x="806691" y="177142"/>
                  </a:lnTo>
                  <a:lnTo>
                    <a:pt x="841398" y="150609"/>
                  </a:lnTo>
                  <a:lnTo>
                    <a:pt x="876325" y="97999"/>
                  </a:lnTo>
                  <a:lnTo>
                    <a:pt x="875223" y="74993"/>
                  </a:lnTo>
                  <a:lnTo>
                    <a:pt x="840542" y="37320"/>
                  </a:lnTo>
                  <a:lnTo>
                    <a:pt x="768183" y="11940"/>
                  </a:lnTo>
                  <a:lnTo>
                    <a:pt x="719982" y="4300"/>
                  </a:lnTo>
                  <a:lnTo>
                    <a:pt x="664891" y="261"/>
                  </a:lnTo>
                  <a:lnTo>
                    <a:pt x="6037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5145" y="3508038"/>
              <a:ext cx="876935" cy="511175"/>
            </a:xfrm>
            <a:custGeom>
              <a:avLst/>
              <a:gdLst/>
              <a:ahLst/>
              <a:cxnLst/>
              <a:rect l="l" t="t" r="r" b="b"/>
              <a:pathLst>
                <a:path w="876935" h="511175">
                  <a:moveTo>
                    <a:pt x="586359" y="511130"/>
                  </a:moveTo>
                  <a:lnTo>
                    <a:pt x="409613" y="304628"/>
                  </a:lnTo>
                  <a:lnTo>
                    <a:pt x="338912" y="312479"/>
                  </a:lnTo>
                  <a:lnTo>
                    <a:pt x="272571" y="316189"/>
                  </a:lnTo>
                  <a:lnTo>
                    <a:pt x="211434" y="315934"/>
                  </a:lnTo>
                  <a:lnTo>
                    <a:pt x="156343" y="311894"/>
                  </a:lnTo>
                  <a:lnTo>
                    <a:pt x="108142" y="304247"/>
                  </a:lnTo>
                  <a:lnTo>
                    <a:pt x="67674" y="293170"/>
                  </a:lnTo>
                  <a:lnTo>
                    <a:pt x="13310" y="261444"/>
                  </a:lnTo>
                  <a:lnTo>
                    <a:pt x="0" y="218141"/>
                  </a:lnTo>
                  <a:lnTo>
                    <a:pt x="8967" y="195841"/>
                  </a:lnTo>
                  <a:lnTo>
                    <a:pt x="52755" y="150786"/>
                  </a:lnTo>
                  <a:lnTo>
                    <a:pt x="86131" y="128672"/>
                  </a:lnTo>
                  <a:lnTo>
                    <a:pt x="126199" y="107261"/>
                  </a:lnTo>
                  <a:lnTo>
                    <a:pt x="172237" y="86874"/>
                  </a:lnTo>
                  <a:lnTo>
                    <a:pt x="223523" y="67830"/>
                  </a:lnTo>
                  <a:lnTo>
                    <a:pt x="279335" y="50452"/>
                  </a:lnTo>
                  <a:lnTo>
                    <a:pt x="338952" y="35059"/>
                  </a:lnTo>
                  <a:lnTo>
                    <a:pt x="401652" y="21972"/>
                  </a:lnTo>
                  <a:lnTo>
                    <a:pt x="466712" y="11512"/>
                  </a:lnTo>
                  <a:lnTo>
                    <a:pt x="537412" y="3691"/>
                  </a:lnTo>
                  <a:lnTo>
                    <a:pt x="603753" y="0"/>
                  </a:lnTo>
                  <a:lnTo>
                    <a:pt x="664891" y="261"/>
                  </a:lnTo>
                  <a:lnTo>
                    <a:pt x="719982" y="4300"/>
                  </a:lnTo>
                  <a:lnTo>
                    <a:pt x="768183" y="11940"/>
                  </a:lnTo>
                  <a:lnTo>
                    <a:pt x="808651" y="23006"/>
                  </a:lnTo>
                  <a:lnTo>
                    <a:pt x="863014" y="54708"/>
                  </a:lnTo>
                  <a:lnTo>
                    <a:pt x="876325" y="97999"/>
                  </a:lnTo>
                  <a:lnTo>
                    <a:pt x="864937" y="124037"/>
                  </a:lnTo>
                  <a:lnTo>
                    <a:pt x="806691" y="177142"/>
                  </a:lnTo>
                  <a:lnTo>
                    <a:pt x="761798" y="203067"/>
                  </a:lnTo>
                  <a:lnTo>
                    <a:pt x="707702" y="227813"/>
                  </a:lnTo>
                  <a:lnTo>
                    <a:pt x="645386" y="250808"/>
                  </a:lnTo>
                  <a:lnTo>
                    <a:pt x="575830" y="271481"/>
                  </a:lnTo>
                  <a:lnTo>
                    <a:pt x="586359" y="51113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0192" y="3616960"/>
              <a:ext cx="389255" cy="132715"/>
            </a:xfrm>
            <a:custGeom>
              <a:avLst/>
              <a:gdLst/>
              <a:ahLst/>
              <a:cxnLst/>
              <a:rect l="l" t="t" r="r" b="b"/>
              <a:pathLst>
                <a:path w="389255" h="132714">
                  <a:moveTo>
                    <a:pt x="14617" y="35813"/>
                  </a:moveTo>
                  <a:lnTo>
                    <a:pt x="12344" y="35813"/>
                  </a:lnTo>
                  <a:lnTo>
                    <a:pt x="10883" y="36067"/>
                  </a:lnTo>
                  <a:lnTo>
                    <a:pt x="3365" y="37464"/>
                  </a:lnTo>
                  <a:lnTo>
                    <a:pt x="2235" y="38100"/>
                  </a:lnTo>
                  <a:lnTo>
                    <a:pt x="304" y="40131"/>
                  </a:lnTo>
                  <a:lnTo>
                    <a:pt x="0" y="41656"/>
                  </a:lnTo>
                  <a:lnTo>
                    <a:pt x="15773" y="131063"/>
                  </a:lnTo>
                  <a:lnTo>
                    <a:pt x="15824" y="131444"/>
                  </a:lnTo>
                  <a:lnTo>
                    <a:pt x="15989" y="131698"/>
                  </a:lnTo>
                  <a:lnTo>
                    <a:pt x="16256" y="131952"/>
                  </a:lnTo>
                  <a:lnTo>
                    <a:pt x="16510" y="132333"/>
                  </a:lnTo>
                  <a:lnTo>
                    <a:pt x="16890" y="132460"/>
                  </a:lnTo>
                  <a:lnTo>
                    <a:pt x="17881" y="132714"/>
                  </a:lnTo>
                  <a:lnTo>
                    <a:pt x="20180" y="132714"/>
                  </a:lnTo>
                  <a:lnTo>
                    <a:pt x="28384" y="129539"/>
                  </a:lnTo>
                  <a:lnTo>
                    <a:pt x="28371" y="128904"/>
                  </a:lnTo>
                  <a:lnTo>
                    <a:pt x="17640" y="67944"/>
                  </a:lnTo>
                  <a:lnTo>
                    <a:pt x="15595" y="57022"/>
                  </a:lnTo>
                  <a:lnTo>
                    <a:pt x="14884" y="53466"/>
                  </a:lnTo>
                  <a:lnTo>
                    <a:pt x="14160" y="50037"/>
                  </a:lnTo>
                  <a:lnTo>
                    <a:pt x="14312" y="49910"/>
                  </a:lnTo>
                  <a:lnTo>
                    <a:pt x="29400" y="49910"/>
                  </a:lnTo>
                  <a:lnTo>
                    <a:pt x="23126" y="41909"/>
                  </a:lnTo>
                  <a:lnTo>
                    <a:pt x="22059" y="40512"/>
                  </a:lnTo>
                  <a:lnTo>
                    <a:pt x="15646" y="35940"/>
                  </a:lnTo>
                  <a:lnTo>
                    <a:pt x="14617" y="35813"/>
                  </a:lnTo>
                  <a:close/>
                </a:path>
                <a:path w="389255" h="132714">
                  <a:moveTo>
                    <a:pt x="29400" y="49910"/>
                  </a:moveTo>
                  <a:lnTo>
                    <a:pt x="14312" y="49910"/>
                  </a:lnTo>
                  <a:lnTo>
                    <a:pt x="16141" y="52577"/>
                  </a:lnTo>
                  <a:lnTo>
                    <a:pt x="18097" y="55371"/>
                  </a:lnTo>
                  <a:lnTo>
                    <a:pt x="20167" y="58165"/>
                  </a:lnTo>
                  <a:lnTo>
                    <a:pt x="22250" y="60832"/>
                  </a:lnTo>
                  <a:lnTo>
                    <a:pt x="24282" y="63500"/>
                  </a:lnTo>
                  <a:lnTo>
                    <a:pt x="64731" y="114934"/>
                  </a:lnTo>
                  <a:lnTo>
                    <a:pt x="73558" y="122427"/>
                  </a:lnTo>
                  <a:lnTo>
                    <a:pt x="74599" y="122427"/>
                  </a:lnTo>
                  <a:lnTo>
                    <a:pt x="75628" y="122554"/>
                  </a:lnTo>
                  <a:lnTo>
                    <a:pt x="76796" y="122554"/>
                  </a:lnTo>
                  <a:lnTo>
                    <a:pt x="82943" y="121412"/>
                  </a:lnTo>
                  <a:lnTo>
                    <a:pt x="87033" y="116077"/>
                  </a:lnTo>
                  <a:lnTo>
                    <a:pt x="86810" y="114934"/>
                  </a:lnTo>
                  <a:lnTo>
                    <a:pt x="85132" y="105409"/>
                  </a:lnTo>
                  <a:lnTo>
                    <a:pt x="72301" y="105409"/>
                  </a:lnTo>
                  <a:lnTo>
                    <a:pt x="70751" y="103250"/>
                  </a:lnTo>
                  <a:lnTo>
                    <a:pt x="67652" y="99187"/>
                  </a:lnTo>
                  <a:lnTo>
                    <a:pt x="66090" y="97027"/>
                  </a:lnTo>
                  <a:lnTo>
                    <a:pt x="64515" y="94995"/>
                  </a:lnTo>
                  <a:lnTo>
                    <a:pt x="61328" y="90677"/>
                  </a:lnTo>
                  <a:lnTo>
                    <a:pt x="59690" y="88518"/>
                  </a:lnTo>
                  <a:lnTo>
                    <a:pt x="56286" y="84200"/>
                  </a:lnTo>
                  <a:lnTo>
                    <a:pt x="54521" y="81914"/>
                  </a:lnTo>
                  <a:lnTo>
                    <a:pt x="52704" y="79628"/>
                  </a:lnTo>
                  <a:lnTo>
                    <a:pt x="29400" y="49910"/>
                  </a:lnTo>
                  <a:close/>
                </a:path>
                <a:path w="389255" h="132714">
                  <a:moveTo>
                    <a:pt x="68643" y="25907"/>
                  </a:moveTo>
                  <a:lnTo>
                    <a:pt x="67792" y="26034"/>
                  </a:lnTo>
                  <a:lnTo>
                    <a:pt x="66954" y="26034"/>
                  </a:lnTo>
                  <a:lnTo>
                    <a:pt x="65963" y="26162"/>
                  </a:lnTo>
                  <a:lnTo>
                    <a:pt x="64833" y="26415"/>
                  </a:lnTo>
                  <a:lnTo>
                    <a:pt x="63538" y="26669"/>
                  </a:lnTo>
                  <a:lnTo>
                    <a:pt x="62509" y="26796"/>
                  </a:lnTo>
                  <a:lnTo>
                    <a:pt x="60947" y="27304"/>
                  </a:lnTo>
                  <a:lnTo>
                    <a:pt x="60325" y="27558"/>
                  </a:lnTo>
                  <a:lnTo>
                    <a:pt x="59880" y="27939"/>
                  </a:lnTo>
                  <a:lnTo>
                    <a:pt x="59423" y="28193"/>
                  </a:lnTo>
                  <a:lnTo>
                    <a:pt x="59118" y="28575"/>
                  </a:lnTo>
                  <a:lnTo>
                    <a:pt x="58966" y="28828"/>
                  </a:lnTo>
                  <a:lnTo>
                    <a:pt x="58813" y="29209"/>
                  </a:lnTo>
                  <a:lnTo>
                    <a:pt x="58762" y="29463"/>
                  </a:lnTo>
                  <a:lnTo>
                    <a:pt x="68579" y="85216"/>
                  </a:lnTo>
                  <a:lnTo>
                    <a:pt x="70815" y="97535"/>
                  </a:lnTo>
                  <a:lnTo>
                    <a:pt x="71589" y="101600"/>
                  </a:lnTo>
                  <a:lnTo>
                    <a:pt x="72364" y="105409"/>
                  </a:lnTo>
                  <a:lnTo>
                    <a:pt x="85132" y="105409"/>
                  </a:lnTo>
                  <a:lnTo>
                    <a:pt x="71374" y="27304"/>
                  </a:lnTo>
                  <a:lnTo>
                    <a:pt x="69316" y="26034"/>
                  </a:lnTo>
                  <a:lnTo>
                    <a:pt x="68643" y="25907"/>
                  </a:lnTo>
                  <a:close/>
                </a:path>
                <a:path w="389255" h="132714">
                  <a:moveTo>
                    <a:pt x="109372" y="44450"/>
                  </a:moveTo>
                  <a:lnTo>
                    <a:pt x="108585" y="44576"/>
                  </a:lnTo>
                  <a:lnTo>
                    <a:pt x="107784" y="44576"/>
                  </a:lnTo>
                  <a:lnTo>
                    <a:pt x="106807" y="44703"/>
                  </a:lnTo>
                  <a:lnTo>
                    <a:pt x="104457" y="45212"/>
                  </a:lnTo>
                  <a:lnTo>
                    <a:pt x="103492" y="45338"/>
                  </a:lnTo>
                  <a:lnTo>
                    <a:pt x="101955" y="45846"/>
                  </a:lnTo>
                  <a:lnTo>
                    <a:pt x="99885" y="47878"/>
                  </a:lnTo>
                  <a:lnTo>
                    <a:pt x="107848" y="93090"/>
                  </a:lnTo>
                  <a:lnTo>
                    <a:pt x="124256" y="113029"/>
                  </a:lnTo>
                  <a:lnTo>
                    <a:pt x="127520" y="114045"/>
                  </a:lnTo>
                  <a:lnTo>
                    <a:pt x="131343" y="114045"/>
                  </a:lnTo>
                  <a:lnTo>
                    <a:pt x="139509" y="112648"/>
                  </a:lnTo>
                  <a:lnTo>
                    <a:pt x="143052" y="110997"/>
                  </a:lnTo>
                  <a:lnTo>
                    <a:pt x="149707" y="105917"/>
                  </a:lnTo>
                  <a:lnTo>
                    <a:pt x="152335" y="102869"/>
                  </a:lnTo>
                  <a:lnTo>
                    <a:pt x="134061" y="102869"/>
                  </a:lnTo>
                  <a:lnTo>
                    <a:pt x="131927" y="102742"/>
                  </a:lnTo>
                  <a:lnTo>
                    <a:pt x="112052" y="45719"/>
                  </a:lnTo>
                  <a:lnTo>
                    <a:pt x="111887" y="45465"/>
                  </a:lnTo>
                  <a:lnTo>
                    <a:pt x="111404" y="44957"/>
                  </a:lnTo>
                  <a:lnTo>
                    <a:pt x="111036" y="44831"/>
                  </a:lnTo>
                  <a:lnTo>
                    <a:pt x="110020" y="44576"/>
                  </a:lnTo>
                  <a:lnTo>
                    <a:pt x="109372" y="44450"/>
                  </a:lnTo>
                  <a:close/>
                </a:path>
                <a:path w="389255" h="132714">
                  <a:moveTo>
                    <a:pt x="167243" y="97408"/>
                  </a:moveTo>
                  <a:lnTo>
                    <a:pt x="155917" y="97408"/>
                  </a:lnTo>
                  <a:lnTo>
                    <a:pt x="157451" y="106171"/>
                  </a:lnTo>
                  <a:lnTo>
                    <a:pt x="159258" y="107822"/>
                  </a:lnTo>
                  <a:lnTo>
                    <a:pt x="161302" y="107822"/>
                  </a:lnTo>
                  <a:lnTo>
                    <a:pt x="162229" y="107695"/>
                  </a:lnTo>
                  <a:lnTo>
                    <a:pt x="163347" y="107441"/>
                  </a:lnTo>
                  <a:lnTo>
                    <a:pt x="164376" y="107314"/>
                  </a:lnTo>
                  <a:lnTo>
                    <a:pt x="165239" y="107060"/>
                  </a:lnTo>
                  <a:lnTo>
                    <a:pt x="165925" y="106933"/>
                  </a:lnTo>
                  <a:lnTo>
                    <a:pt x="166624" y="106679"/>
                  </a:lnTo>
                  <a:lnTo>
                    <a:pt x="167170" y="106425"/>
                  </a:lnTo>
                  <a:lnTo>
                    <a:pt x="167982" y="105917"/>
                  </a:lnTo>
                  <a:lnTo>
                    <a:pt x="168236" y="105537"/>
                  </a:lnTo>
                  <a:lnTo>
                    <a:pt x="168490" y="105028"/>
                  </a:lnTo>
                  <a:lnTo>
                    <a:pt x="168452" y="104266"/>
                  </a:lnTo>
                  <a:lnTo>
                    <a:pt x="167243" y="97408"/>
                  </a:lnTo>
                  <a:close/>
                </a:path>
                <a:path w="389255" h="132714">
                  <a:moveTo>
                    <a:pt x="154076" y="36575"/>
                  </a:moveTo>
                  <a:lnTo>
                    <a:pt x="153289" y="36702"/>
                  </a:lnTo>
                  <a:lnTo>
                    <a:pt x="152488" y="36702"/>
                  </a:lnTo>
                  <a:lnTo>
                    <a:pt x="151511" y="36829"/>
                  </a:lnTo>
                  <a:lnTo>
                    <a:pt x="149110" y="37337"/>
                  </a:lnTo>
                  <a:lnTo>
                    <a:pt x="148132" y="37464"/>
                  </a:lnTo>
                  <a:lnTo>
                    <a:pt x="146646" y="37972"/>
                  </a:lnTo>
                  <a:lnTo>
                    <a:pt x="144589" y="40004"/>
                  </a:lnTo>
                  <a:lnTo>
                    <a:pt x="152781" y="86487"/>
                  </a:lnTo>
                  <a:lnTo>
                    <a:pt x="150139" y="91312"/>
                  </a:lnTo>
                  <a:lnTo>
                    <a:pt x="147510" y="94995"/>
                  </a:lnTo>
                  <a:lnTo>
                    <a:pt x="142252" y="100329"/>
                  </a:lnTo>
                  <a:lnTo>
                    <a:pt x="139433" y="101981"/>
                  </a:lnTo>
                  <a:lnTo>
                    <a:pt x="134061" y="102869"/>
                  </a:lnTo>
                  <a:lnTo>
                    <a:pt x="152335" y="102869"/>
                  </a:lnTo>
                  <a:lnTo>
                    <a:pt x="152882" y="102234"/>
                  </a:lnTo>
                  <a:lnTo>
                    <a:pt x="155917" y="97408"/>
                  </a:lnTo>
                  <a:lnTo>
                    <a:pt x="167243" y="97408"/>
                  </a:lnTo>
                  <a:lnTo>
                    <a:pt x="156743" y="37845"/>
                  </a:lnTo>
                  <a:lnTo>
                    <a:pt x="154711" y="36702"/>
                  </a:lnTo>
                  <a:lnTo>
                    <a:pt x="154076" y="36575"/>
                  </a:lnTo>
                  <a:close/>
                </a:path>
                <a:path w="389255" h="132714">
                  <a:moveTo>
                    <a:pt x="211721" y="25145"/>
                  </a:moveTo>
                  <a:lnTo>
                    <a:pt x="206540" y="26162"/>
                  </a:lnTo>
                  <a:lnTo>
                    <a:pt x="201701" y="26923"/>
                  </a:lnTo>
                  <a:lnTo>
                    <a:pt x="197485" y="28575"/>
                  </a:lnTo>
                  <a:lnTo>
                    <a:pt x="193865" y="30987"/>
                  </a:lnTo>
                  <a:lnTo>
                    <a:pt x="190258" y="33273"/>
                  </a:lnTo>
                  <a:lnTo>
                    <a:pt x="187350" y="36321"/>
                  </a:lnTo>
                  <a:lnTo>
                    <a:pt x="185140" y="40004"/>
                  </a:lnTo>
                  <a:lnTo>
                    <a:pt x="182943" y="43560"/>
                  </a:lnTo>
                  <a:lnTo>
                    <a:pt x="181508" y="47878"/>
                  </a:lnTo>
                  <a:lnTo>
                    <a:pt x="180323" y="56260"/>
                  </a:lnTo>
                  <a:lnTo>
                    <a:pt x="180202" y="58673"/>
                  </a:lnTo>
                  <a:lnTo>
                    <a:pt x="180327" y="62610"/>
                  </a:lnTo>
                  <a:lnTo>
                    <a:pt x="201637" y="97789"/>
                  </a:lnTo>
                  <a:lnTo>
                    <a:pt x="205981" y="98551"/>
                  </a:lnTo>
                  <a:lnTo>
                    <a:pt x="210337" y="99440"/>
                  </a:lnTo>
                  <a:lnTo>
                    <a:pt x="215214" y="99313"/>
                  </a:lnTo>
                  <a:lnTo>
                    <a:pt x="220637" y="98297"/>
                  </a:lnTo>
                  <a:lnTo>
                    <a:pt x="223761" y="97789"/>
                  </a:lnTo>
                  <a:lnTo>
                    <a:pt x="226669" y="97027"/>
                  </a:lnTo>
                  <a:lnTo>
                    <a:pt x="229349" y="96138"/>
                  </a:lnTo>
                  <a:lnTo>
                    <a:pt x="234365" y="94233"/>
                  </a:lnTo>
                  <a:lnTo>
                    <a:pt x="236359" y="93217"/>
                  </a:lnTo>
                  <a:lnTo>
                    <a:pt x="238353" y="92328"/>
                  </a:lnTo>
                  <a:lnTo>
                    <a:pt x="239966" y="91439"/>
                  </a:lnTo>
                  <a:lnTo>
                    <a:pt x="243103" y="89153"/>
                  </a:lnTo>
                  <a:lnTo>
                    <a:pt x="212598" y="89026"/>
                  </a:lnTo>
                  <a:lnTo>
                    <a:pt x="206705" y="87756"/>
                  </a:lnTo>
                  <a:lnTo>
                    <a:pt x="194233" y="68198"/>
                  </a:lnTo>
                  <a:lnTo>
                    <a:pt x="237667" y="60578"/>
                  </a:lnTo>
                  <a:lnTo>
                    <a:pt x="238899" y="60325"/>
                  </a:lnTo>
                  <a:lnTo>
                    <a:pt x="239915" y="59689"/>
                  </a:lnTo>
                  <a:lnTo>
                    <a:pt x="240225" y="59308"/>
                  </a:lnTo>
                  <a:lnTo>
                    <a:pt x="192671" y="59308"/>
                  </a:lnTo>
                  <a:lnTo>
                    <a:pt x="192408" y="57403"/>
                  </a:lnTo>
                  <a:lnTo>
                    <a:pt x="213436" y="34670"/>
                  </a:lnTo>
                  <a:lnTo>
                    <a:pt x="233880" y="34670"/>
                  </a:lnTo>
                  <a:lnTo>
                    <a:pt x="233210" y="33781"/>
                  </a:lnTo>
                  <a:lnTo>
                    <a:pt x="227533" y="28956"/>
                  </a:lnTo>
                  <a:lnTo>
                    <a:pt x="224142" y="27304"/>
                  </a:lnTo>
                  <a:lnTo>
                    <a:pt x="216281" y="25272"/>
                  </a:lnTo>
                  <a:lnTo>
                    <a:pt x="211721" y="25145"/>
                  </a:lnTo>
                  <a:close/>
                </a:path>
                <a:path w="389255" h="132714">
                  <a:moveTo>
                    <a:pt x="241617" y="79501"/>
                  </a:moveTo>
                  <a:lnTo>
                    <a:pt x="240957" y="79501"/>
                  </a:lnTo>
                  <a:lnTo>
                    <a:pt x="240372" y="79628"/>
                  </a:lnTo>
                  <a:lnTo>
                    <a:pt x="239547" y="80009"/>
                  </a:lnTo>
                  <a:lnTo>
                    <a:pt x="238480" y="80771"/>
                  </a:lnTo>
                  <a:lnTo>
                    <a:pt x="237413" y="81406"/>
                  </a:lnTo>
                  <a:lnTo>
                    <a:pt x="236042" y="82295"/>
                  </a:lnTo>
                  <a:lnTo>
                    <a:pt x="234365" y="83184"/>
                  </a:lnTo>
                  <a:lnTo>
                    <a:pt x="232689" y="84200"/>
                  </a:lnTo>
                  <a:lnTo>
                    <a:pt x="216065" y="89026"/>
                  </a:lnTo>
                  <a:lnTo>
                    <a:pt x="243175" y="89026"/>
                  </a:lnTo>
                  <a:lnTo>
                    <a:pt x="243319" y="88772"/>
                  </a:lnTo>
                  <a:lnTo>
                    <a:pt x="243547" y="88518"/>
                  </a:lnTo>
                  <a:lnTo>
                    <a:pt x="243840" y="87883"/>
                  </a:lnTo>
                  <a:lnTo>
                    <a:pt x="243954" y="87502"/>
                  </a:lnTo>
                  <a:lnTo>
                    <a:pt x="243846" y="84200"/>
                  </a:lnTo>
                  <a:lnTo>
                    <a:pt x="243624" y="82931"/>
                  </a:lnTo>
                  <a:lnTo>
                    <a:pt x="243090" y="81025"/>
                  </a:lnTo>
                  <a:lnTo>
                    <a:pt x="242684" y="80263"/>
                  </a:lnTo>
                  <a:lnTo>
                    <a:pt x="242481" y="80009"/>
                  </a:lnTo>
                  <a:lnTo>
                    <a:pt x="242227" y="79756"/>
                  </a:lnTo>
                  <a:lnTo>
                    <a:pt x="241617" y="79501"/>
                  </a:lnTo>
                  <a:close/>
                </a:path>
                <a:path w="389255" h="132714">
                  <a:moveTo>
                    <a:pt x="233880" y="34670"/>
                  </a:moveTo>
                  <a:lnTo>
                    <a:pt x="213436" y="34670"/>
                  </a:lnTo>
                  <a:lnTo>
                    <a:pt x="218173" y="35687"/>
                  </a:lnTo>
                  <a:lnTo>
                    <a:pt x="221780" y="38734"/>
                  </a:lnTo>
                  <a:lnTo>
                    <a:pt x="225386" y="41909"/>
                  </a:lnTo>
                  <a:lnTo>
                    <a:pt x="227685" y="46608"/>
                  </a:lnTo>
                  <a:lnTo>
                    <a:pt x="228650" y="52958"/>
                  </a:lnTo>
                  <a:lnTo>
                    <a:pt x="192671" y="59308"/>
                  </a:lnTo>
                  <a:lnTo>
                    <a:pt x="240225" y="59308"/>
                  </a:lnTo>
                  <a:lnTo>
                    <a:pt x="240741" y="58673"/>
                  </a:lnTo>
                  <a:lnTo>
                    <a:pt x="241554" y="57784"/>
                  </a:lnTo>
                  <a:lnTo>
                    <a:pt x="241795" y="56260"/>
                  </a:lnTo>
                  <a:lnTo>
                    <a:pt x="240309" y="47878"/>
                  </a:lnTo>
                  <a:lnTo>
                    <a:pt x="239052" y="43941"/>
                  </a:lnTo>
                  <a:lnTo>
                    <a:pt x="235508" y="36829"/>
                  </a:lnTo>
                  <a:lnTo>
                    <a:pt x="233880" y="34670"/>
                  </a:lnTo>
                  <a:close/>
                </a:path>
                <a:path w="389255" h="132714">
                  <a:moveTo>
                    <a:pt x="256692" y="18668"/>
                  </a:moveTo>
                  <a:lnTo>
                    <a:pt x="255143" y="18668"/>
                  </a:lnTo>
                  <a:lnTo>
                    <a:pt x="254279" y="18795"/>
                  </a:lnTo>
                  <a:lnTo>
                    <a:pt x="253136" y="18922"/>
                  </a:lnTo>
                  <a:lnTo>
                    <a:pt x="251714" y="19176"/>
                  </a:lnTo>
                  <a:lnTo>
                    <a:pt x="250596" y="19431"/>
                  </a:lnTo>
                  <a:lnTo>
                    <a:pt x="249656" y="19557"/>
                  </a:lnTo>
                  <a:lnTo>
                    <a:pt x="248907" y="19812"/>
                  </a:lnTo>
                  <a:lnTo>
                    <a:pt x="248158" y="19938"/>
                  </a:lnTo>
                  <a:lnTo>
                    <a:pt x="247573" y="20192"/>
                  </a:lnTo>
                  <a:lnTo>
                    <a:pt x="246697" y="20700"/>
                  </a:lnTo>
                  <a:lnTo>
                    <a:pt x="246418" y="20954"/>
                  </a:lnTo>
                  <a:lnTo>
                    <a:pt x="246265" y="21335"/>
                  </a:lnTo>
                  <a:lnTo>
                    <a:pt x="246126" y="21589"/>
                  </a:lnTo>
                  <a:lnTo>
                    <a:pt x="246087" y="21970"/>
                  </a:lnTo>
                  <a:lnTo>
                    <a:pt x="246227" y="22732"/>
                  </a:lnTo>
                  <a:lnTo>
                    <a:pt x="246481" y="23494"/>
                  </a:lnTo>
                  <a:lnTo>
                    <a:pt x="247129" y="24764"/>
                  </a:lnTo>
                  <a:lnTo>
                    <a:pt x="247434" y="25272"/>
                  </a:lnTo>
                  <a:lnTo>
                    <a:pt x="280911" y="84073"/>
                  </a:lnTo>
                  <a:lnTo>
                    <a:pt x="281190" y="84454"/>
                  </a:lnTo>
                  <a:lnTo>
                    <a:pt x="281533" y="84835"/>
                  </a:lnTo>
                  <a:lnTo>
                    <a:pt x="281927" y="85089"/>
                  </a:lnTo>
                  <a:lnTo>
                    <a:pt x="282333" y="85470"/>
                  </a:lnTo>
                  <a:lnTo>
                    <a:pt x="282854" y="85597"/>
                  </a:lnTo>
                  <a:lnTo>
                    <a:pt x="283502" y="85725"/>
                  </a:lnTo>
                  <a:lnTo>
                    <a:pt x="285965" y="85725"/>
                  </a:lnTo>
                  <a:lnTo>
                    <a:pt x="286956" y="85597"/>
                  </a:lnTo>
                  <a:lnTo>
                    <a:pt x="288188" y="85470"/>
                  </a:lnTo>
                  <a:lnTo>
                    <a:pt x="295643" y="83565"/>
                  </a:lnTo>
                  <a:lnTo>
                    <a:pt x="296240" y="83312"/>
                  </a:lnTo>
                  <a:lnTo>
                    <a:pt x="298997" y="72262"/>
                  </a:lnTo>
                  <a:lnTo>
                    <a:pt x="287820" y="72262"/>
                  </a:lnTo>
                  <a:lnTo>
                    <a:pt x="287362" y="71373"/>
                  </a:lnTo>
                  <a:lnTo>
                    <a:pt x="259168" y="20319"/>
                  </a:lnTo>
                  <a:lnTo>
                    <a:pt x="258622" y="19557"/>
                  </a:lnTo>
                  <a:lnTo>
                    <a:pt x="258076" y="19050"/>
                  </a:lnTo>
                  <a:lnTo>
                    <a:pt x="257695" y="18922"/>
                  </a:lnTo>
                  <a:lnTo>
                    <a:pt x="256692" y="18668"/>
                  </a:lnTo>
                  <a:close/>
                </a:path>
                <a:path w="389255" h="132714">
                  <a:moveTo>
                    <a:pt x="307073" y="9651"/>
                  </a:moveTo>
                  <a:lnTo>
                    <a:pt x="306489" y="9651"/>
                  </a:lnTo>
                  <a:lnTo>
                    <a:pt x="305739" y="9778"/>
                  </a:lnTo>
                  <a:lnTo>
                    <a:pt x="305003" y="9778"/>
                  </a:lnTo>
                  <a:lnTo>
                    <a:pt x="304063" y="10032"/>
                  </a:lnTo>
                  <a:lnTo>
                    <a:pt x="302945" y="10159"/>
                  </a:lnTo>
                  <a:lnTo>
                    <a:pt x="301625" y="10413"/>
                  </a:lnTo>
                  <a:lnTo>
                    <a:pt x="300570" y="10667"/>
                  </a:lnTo>
                  <a:lnTo>
                    <a:pt x="299770" y="10794"/>
                  </a:lnTo>
                  <a:lnTo>
                    <a:pt x="298983" y="11048"/>
                  </a:lnTo>
                  <a:lnTo>
                    <a:pt x="287883" y="71373"/>
                  </a:lnTo>
                  <a:lnTo>
                    <a:pt x="287820" y="72262"/>
                  </a:lnTo>
                  <a:lnTo>
                    <a:pt x="298997" y="72262"/>
                  </a:lnTo>
                  <a:lnTo>
                    <a:pt x="308914" y="14477"/>
                  </a:lnTo>
                  <a:lnTo>
                    <a:pt x="309038" y="12826"/>
                  </a:lnTo>
                  <a:lnTo>
                    <a:pt x="308914" y="11048"/>
                  </a:lnTo>
                  <a:lnTo>
                    <a:pt x="308749" y="10540"/>
                  </a:lnTo>
                  <a:lnTo>
                    <a:pt x="308533" y="10413"/>
                  </a:lnTo>
                  <a:lnTo>
                    <a:pt x="308317" y="10159"/>
                  </a:lnTo>
                  <a:lnTo>
                    <a:pt x="307975" y="9906"/>
                  </a:lnTo>
                  <a:lnTo>
                    <a:pt x="307073" y="9651"/>
                  </a:lnTo>
                  <a:close/>
                </a:path>
                <a:path w="389255" h="132714">
                  <a:moveTo>
                    <a:pt x="359676" y="0"/>
                  </a:moveTo>
                  <a:lnTo>
                    <a:pt x="354799" y="0"/>
                  </a:lnTo>
                  <a:lnTo>
                    <a:pt x="349377" y="888"/>
                  </a:lnTo>
                  <a:lnTo>
                    <a:pt x="325958" y="15747"/>
                  </a:lnTo>
                  <a:lnTo>
                    <a:pt x="323723" y="19431"/>
                  </a:lnTo>
                  <a:lnTo>
                    <a:pt x="322313" y="23748"/>
                  </a:lnTo>
                  <a:lnTo>
                    <a:pt x="321119" y="33273"/>
                  </a:lnTo>
                  <a:lnTo>
                    <a:pt x="321297" y="38353"/>
                  </a:lnTo>
                  <a:lnTo>
                    <a:pt x="334848" y="68452"/>
                  </a:lnTo>
                  <a:lnTo>
                    <a:pt x="338074" y="71119"/>
                  </a:lnTo>
                  <a:lnTo>
                    <a:pt x="341845" y="72770"/>
                  </a:lnTo>
                  <a:lnTo>
                    <a:pt x="346163" y="73787"/>
                  </a:lnTo>
                  <a:lnTo>
                    <a:pt x="350469" y="74675"/>
                  </a:lnTo>
                  <a:lnTo>
                    <a:pt x="355346" y="74548"/>
                  </a:lnTo>
                  <a:lnTo>
                    <a:pt x="380600" y="64007"/>
                  </a:lnTo>
                  <a:lnTo>
                    <a:pt x="355701" y="64007"/>
                  </a:lnTo>
                  <a:lnTo>
                    <a:pt x="352323" y="63881"/>
                  </a:lnTo>
                  <a:lnTo>
                    <a:pt x="346608" y="62102"/>
                  </a:lnTo>
                  <a:lnTo>
                    <a:pt x="344195" y="60578"/>
                  </a:lnTo>
                  <a:lnTo>
                    <a:pt x="342214" y="58419"/>
                  </a:lnTo>
                  <a:lnTo>
                    <a:pt x="340245" y="56387"/>
                  </a:lnTo>
                  <a:lnTo>
                    <a:pt x="333778" y="33273"/>
                  </a:lnTo>
                  <a:lnTo>
                    <a:pt x="334276" y="26796"/>
                  </a:lnTo>
                  <a:lnTo>
                    <a:pt x="335026" y="23748"/>
                  </a:lnTo>
                  <a:lnTo>
                    <a:pt x="336296" y="21208"/>
                  </a:lnTo>
                  <a:lnTo>
                    <a:pt x="337566" y="18541"/>
                  </a:lnTo>
                  <a:lnTo>
                    <a:pt x="350685" y="11175"/>
                  </a:lnTo>
                  <a:lnTo>
                    <a:pt x="354584" y="10413"/>
                  </a:lnTo>
                  <a:lnTo>
                    <a:pt x="379869" y="10413"/>
                  </a:lnTo>
                  <a:lnTo>
                    <a:pt x="378536" y="8762"/>
                  </a:lnTo>
                  <a:lnTo>
                    <a:pt x="375310" y="6095"/>
                  </a:lnTo>
                  <a:lnTo>
                    <a:pt x="372071" y="3556"/>
                  </a:lnTo>
                  <a:lnTo>
                    <a:pt x="368300" y="1777"/>
                  </a:lnTo>
                  <a:lnTo>
                    <a:pt x="359676" y="0"/>
                  </a:lnTo>
                  <a:close/>
                </a:path>
                <a:path w="389255" h="132714">
                  <a:moveTo>
                    <a:pt x="379869" y="10413"/>
                  </a:moveTo>
                  <a:lnTo>
                    <a:pt x="354584" y="10413"/>
                  </a:lnTo>
                  <a:lnTo>
                    <a:pt x="357962" y="10540"/>
                  </a:lnTo>
                  <a:lnTo>
                    <a:pt x="360819" y="11429"/>
                  </a:lnTo>
                  <a:lnTo>
                    <a:pt x="363677" y="12445"/>
                  </a:lnTo>
                  <a:lnTo>
                    <a:pt x="366077" y="13969"/>
                  </a:lnTo>
                  <a:lnTo>
                    <a:pt x="368033" y="16128"/>
                  </a:lnTo>
                  <a:lnTo>
                    <a:pt x="369976" y="18160"/>
                  </a:lnTo>
                  <a:lnTo>
                    <a:pt x="376466" y="41147"/>
                  </a:lnTo>
                  <a:lnTo>
                    <a:pt x="376008" y="47751"/>
                  </a:lnTo>
                  <a:lnTo>
                    <a:pt x="355701" y="64007"/>
                  </a:lnTo>
                  <a:lnTo>
                    <a:pt x="380600" y="64007"/>
                  </a:lnTo>
                  <a:lnTo>
                    <a:pt x="381952" y="62610"/>
                  </a:lnTo>
                  <a:lnTo>
                    <a:pt x="386410" y="54990"/>
                  </a:lnTo>
                  <a:lnTo>
                    <a:pt x="387832" y="50800"/>
                  </a:lnTo>
                  <a:lnTo>
                    <a:pt x="389077" y="41275"/>
                  </a:lnTo>
                  <a:lnTo>
                    <a:pt x="388912" y="36194"/>
                  </a:lnTo>
                  <a:lnTo>
                    <a:pt x="386994" y="25272"/>
                  </a:lnTo>
                  <a:lnTo>
                    <a:pt x="385445" y="20446"/>
                  </a:lnTo>
                  <a:lnTo>
                    <a:pt x="381203" y="12064"/>
                  </a:lnTo>
                  <a:lnTo>
                    <a:pt x="379869" y="1041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1622" y="4416100"/>
              <a:ext cx="876935" cy="511175"/>
            </a:xfrm>
            <a:custGeom>
              <a:avLst/>
              <a:gdLst/>
              <a:ahLst/>
              <a:cxnLst/>
              <a:rect l="l" t="t" r="r" b="b"/>
              <a:pathLst>
                <a:path w="876935" h="511175">
                  <a:moveTo>
                    <a:pt x="603753" y="0"/>
                  </a:moveTo>
                  <a:lnTo>
                    <a:pt x="537412" y="3682"/>
                  </a:lnTo>
                  <a:lnTo>
                    <a:pt x="466712" y="11500"/>
                  </a:lnTo>
                  <a:lnTo>
                    <a:pt x="401655" y="21960"/>
                  </a:lnTo>
                  <a:lnTo>
                    <a:pt x="338957" y="35047"/>
                  </a:lnTo>
                  <a:lnTo>
                    <a:pt x="279341" y="50440"/>
                  </a:lnTo>
                  <a:lnTo>
                    <a:pt x="223528" y="67818"/>
                  </a:lnTo>
                  <a:lnTo>
                    <a:pt x="172242" y="86861"/>
                  </a:lnTo>
                  <a:lnTo>
                    <a:pt x="126203" y="107249"/>
                  </a:lnTo>
                  <a:lnTo>
                    <a:pt x="86134" y="128660"/>
                  </a:lnTo>
                  <a:lnTo>
                    <a:pt x="52757" y="150774"/>
                  </a:lnTo>
                  <a:lnTo>
                    <a:pt x="8968" y="195829"/>
                  </a:lnTo>
                  <a:lnTo>
                    <a:pt x="0" y="218129"/>
                  </a:lnTo>
                  <a:lnTo>
                    <a:pt x="1102" y="241138"/>
                  </a:lnTo>
                  <a:lnTo>
                    <a:pt x="35785" y="278831"/>
                  </a:lnTo>
                  <a:lnTo>
                    <a:pt x="108146" y="304235"/>
                  </a:lnTo>
                  <a:lnTo>
                    <a:pt x="156348" y="311882"/>
                  </a:lnTo>
                  <a:lnTo>
                    <a:pt x="211439" y="315922"/>
                  </a:lnTo>
                  <a:lnTo>
                    <a:pt x="272576" y="316177"/>
                  </a:lnTo>
                  <a:lnTo>
                    <a:pt x="338915" y="312467"/>
                  </a:lnTo>
                  <a:lnTo>
                    <a:pt x="409613" y="304616"/>
                  </a:lnTo>
                  <a:lnTo>
                    <a:pt x="586359" y="511118"/>
                  </a:lnTo>
                  <a:lnTo>
                    <a:pt x="575830" y="271469"/>
                  </a:lnTo>
                  <a:lnTo>
                    <a:pt x="645386" y="250795"/>
                  </a:lnTo>
                  <a:lnTo>
                    <a:pt x="707703" y="227801"/>
                  </a:lnTo>
                  <a:lnTo>
                    <a:pt x="761799" y="203055"/>
                  </a:lnTo>
                  <a:lnTo>
                    <a:pt x="806693" y="177130"/>
                  </a:lnTo>
                  <a:lnTo>
                    <a:pt x="841402" y="150596"/>
                  </a:lnTo>
                  <a:lnTo>
                    <a:pt x="876338" y="97987"/>
                  </a:lnTo>
                  <a:lnTo>
                    <a:pt x="875232" y="75012"/>
                  </a:lnTo>
                  <a:lnTo>
                    <a:pt x="840547" y="37364"/>
                  </a:lnTo>
                  <a:lnTo>
                    <a:pt x="768184" y="11976"/>
                  </a:lnTo>
                  <a:lnTo>
                    <a:pt x="719983" y="4325"/>
                  </a:lnTo>
                  <a:lnTo>
                    <a:pt x="664891" y="273"/>
                  </a:lnTo>
                  <a:lnTo>
                    <a:pt x="60375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1622" y="4416100"/>
              <a:ext cx="876935" cy="511175"/>
            </a:xfrm>
            <a:custGeom>
              <a:avLst/>
              <a:gdLst/>
              <a:ahLst/>
              <a:cxnLst/>
              <a:rect l="l" t="t" r="r" b="b"/>
              <a:pathLst>
                <a:path w="876935" h="511175">
                  <a:moveTo>
                    <a:pt x="586359" y="511118"/>
                  </a:moveTo>
                  <a:lnTo>
                    <a:pt x="409613" y="304616"/>
                  </a:lnTo>
                  <a:lnTo>
                    <a:pt x="338915" y="312467"/>
                  </a:lnTo>
                  <a:lnTo>
                    <a:pt x="272576" y="316177"/>
                  </a:lnTo>
                  <a:lnTo>
                    <a:pt x="211439" y="315922"/>
                  </a:lnTo>
                  <a:lnTo>
                    <a:pt x="156348" y="311882"/>
                  </a:lnTo>
                  <a:lnTo>
                    <a:pt x="108146" y="304235"/>
                  </a:lnTo>
                  <a:lnTo>
                    <a:pt x="67677" y="293158"/>
                  </a:lnTo>
                  <a:lnTo>
                    <a:pt x="13312" y="261432"/>
                  </a:lnTo>
                  <a:lnTo>
                    <a:pt x="0" y="218129"/>
                  </a:lnTo>
                  <a:lnTo>
                    <a:pt x="8968" y="195829"/>
                  </a:lnTo>
                  <a:lnTo>
                    <a:pt x="52757" y="150774"/>
                  </a:lnTo>
                  <a:lnTo>
                    <a:pt x="86134" y="128660"/>
                  </a:lnTo>
                  <a:lnTo>
                    <a:pt x="126203" y="107249"/>
                  </a:lnTo>
                  <a:lnTo>
                    <a:pt x="172242" y="86861"/>
                  </a:lnTo>
                  <a:lnTo>
                    <a:pt x="223528" y="67818"/>
                  </a:lnTo>
                  <a:lnTo>
                    <a:pt x="279341" y="50440"/>
                  </a:lnTo>
                  <a:lnTo>
                    <a:pt x="338957" y="35047"/>
                  </a:lnTo>
                  <a:lnTo>
                    <a:pt x="401655" y="21960"/>
                  </a:lnTo>
                  <a:lnTo>
                    <a:pt x="466712" y="11500"/>
                  </a:lnTo>
                  <a:lnTo>
                    <a:pt x="537412" y="3682"/>
                  </a:lnTo>
                  <a:lnTo>
                    <a:pt x="603753" y="0"/>
                  </a:lnTo>
                  <a:lnTo>
                    <a:pt x="664891" y="273"/>
                  </a:lnTo>
                  <a:lnTo>
                    <a:pt x="719983" y="4325"/>
                  </a:lnTo>
                  <a:lnTo>
                    <a:pt x="768184" y="11976"/>
                  </a:lnTo>
                  <a:lnTo>
                    <a:pt x="808654" y="23048"/>
                  </a:lnTo>
                  <a:lnTo>
                    <a:pt x="863020" y="54745"/>
                  </a:lnTo>
                  <a:lnTo>
                    <a:pt x="876338" y="97987"/>
                  </a:lnTo>
                  <a:lnTo>
                    <a:pt x="864945" y="124025"/>
                  </a:lnTo>
                  <a:lnTo>
                    <a:pt x="806693" y="177130"/>
                  </a:lnTo>
                  <a:lnTo>
                    <a:pt x="761799" y="203055"/>
                  </a:lnTo>
                  <a:lnTo>
                    <a:pt x="707703" y="227801"/>
                  </a:lnTo>
                  <a:lnTo>
                    <a:pt x="645386" y="250795"/>
                  </a:lnTo>
                  <a:lnTo>
                    <a:pt x="575830" y="271469"/>
                  </a:lnTo>
                  <a:lnTo>
                    <a:pt x="586359" y="51111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669" y="4525009"/>
              <a:ext cx="389255" cy="132715"/>
            </a:xfrm>
            <a:custGeom>
              <a:avLst/>
              <a:gdLst/>
              <a:ahLst/>
              <a:cxnLst/>
              <a:rect l="l" t="t" r="r" b="b"/>
              <a:pathLst>
                <a:path w="389255" h="132714">
                  <a:moveTo>
                    <a:pt x="14617" y="35813"/>
                  </a:moveTo>
                  <a:lnTo>
                    <a:pt x="13589" y="35813"/>
                  </a:lnTo>
                  <a:lnTo>
                    <a:pt x="12344" y="35940"/>
                  </a:lnTo>
                  <a:lnTo>
                    <a:pt x="0" y="41656"/>
                  </a:lnTo>
                  <a:lnTo>
                    <a:pt x="15836" y="131444"/>
                  </a:lnTo>
                  <a:lnTo>
                    <a:pt x="16256" y="132079"/>
                  </a:lnTo>
                  <a:lnTo>
                    <a:pt x="16522" y="132333"/>
                  </a:lnTo>
                  <a:lnTo>
                    <a:pt x="16890" y="132460"/>
                  </a:lnTo>
                  <a:lnTo>
                    <a:pt x="17881" y="132714"/>
                  </a:lnTo>
                  <a:lnTo>
                    <a:pt x="20180" y="132714"/>
                  </a:lnTo>
                  <a:lnTo>
                    <a:pt x="28397" y="129539"/>
                  </a:lnTo>
                  <a:lnTo>
                    <a:pt x="28371" y="128904"/>
                  </a:lnTo>
                  <a:lnTo>
                    <a:pt x="17653" y="68071"/>
                  </a:lnTo>
                  <a:lnTo>
                    <a:pt x="15595" y="57022"/>
                  </a:lnTo>
                  <a:lnTo>
                    <a:pt x="14173" y="50037"/>
                  </a:lnTo>
                  <a:lnTo>
                    <a:pt x="14312" y="49910"/>
                  </a:lnTo>
                  <a:lnTo>
                    <a:pt x="29400" y="49910"/>
                  </a:lnTo>
                  <a:lnTo>
                    <a:pt x="23126" y="41909"/>
                  </a:lnTo>
                  <a:lnTo>
                    <a:pt x="22059" y="40512"/>
                  </a:lnTo>
                  <a:lnTo>
                    <a:pt x="21069" y="39369"/>
                  </a:lnTo>
                  <a:lnTo>
                    <a:pt x="20167" y="38607"/>
                  </a:lnTo>
                  <a:lnTo>
                    <a:pt x="19253" y="37718"/>
                  </a:lnTo>
                  <a:lnTo>
                    <a:pt x="18364" y="37083"/>
                  </a:lnTo>
                  <a:lnTo>
                    <a:pt x="17475" y="36575"/>
                  </a:lnTo>
                  <a:lnTo>
                    <a:pt x="16598" y="36194"/>
                  </a:lnTo>
                  <a:lnTo>
                    <a:pt x="15646" y="35940"/>
                  </a:lnTo>
                  <a:lnTo>
                    <a:pt x="14617" y="35813"/>
                  </a:lnTo>
                  <a:close/>
                </a:path>
                <a:path w="389255" h="132714">
                  <a:moveTo>
                    <a:pt x="29400" y="49910"/>
                  </a:moveTo>
                  <a:lnTo>
                    <a:pt x="14312" y="49910"/>
                  </a:lnTo>
                  <a:lnTo>
                    <a:pt x="16141" y="52577"/>
                  </a:lnTo>
                  <a:lnTo>
                    <a:pt x="18097" y="55371"/>
                  </a:lnTo>
                  <a:lnTo>
                    <a:pt x="22250" y="60959"/>
                  </a:lnTo>
                  <a:lnTo>
                    <a:pt x="24282" y="63500"/>
                  </a:lnTo>
                  <a:lnTo>
                    <a:pt x="64731" y="114934"/>
                  </a:lnTo>
                  <a:lnTo>
                    <a:pt x="74599" y="122554"/>
                  </a:lnTo>
                  <a:lnTo>
                    <a:pt x="76809" y="122554"/>
                  </a:lnTo>
                  <a:lnTo>
                    <a:pt x="83578" y="121284"/>
                  </a:lnTo>
                  <a:lnTo>
                    <a:pt x="84200" y="120903"/>
                  </a:lnTo>
                  <a:lnTo>
                    <a:pt x="84823" y="120650"/>
                  </a:lnTo>
                  <a:lnTo>
                    <a:pt x="87033" y="116077"/>
                  </a:lnTo>
                  <a:lnTo>
                    <a:pt x="85143" y="105409"/>
                  </a:lnTo>
                  <a:lnTo>
                    <a:pt x="72301" y="105409"/>
                  </a:lnTo>
                  <a:lnTo>
                    <a:pt x="70764" y="103250"/>
                  </a:lnTo>
                  <a:lnTo>
                    <a:pt x="66103" y="97154"/>
                  </a:lnTo>
                  <a:lnTo>
                    <a:pt x="64528" y="94995"/>
                  </a:lnTo>
                  <a:lnTo>
                    <a:pt x="61328" y="90677"/>
                  </a:lnTo>
                  <a:lnTo>
                    <a:pt x="59689" y="88518"/>
                  </a:lnTo>
                  <a:lnTo>
                    <a:pt x="56286" y="84200"/>
                  </a:lnTo>
                  <a:lnTo>
                    <a:pt x="54521" y="81914"/>
                  </a:lnTo>
                  <a:lnTo>
                    <a:pt x="52704" y="79628"/>
                  </a:lnTo>
                  <a:lnTo>
                    <a:pt x="29400" y="49910"/>
                  </a:lnTo>
                  <a:close/>
                </a:path>
                <a:path w="389255" h="132714">
                  <a:moveTo>
                    <a:pt x="69316" y="26034"/>
                  </a:moveTo>
                  <a:lnTo>
                    <a:pt x="66954" y="26034"/>
                  </a:lnTo>
                  <a:lnTo>
                    <a:pt x="65963" y="26162"/>
                  </a:lnTo>
                  <a:lnTo>
                    <a:pt x="64833" y="26415"/>
                  </a:lnTo>
                  <a:lnTo>
                    <a:pt x="63550" y="26669"/>
                  </a:lnTo>
                  <a:lnTo>
                    <a:pt x="62509" y="26923"/>
                  </a:lnTo>
                  <a:lnTo>
                    <a:pt x="61734" y="27050"/>
                  </a:lnTo>
                  <a:lnTo>
                    <a:pt x="60947" y="27304"/>
                  </a:lnTo>
                  <a:lnTo>
                    <a:pt x="60325" y="27558"/>
                  </a:lnTo>
                  <a:lnTo>
                    <a:pt x="59880" y="27939"/>
                  </a:lnTo>
                  <a:lnTo>
                    <a:pt x="59423" y="28193"/>
                  </a:lnTo>
                  <a:lnTo>
                    <a:pt x="59131" y="28575"/>
                  </a:lnTo>
                  <a:lnTo>
                    <a:pt x="58966" y="28828"/>
                  </a:lnTo>
                  <a:lnTo>
                    <a:pt x="58813" y="29209"/>
                  </a:lnTo>
                  <a:lnTo>
                    <a:pt x="58775" y="29590"/>
                  </a:lnTo>
                  <a:lnTo>
                    <a:pt x="68015" y="81914"/>
                  </a:lnTo>
                  <a:lnTo>
                    <a:pt x="68579" y="85216"/>
                  </a:lnTo>
                  <a:lnTo>
                    <a:pt x="71589" y="101600"/>
                  </a:lnTo>
                  <a:lnTo>
                    <a:pt x="72377" y="105409"/>
                  </a:lnTo>
                  <a:lnTo>
                    <a:pt x="85143" y="105409"/>
                  </a:lnTo>
                  <a:lnTo>
                    <a:pt x="71373" y="27304"/>
                  </a:lnTo>
                  <a:lnTo>
                    <a:pt x="71221" y="27050"/>
                  </a:lnTo>
                  <a:lnTo>
                    <a:pt x="70700" y="26542"/>
                  </a:lnTo>
                  <a:lnTo>
                    <a:pt x="70319" y="26288"/>
                  </a:lnTo>
                  <a:lnTo>
                    <a:pt x="69316" y="26034"/>
                  </a:lnTo>
                  <a:close/>
                </a:path>
                <a:path w="389255" h="132714">
                  <a:moveTo>
                    <a:pt x="109385" y="44450"/>
                  </a:moveTo>
                  <a:lnTo>
                    <a:pt x="108584" y="44576"/>
                  </a:lnTo>
                  <a:lnTo>
                    <a:pt x="107797" y="44576"/>
                  </a:lnTo>
                  <a:lnTo>
                    <a:pt x="106806" y="44831"/>
                  </a:lnTo>
                  <a:lnTo>
                    <a:pt x="105638" y="44957"/>
                  </a:lnTo>
                  <a:lnTo>
                    <a:pt x="104457" y="45212"/>
                  </a:lnTo>
                  <a:lnTo>
                    <a:pt x="103492" y="45338"/>
                  </a:lnTo>
                  <a:lnTo>
                    <a:pt x="99885" y="47878"/>
                  </a:lnTo>
                  <a:lnTo>
                    <a:pt x="107848" y="93090"/>
                  </a:lnTo>
                  <a:lnTo>
                    <a:pt x="131356" y="114172"/>
                  </a:lnTo>
                  <a:lnTo>
                    <a:pt x="135750" y="113283"/>
                  </a:lnTo>
                  <a:lnTo>
                    <a:pt x="139509" y="112648"/>
                  </a:lnTo>
                  <a:lnTo>
                    <a:pt x="143052" y="111125"/>
                  </a:lnTo>
                  <a:lnTo>
                    <a:pt x="146380" y="108457"/>
                  </a:lnTo>
                  <a:lnTo>
                    <a:pt x="149707" y="105917"/>
                  </a:lnTo>
                  <a:lnTo>
                    <a:pt x="152345" y="102869"/>
                  </a:lnTo>
                  <a:lnTo>
                    <a:pt x="131927" y="102869"/>
                  </a:lnTo>
                  <a:lnTo>
                    <a:pt x="128092" y="101600"/>
                  </a:lnTo>
                  <a:lnTo>
                    <a:pt x="112052" y="45846"/>
                  </a:lnTo>
                  <a:lnTo>
                    <a:pt x="111899" y="45465"/>
                  </a:lnTo>
                  <a:lnTo>
                    <a:pt x="111404" y="44957"/>
                  </a:lnTo>
                  <a:lnTo>
                    <a:pt x="111036" y="44831"/>
                  </a:lnTo>
                  <a:lnTo>
                    <a:pt x="110032" y="44576"/>
                  </a:lnTo>
                  <a:lnTo>
                    <a:pt x="109385" y="44450"/>
                  </a:lnTo>
                  <a:close/>
                </a:path>
                <a:path w="389255" h="132714">
                  <a:moveTo>
                    <a:pt x="167242" y="97408"/>
                  </a:moveTo>
                  <a:lnTo>
                    <a:pt x="155917" y="97408"/>
                  </a:lnTo>
                  <a:lnTo>
                    <a:pt x="157463" y="106171"/>
                  </a:lnTo>
                  <a:lnTo>
                    <a:pt x="159270" y="107822"/>
                  </a:lnTo>
                  <a:lnTo>
                    <a:pt x="161302" y="107822"/>
                  </a:lnTo>
                  <a:lnTo>
                    <a:pt x="162229" y="107695"/>
                  </a:lnTo>
                  <a:lnTo>
                    <a:pt x="163360" y="107441"/>
                  </a:lnTo>
                  <a:lnTo>
                    <a:pt x="164376" y="107314"/>
                  </a:lnTo>
                  <a:lnTo>
                    <a:pt x="165239" y="107060"/>
                  </a:lnTo>
                  <a:lnTo>
                    <a:pt x="165925" y="106933"/>
                  </a:lnTo>
                  <a:lnTo>
                    <a:pt x="166623" y="106679"/>
                  </a:lnTo>
                  <a:lnTo>
                    <a:pt x="167170" y="106425"/>
                  </a:lnTo>
                  <a:lnTo>
                    <a:pt x="167982" y="105917"/>
                  </a:lnTo>
                  <a:lnTo>
                    <a:pt x="168249" y="105537"/>
                  </a:lnTo>
                  <a:lnTo>
                    <a:pt x="168490" y="105028"/>
                  </a:lnTo>
                  <a:lnTo>
                    <a:pt x="168452" y="104266"/>
                  </a:lnTo>
                  <a:lnTo>
                    <a:pt x="167242" y="97408"/>
                  </a:lnTo>
                  <a:close/>
                </a:path>
                <a:path w="389255" h="132714">
                  <a:moveTo>
                    <a:pt x="154089" y="36575"/>
                  </a:moveTo>
                  <a:lnTo>
                    <a:pt x="153289" y="36702"/>
                  </a:lnTo>
                  <a:lnTo>
                    <a:pt x="152488" y="36702"/>
                  </a:lnTo>
                  <a:lnTo>
                    <a:pt x="151511" y="36829"/>
                  </a:lnTo>
                  <a:lnTo>
                    <a:pt x="149110" y="37337"/>
                  </a:lnTo>
                  <a:lnTo>
                    <a:pt x="148132" y="37464"/>
                  </a:lnTo>
                  <a:lnTo>
                    <a:pt x="146646" y="37972"/>
                  </a:lnTo>
                  <a:lnTo>
                    <a:pt x="144589" y="40004"/>
                  </a:lnTo>
                  <a:lnTo>
                    <a:pt x="152781" y="86487"/>
                  </a:lnTo>
                  <a:lnTo>
                    <a:pt x="150139" y="91312"/>
                  </a:lnTo>
                  <a:lnTo>
                    <a:pt x="147510" y="94995"/>
                  </a:lnTo>
                  <a:lnTo>
                    <a:pt x="142265" y="100329"/>
                  </a:lnTo>
                  <a:lnTo>
                    <a:pt x="139433" y="101981"/>
                  </a:lnTo>
                  <a:lnTo>
                    <a:pt x="134061" y="102869"/>
                  </a:lnTo>
                  <a:lnTo>
                    <a:pt x="152345" y="102869"/>
                  </a:lnTo>
                  <a:lnTo>
                    <a:pt x="152895" y="102234"/>
                  </a:lnTo>
                  <a:lnTo>
                    <a:pt x="155917" y="97408"/>
                  </a:lnTo>
                  <a:lnTo>
                    <a:pt x="167242" y="97408"/>
                  </a:lnTo>
                  <a:lnTo>
                    <a:pt x="156842" y="38481"/>
                  </a:lnTo>
                  <a:lnTo>
                    <a:pt x="156756" y="37845"/>
                  </a:lnTo>
                  <a:lnTo>
                    <a:pt x="156578" y="37591"/>
                  </a:lnTo>
                  <a:lnTo>
                    <a:pt x="156044" y="37083"/>
                  </a:lnTo>
                  <a:lnTo>
                    <a:pt x="155676" y="36956"/>
                  </a:lnTo>
                  <a:lnTo>
                    <a:pt x="154724" y="36702"/>
                  </a:lnTo>
                  <a:lnTo>
                    <a:pt x="154089" y="36575"/>
                  </a:lnTo>
                  <a:close/>
                </a:path>
                <a:path w="389255" h="132714">
                  <a:moveTo>
                    <a:pt x="216281" y="25272"/>
                  </a:moveTo>
                  <a:lnTo>
                    <a:pt x="211721" y="25272"/>
                  </a:lnTo>
                  <a:lnTo>
                    <a:pt x="206540" y="26162"/>
                  </a:lnTo>
                  <a:lnTo>
                    <a:pt x="201714" y="26923"/>
                  </a:lnTo>
                  <a:lnTo>
                    <a:pt x="197484" y="28575"/>
                  </a:lnTo>
                  <a:lnTo>
                    <a:pt x="190258" y="33400"/>
                  </a:lnTo>
                  <a:lnTo>
                    <a:pt x="187350" y="36321"/>
                  </a:lnTo>
                  <a:lnTo>
                    <a:pt x="185153" y="40004"/>
                  </a:lnTo>
                  <a:lnTo>
                    <a:pt x="182943" y="43560"/>
                  </a:lnTo>
                  <a:lnTo>
                    <a:pt x="181508" y="47878"/>
                  </a:lnTo>
                  <a:lnTo>
                    <a:pt x="180313" y="56387"/>
                  </a:lnTo>
                  <a:lnTo>
                    <a:pt x="180219" y="58800"/>
                  </a:lnTo>
                  <a:lnTo>
                    <a:pt x="180339" y="62610"/>
                  </a:lnTo>
                  <a:lnTo>
                    <a:pt x="182384" y="74294"/>
                  </a:lnTo>
                  <a:lnTo>
                    <a:pt x="184010" y="79375"/>
                  </a:lnTo>
                  <a:lnTo>
                    <a:pt x="186220" y="83565"/>
                  </a:lnTo>
                  <a:lnTo>
                    <a:pt x="188429" y="87883"/>
                  </a:lnTo>
                  <a:lnTo>
                    <a:pt x="205994" y="98551"/>
                  </a:lnTo>
                  <a:lnTo>
                    <a:pt x="210337" y="99440"/>
                  </a:lnTo>
                  <a:lnTo>
                    <a:pt x="236359" y="93217"/>
                  </a:lnTo>
                  <a:lnTo>
                    <a:pt x="238366" y="92328"/>
                  </a:lnTo>
                  <a:lnTo>
                    <a:pt x="239966" y="91439"/>
                  </a:lnTo>
                  <a:lnTo>
                    <a:pt x="243103" y="89153"/>
                  </a:lnTo>
                  <a:lnTo>
                    <a:pt x="212598" y="89026"/>
                  </a:lnTo>
                  <a:lnTo>
                    <a:pt x="206705" y="87756"/>
                  </a:lnTo>
                  <a:lnTo>
                    <a:pt x="194233" y="68198"/>
                  </a:lnTo>
                  <a:lnTo>
                    <a:pt x="237680" y="60578"/>
                  </a:lnTo>
                  <a:lnTo>
                    <a:pt x="238899" y="60325"/>
                  </a:lnTo>
                  <a:lnTo>
                    <a:pt x="239928" y="59689"/>
                  </a:lnTo>
                  <a:lnTo>
                    <a:pt x="240276" y="59308"/>
                  </a:lnTo>
                  <a:lnTo>
                    <a:pt x="192671" y="59308"/>
                  </a:lnTo>
                  <a:lnTo>
                    <a:pt x="192408" y="57403"/>
                  </a:lnTo>
                  <a:lnTo>
                    <a:pt x="213436" y="34670"/>
                  </a:lnTo>
                  <a:lnTo>
                    <a:pt x="233884" y="34670"/>
                  </a:lnTo>
                  <a:lnTo>
                    <a:pt x="233210" y="33781"/>
                  </a:lnTo>
                  <a:lnTo>
                    <a:pt x="227533" y="28956"/>
                  </a:lnTo>
                  <a:lnTo>
                    <a:pt x="224142" y="27304"/>
                  </a:lnTo>
                  <a:lnTo>
                    <a:pt x="216281" y="25272"/>
                  </a:lnTo>
                  <a:close/>
                </a:path>
                <a:path w="389255" h="132714">
                  <a:moveTo>
                    <a:pt x="241630" y="79501"/>
                  </a:moveTo>
                  <a:lnTo>
                    <a:pt x="240957" y="79501"/>
                  </a:lnTo>
                  <a:lnTo>
                    <a:pt x="240372" y="79628"/>
                  </a:lnTo>
                  <a:lnTo>
                    <a:pt x="239547" y="80009"/>
                  </a:lnTo>
                  <a:lnTo>
                    <a:pt x="237413" y="81533"/>
                  </a:lnTo>
                  <a:lnTo>
                    <a:pt x="236042" y="82295"/>
                  </a:lnTo>
                  <a:lnTo>
                    <a:pt x="216065" y="89026"/>
                  </a:lnTo>
                  <a:lnTo>
                    <a:pt x="243179" y="89026"/>
                  </a:lnTo>
                  <a:lnTo>
                    <a:pt x="243331" y="88772"/>
                  </a:lnTo>
                  <a:lnTo>
                    <a:pt x="243547" y="88518"/>
                  </a:lnTo>
                  <a:lnTo>
                    <a:pt x="243839" y="87883"/>
                  </a:lnTo>
                  <a:lnTo>
                    <a:pt x="243954" y="87502"/>
                  </a:lnTo>
                  <a:lnTo>
                    <a:pt x="243846" y="84200"/>
                  </a:lnTo>
                  <a:lnTo>
                    <a:pt x="243624" y="82931"/>
                  </a:lnTo>
                  <a:lnTo>
                    <a:pt x="243090" y="81025"/>
                  </a:lnTo>
                  <a:lnTo>
                    <a:pt x="242684" y="80263"/>
                  </a:lnTo>
                  <a:lnTo>
                    <a:pt x="242481" y="80009"/>
                  </a:lnTo>
                  <a:lnTo>
                    <a:pt x="242227" y="79756"/>
                  </a:lnTo>
                  <a:lnTo>
                    <a:pt x="241630" y="79501"/>
                  </a:lnTo>
                  <a:close/>
                </a:path>
                <a:path w="389255" h="132714">
                  <a:moveTo>
                    <a:pt x="233884" y="34670"/>
                  </a:moveTo>
                  <a:lnTo>
                    <a:pt x="213436" y="34670"/>
                  </a:lnTo>
                  <a:lnTo>
                    <a:pt x="218173" y="35687"/>
                  </a:lnTo>
                  <a:lnTo>
                    <a:pt x="221780" y="38734"/>
                  </a:lnTo>
                  <a:lnTo>
                    <a:pt x="225399" y="41909"/>
                  </a:lnTo>
                  <a:lnTo>
                    <a:pt x="227685" y="46608"/>
                  </a:lnTo>
                  <a:lnTo>
                    <a:pt x="228663" y="52958"/>
                  </a:lnTo>
                  <a:lnTo>
                    <a:pt x="192671" y="59308"/>
                  </a:lnTo>
                  <a:lnTo>
                    <a:pt x="240276" y="59308"/>
                  </a:lnTo>
                  <a:lnTo>
                    <a:pt x="240741" y="58800"/>
                  </a:lnTo>
                  <a:lnTo>
                    <a:pt x="241553" y="57784"/>
                  </a:lnTo>
                  <a:lnTo>
                    <a:pt x="241795" y="56387"/>
                  </a:lnTo>
                  <a:lnTo>
                    <a:pt x="240309" y="47878"/>
                  </a:lnTo>
                  <a:lnTo>
                    <a:pt x="239052" y="43941"/>
                  </a:lnTo>
                  <a:lnTo>
                    <a:pt x="235521" y="36829"/>
                  </a:lnTo>
                  <a:lnTo>
                    <a:pt x="233884" y="34670"/>
                  </a:lnTo>
                  <a:close/>
                </a:path>
                <a:path w="389255" h="132714">
                  <a:moveTo>
                    <a:pt x="256705" y="18668"/>
                  </a:moveTo>
                  <a:lnTo>
                    <a:pt x="255142" y="18668"/>
                  </a:lnTo>
                  <a:lnTo>
                    <a:pt x="254279" y="18795"/>
                  </a:lnTo>
                  <a:lnTo>
                    <a:pt x="253136" y="18922"/>
                  </a:lnTo>
                  <a:lnTo>
                    <a:pt x="251726" y="19176"/>
                  </a:lnTo>
                  <a:lnTo>
                    <a:pt x="250596" y="19431"/>
                  </a:lnTo>
                  <a:lnTo>
                    <a:pt x="249656" y="19557"/>
                  </a:lnTo>
                  <a:lnTo>
                    <a:pt x="248907" y="19812"/>
                  </a:lnTo>
                  <a:lnTo>
                    <a:pt x="248170" y="19938"/>
                  </a:lnTo>
                  <a:lnTo>
                    <a:pt x="247573" y="20192"/>
                  </a:lnTo>
                  <a:lnTo>
                    <a:pt x="246710" y="20700"/>
                  </a:lnTo>
                  <a:lnTo>
                    <a:pt x="246418" y="20954"/>
                  </a:lnTo>
                  <a:lnTo>
                    <a:pt x="246278" y="21335"/>
                  </a:lnTo>
                  <a:lnTo>
                    <a:pt x="246125" y="21589"/>
                  </a:lnTo>
                  <a:lnTo>
                    <a:pt x="246087" y="21970"/>
                  </a:lnTo>
                  <a:lnTo>
                    <a:pt x="246291" y="22987"/>
                  </a:lnTo>
                  <a:lnTo>
                    <a:pt x="246494" y="23494"/>
                  </a:lnTo>
                  <a:lnTo>
                    <a:pt x="246887" y="24256"/>
                  </a:lnTo>
                  <a:lnTo>
                    <a:pt x="247434" y="25400"/>
                  </a:lnTo>
                  <a:lnTo>
                    <a:pt x="280911" y="84073"/>
                  </a:lnTo>
                  <a:lnTo>
                    <a:pt x="281190" y="84454"/>
                  </a:lnTo>
                  <a:lnTo>
                    <a:pt x="281533" y="84835"/>
                  </a:lnTo>
                  <a:lnTo>
                    <a:pt x="281939" y="85089"/>
                  </a:lnTo>
                  <a:lnTo>
                    <a:pt x="282333" y="85470"/>
                  </a:lnTo>
                  <a:lnTo>
                    <a:pt x="282854" y="85597"/>
                  </a:lnTo>
                  <a:lnTo>
                    <a:pt x="284149" y="85851"/>
                  </a:lnTo>
                  <a:lnTo>
                    <a:pt x="284975" y="85851"/>
                  </a:lnTo>
                  <a:lnTo>
                    <a:pt x="286956" y="85597"/>
                  </a:lnTo>
                  <a:lnTo>
                    <a:pt x="288188" y="85470"/>
                  </a:lnTo>
                  <a:lnTo>
                    <a:pt x="298999" y="72262"/>
                  </a:lnTo>
                  <a:lnTo>
                    <a:pt x="287820" y="72262"/>
                  </a:lnTo>
                  <a:lnTo>
                    <a:pt x="287375" y="71373"/>
                  </a:lnTo>
                  <a:lnTo>
                    <a:pt x="259168" y="20319"/>
                  </a:lnTo>
                  <a:lnTo>
                    <a:pt x="258622" y="19557"/>
                  </a:lnTo>
                  <a:lnTo>
                    <a:pt x="258076" y="19050"/>
                  </a:lnTo>
                  <a:lnTo>
                    <a:pt x="257695" y="18922"/>
                  </a:lnTo>
                  <a:lnTo>
                    <a:pt x="256705" y="18668"/>
                  </a:lnTo>
                  <a:close/>
                </a:path>
                <a:path w="389255" h="132714">
                  <a:moveTo>
                    <a:pt x="307086" y="9651"/>
                  </a:moveTo>
                  <a:lnTo>
                    <a:pt x="306489" y="9651"/>
                  </a:lnTo>
                  <a:lnTo>
                    <a:pt x="305003" y="9906"/>
                  </a:lnTo>
                  <a:lnTo>
                    <a:pt x="302945" y="10159"/>
                  </a:lnTo>
                  <a:lnTo>
                    <a:pt x="301625" y="10413"/>
                  </a:lnTo>
                  <a:lnTo>
                    <a:pt x="300570" y="10667"/>
                  </a:lnTo>
                  <a:lnTo>
                    <a:pt x="299783" y="10921"/>
                  </a:lnTo>
                  <a:lnTo>
                    <a:pt x="298983" y="11048"/>
                  </a:lnTo>
                  <a:lnTo>
                    <a:pt x="298373" y="11302"/>
                  </a:lnTo>
                  <a:lnTo>
                    <a:pt x="297942" y="11556"/>
                  </a:lnTo>
                  <a:lnTo>
                    <a:pt x="297205" y="12191"/>
                  </a:lnTo>
                  <a:lnTo>
                    <a:pt x="297014" y="12572"/>
                  </a:lnTo>
                  <a:lnTo>
                    <a:pt x="296824" y="12826"/>
                  </a:lnTo>
                  <a:lnTo>
                    <a:pt x="287883" y="71373"/>
                  </a:lnTo>
                  <a:lnTo>
                    <a:pt x="287820" y="72262"/>
                  </a:lnTo>
                  <a:lnTo>
                    <a:pt x="298999" y="72262"/>
                  </a:lnTo>
                  <a:lnTo>
                    <a:pt x="308927" y="14477"/>
                  </a:lnTo>
                  <a:lnTo>
                    <a:pt x="309044" y="12572"/>
                  </a:lnTo>
                  <a:lnTo>
                    <a:pt x="308902" y="10921"/>
                  </a:lnTo>
                  <a:lnTo>
                    <a:pt x="308749" y="10667"/>
                  </a:lnTo>
                  <a:lnTo>
                    <a:pt x="308317" y="10159"/>
                  </a:lnTo>
                  <a:lnTo>
                    <a:pt x="307987" y="9906"/>
                  </a:lnTo>
                  <a:lnTo>
                    <a:pt x="307086" y="9651"/>
                  </a:lnTo>
                  <a:close/>
                </a:path>
                <a:path w="389255" h="132714">
                  <a:moveTo>
                    <a:pt x="359676" y="0"/>
                  </a:moveTo>
                  <a:lnTo>
                    <a:pt x="354812" y="0"/>
                  </a:lnTo>
                  <a:lnTo>
                    <a:pt x="349389" y="888"/>
                  </a:lnTo>
                  <a:lnTo>
                    <a:pt x="321119" y="33273"/>
                  </a:lnTo>
                  <a:lnTo>
                    <a:pt x="321297" y="38353"/>
                  </a:lnTo>
                  <a:lnTo>
                    <a:pt x="323227" y="49275"/>
                  </a:lnTo>
                  <a:lnTo>
                    <a:pt x="324764" y="54228"/>
                  </a:lnTo>
                  <a:lnTo>
                    <a:pt x="326923" y="58419"/>
                  </a:lnTo>
                  <a:lnTo>
                    <a:pt x="328955" y="62483"/>
                  </a:lnTo>
                  <a:lnTo>
                    <a:pt x="331622" y="65912"/>
                  </a:lnTo>
                  <a:lnTo>
                    <a:pt x="334848" y="68452"/>
                  </a:lnTo>
                  <a:lnTo>
                    <a:pt x="338074" y="71119"/>
                  </a:lnTo>
                  <a:lnTo>
                    <a:pt x="341845" y="72897"/>
                  </a:lnTo>
                  <a:lnTo>
                    <a:pt x="350481" y="74675"/>
                  </a:lnTo>
                  <a:lnTo>
                    <a:pt x="355346" y="74675"/>
                  </a:lnTo>
                  <a:lnTo>
                    <a:pt x="366344" y="72643"/>
                  </a:lnTo>
                  <a:lnTo>
                    <a:pt x="371081" y="70865"/>
                  </a:lnTo>
                  <a:lnTo>
                    <a:pt x="378879" y="65785"/>
                  </a:lnTo>
                  <a:lnTo>
                    <a:pt x="380600" y="64007"/>
                  </a:lnTo>
                  <a:lnTo>
                    <a:pt x="355701" y="64007"/>
                  </a:lnTo>
                  <a:lnTo>
                    <a:pt x="352323" y="63881"/>
                  </a:lnTo>
                  <a:lnTo>
                    <a:pt x="346608" y="62102"/>
                  </a:lnTo>
                  <a:lnTo>
                    <a:pt x="344195" y="60578"/>
                  </a:lnTo>
                  <a:lnTo>
                    <a:pt x="342103" y="58292"/>
                  </a:lnTo>
                  <a:lnTo>
                    <a:pt x="340258" y="56387"/>
                  </a:lnTo>
                  <a:lnTo>
                    <a:pt x="338658" y="53847"/>
                  </a:lnTo>
                  <a:lnTo>
                    <a:pt x="337426" y="50672"/>
                  </a:lnTo>
                  <a:lnTo>
                    <a:pt x="336207" y="47625"/>
                  </a:lnTo>
                  <a:lnTo>
                    <a:pt x="335267" y="44322"/>
                  </a:lnTo>
                  <a:lnTo>
                    <a:pt x="333971" y="36956"/>
                  </a:lnTo>
                  <a:lnTo>
                    <a:pt x="333790" y="33781"/>
                  </a:lnTo>
                  <a:lnTo>
                    <a:pt x="333778" y="33273"/>
                  </a:lnTo>
                  <a:lnTo>
                    <a:pt x="334276" y="26796"/>
                  </a:lnTo>
                  <a:lnTo>
                    <a:pt x="335038" y="23748"/>
                  </a:lnTo>
                  <a:lnTo>
                    <a:pt x="336296" y="21208"/>
                  </a:lnTo>
                  <a:lnTo>
                    <a:pt x="337566" y="18541"/>
                  </a:lnTo>
                  <a:lnTo>
                    <a:pt x="339382" y="16382"/>
                  </a:lnTo>
                  <a:lnTo>
                    <a:pt x="341744" y="14731"/>
                  </a:lnTo>
                  <a:lnTo>
                    <a:pt x="344106" y="12953"/>
                  </a:lnTo>
                  <a:lnTo>
                    <a:pt x="347091" y="11810"/>
                  </a:lnTo>
                  <a:lnTo>
                    <a:pt x="350697" y="11175"/>
                  </a:lnTo>
                  <a:lnTo>
                    <a:pt x="354584" y="10413"/>
                  </a:lnTo>
                  <a:lnTo>
                    <a:pt x="379876" y="10413"/>
                  </a:lnTo>
                  <a:lnTo>
                    <a:pt x="378536" y="8762"/>
                  </a:lnTo>
                  <a:lnTo>
                    <a:pt x="375310" y="6095"/>
                  </a:lnTo>
                  <a:lnTo>
                    <a:pt x="372071" y="3556"/>
                  </a:lnTo>
                  <a:lnTo>
                    <a:pt x="368300" y="1777"/>
                  </a:lnTo>
                  <a:lnTo>
                    <a:pt x="359676" y="0"/>
                  </a:lnTo>
                  <a:close/>
                </a:path>
                <a:path w="389255" h="132714">
                  <a:moveTo>
                    <a:pt x="379876" y="10413"/>
                  </a:moveTo>
                  <a:lnTo>
                    <a:pt x="354584" y="10413"/>
                  </a:lnTo>
                  <a:lnTo>
                    <a:pt x="357962" y="10540"/>
                  </a:lnTo>
                  <a:lnTo>
                    <a:pt x="360819" y="11556"/>
                  </a:lnTo>
                  <a:lnTo>
                    <a:pt x="363677" y="12445"/>
                  </a:lnTo>
                  <a:lnTo>
                    <a:pt x="366077" y="13969"/>
                  </a:lnTo>
                  <a:lnTo>
                    <a:pt x="368033" y="16128"/>
                  </a:lnTo>
                  <a:lnTo>
                    <a:pt x="369989" y="18160"/>
                  </a:lnTo>
                  <a:lnTo>
                    <a:pt x="376466" y="41147"/>
                  </a:lnTo>
                  <a:lnTo>
                    <a:pt x="376008" y="47751"/>
                  </a:lnTo>
                  <a:lnTo>
                    <a:pt x="355701" y="64007"/>
                  </a:lnTo>
                  <a:lnTo>
                    <a:pt x="380600" y="64007"/>
                  </a:lnTo>
                  <a:lnTo>
                    <a:pt x="381952" y="62610"/>
                  </a:lnTo>
                  <a:lnTo>
                    <a:pt x="386410" y="54990"/>
                  </a:lnTo>
                  <a:lnTo>
                    <a:pt x="387845" y="50800"/>
                  </a:lnTo>
                  <a:lnTo>
                    <a:pt x="388454" y="45973"/>
                  </a:lnTo>
                  <a:lnTo>
                    <a:pt x="389077" y="41275"/>
                  </a:lnTo>
                  <a:lnTo>
                    <a:pt x="381215" y="12064"/>
                  </a:lnTo>
                  <a:lnTo>
                    <a:pt x="379876" y="1041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0895" y="909827"/>
            <a:ext cx="10716895" cy="4996180"/>
            <a:chOff x="310895" y="909827"/>
            <a:chExt cx="10716895" cy="49961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5" y="1231391"/>
              <a:ext cx="3272028" cy="46741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9203" y="909827"/>
              <a:ext cx="10538460" cy="4800600"/>
            </a:xfrm>
            <a:custGeom>
              <a:avLst/>
              <a:gdLst/>
              <a:ahLst/>
              <a:cxnLst/>
              <a:rect l="l" t="t" r="r" b="b"/>
              <a:pathLst>
                <a:path w="10538460" h="4800600">
                  <a:moveTo>
                    <a:pt x="10538460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10538460" y="4800600"/>
                  </a:lnTo>
                  <a:lnTo>
                    <a:pt x="105384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7944" y="931926"/>
            <a:ext cx="1038415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Verdana"/>
              <a:buAutoNum type="arabicPeriod" startAt="5"/>
              <a:tabLst>
                <a:tab pos="252095" algn="l"/>
              </a:tabLst>
            </a:pPr>
            <a:r>
              <a:rPr sz="1800" spc="50" dirty="0">
                <a:latin typeface="Verdana"/>
                <a:cs typeface="Verdana"/>
              </a:rPr>
              <a:t>Procedimiento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capacitar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y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asesorar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las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personas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servidoras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públicas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responsables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realizar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las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actividades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promoción,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operación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y </a:t>
            </a:r>
            <a:r>
              <a:rPr sz="1800" spc="10" dirty="0">
                <a:latin typeface="Verdana"/>
                <a:cs typeface="Verdana"/>
              </a:rPr>
              <a:t>seguimiento,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así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como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los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comités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contraloría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social.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eriod" startAt="5"/>
            </a:pPr>
            <a:endParaRPr sz="1750" dirty="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buAutoNum type="arabicPeriod" startAt="5"/>
              <a:tabLst>
                <a:tab pos="269240" algn="l"/>
              </a:tabLst>
            </a:pPr>
            <a:r>
              <a:rPr sz="1800" spc="25" dirty="0">
                <a:latin typeface="Verdana"/>
                <a:cs typeface="Verdana"/>
              </a:rPr>
              <a:t>Formatos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informes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que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deberán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llenar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los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comités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contraloría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social,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así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como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los </a:t>
            </a:r>
            <a:r>
              <a:rPr sz="1800" spc="-62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procedimientos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distribución,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recopilación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y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registro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en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el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Sistema </a:t>
            </a:r>
            <a:r>
              <a:rPr sz="1800" spc="5" dirty="0">
                <a:latin typeface="Verdana"/>
                <a:cs typeface="Verdana"/>
              </a:rPr>
              <a:t>Informático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 </a:t>
            </a:r>
            <a:r>
              <a:rPr sz="1800" spc="-62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Contraloría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Social.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eriod" startAt="5"/>
            </a:pPr>
            <a:endParaRPr sz="1750" dirty="0">
              <a:latin typeface="Verdana"/>
              <a:cs typeface="Verdana"/>
            </a:endParaRPr>
          </a:p>
          <a:p>
            <a:pPr marL="256540" indent="-243840" algn="just">
              <a:lnSpc>
                <a:spcPct val="100000"/>
              </a:lnSpc>
              <a:buAutoNum type="arabicPeriod" startAt="5"/>
              <a:tabLst>
                <a:tab pos="256540" algn="l"/>
              </a:tabLst>
            </a:pPr>
            <a:r>
              <a:rPr sz="1800" spc="30" dirty="0">
                <a:latin typeface="Verdana"/>
                <a:cs typeface="Verdana"/>
              </a:rPr>
              <a:t>Seguimiento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las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actividades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contraloría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social.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eriod" startAt="5"/>
            </a:pPr>
            <a:endParaRPr sz="1750" dirty="0">
              <a:latin typeface="Verdana"/>
              <a:cs typeface="Verdana"/>
            </a:endParaRPr>
          </a:p>
          <a:p>
            <a:pPr marL="12700" marR="6985" algn="just">
              <a:lnSpc>
                <a:spcPct val="100000"/>
              </a:lnSpc>
              <a:buAutoNum type="arabicPeriod" startAt="5"/>
              <a:tabLst>
                <a:tab pos="208279" algn="l"/>
              </a:tabLst>
            </a:pPr>
            <a:r>
              <a:rPr sz="1800" spc="40" dirty="0">
                <a:latin typeface="Verdana"/>
                <a:cs typeface="Verdana"/>
              </a:rPr>
              <a:t>Mecanismos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captación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de</a:t>
            </a:r>
            <a:r>
              <a:rPr sz="1800" spc="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quejas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y</a:t>
            </a:r>
            <a:r>
              <a:rPr sz="1800" spc="4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denuncias,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así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como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medios 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institucionales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atención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investigación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aquellas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relacionadas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con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ejecución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y </a:t>
            </a:r>
            <a:r>
              <a:rPr sz="1800" spc="-6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aplicación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los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programas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federales.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eriod" startAt="5"/>
            </a:pPr>
            <a:endParaRPr sz="1750" dirty="0">
              <a:latin typeface="Verdana"/>
              <a:cs typeface="Verdana"/>
            </a:endParaRPr>
          </a:p>
          <a:p>
            <a:pPr marL="200025" indent="-18796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200660" algn="l"/>
              </a:tabLst>
            </a:pPr>
            <a:r>
              <a:rPr sz="1800" spc="50" dirty="0">
                <a:latin typeface="Verdana"/>
                <a:cs typeface="Verdana"/>
              </a:rPr>
              <a:t>Procedimiento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captura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información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en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Sistema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Informático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Contraloría</a:t>
            </a:r>
            <a:r>
              <a:rPr lang="en-US" sz="1800" spc="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Social.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6350" y="1697919"/>
            <a:ext cx="850900" cy="1678305"/>
            <a:chOff x="-6350" y="1697919"/>
            <a:chExt cx="850900" cy="1678305"/>
          </a:xfrm>
        </p:grpSpPr>
        <p:sp>
          <p:nvSpPr>
            <p:cNvPr id="12" name="object 12"/>
            <p:cNvSpPr/>
            <p:nvPr/>
          </p:nvSpPr>
          <p:spPr>
            <a:xfrm>
              <a:off x="0" y="1704269"/>
              <a:ext cx="838200" cy="511175"/>
            </a:xfrm>
            <a:custGeom>
              <a:avLst/>
              <a:gdLst/>
              <a:ahLst/>
              <a:cxnLst/>
              <a:rect l="l" t="t" r="r" b="b"/>
              <a:pathLst>
                <a:path w="838200" h="511175">
                  <a:moveTo>
                    <a:pt x="538911" y="304743"/>
                  </a:moveTo>
                  <a:lnTo>
                    <a:pt x="371233" y="304743"/>
                  </a:lnTo>
                  <a:lnTo>
                    <a:pt x="547966" y="511118"/>
                  </a:lnTo>
                  <a:lnTo>
                    <a:pt x="538911" y="304743"/>
                  </a:lnTo>
                  <a:close/>
                </a:path>
                <a:path w="838200" h="511175">
                  <a:moveTo>
                    <a:pt x="565369" y="0"/>
                  </a:moveTo>
                  <a:lnTo>
                    <a:pt x="499030" y="3682"/>
                  </a:lnTo>
                  <a:lnTo>
                    <a:pt x="428332" y="11500"/>
                  </a:lnTo>
                  <a:lnTo>
                    <a:pt x="363272" y="21989"/>
                  </a:lnTo>
                  <a:lnTo>
                    <a:pt x="300573" y="35094"/>
                  </a:lnTo>
                  <a:lnTo>
                    <a:pt x="240955" y="50497"/>
                  </a:lnTo>
                  <a:lnTo>
                    <a:pt x="185142" y="67880"/>
                  </a:lnTo>
                  <a:lnTo>
                    <a:pt x="133855" y="86925"/>
                  </a:lnTo>
                  <a:lnTo>
                    <a:pt x="87817" y="107312"/>
                  </a:lnTo>
                  <a:lnTo>
                    <a:pt x="47748" y="128725"/>
                  </a:lnTo>
                  <a:lnTo>
                    <a:pt x="14371" y="150844"/>
                  </a:lnTo>
                  <a:lnTo>
                    <a:pt x="0" y="280046"/>
                  </a:lnTo>
                  <a:lnTo>
                    <a:pt x="29290" y="293194"/>
                  </a:lnTo>
                  <a:lnTo>
                    <a:pt x="69759" y="304266"/>
                  </a:lnTo>
                  <a:lnTo>
                    <a:pt x="117962" y="311918"/>
                  </a:lnTo>
                  <a:lnTo>
                    <a:pt x="173053" y="315969"/>
                  </a:lnTo>
                  <a:lnTo>
                    <a:pt x="234191" y="316243"/>
                  </a:lnTo>
                  <a:lnTo>
                    <a:pt x="300532" y="312560"/>
                  </a:lnTo>
                  <a:lnTo>
                    <a:pt x="371233" y="304743"/>
                  </a:lnTo>
                  <a:lnTo>
                    <a:pt x="538911" y="304743"/>
                  </a:lnTo>
                  <a:lnTo>
                    <a:pt x="537451" y="271469"/>
                  </a:lnTo>
                  <a:lnTo>
                    <a:pt x="607002" y="250802"/>
                  </a:lnTo>
                  <a:lnTo>
                    <a:pt x="669317" y="227823"/>
                  </a:lnTo>
                  <a:lnTo>
                    <a:pt x="723414" y="203095"/>
                  </a:lnTo>
                  <a:lnTo>
                    <a:pt x="768307" y="177184"/>
                  </a:lnTo>
                  <a:lnTo>
                    <a:pt x="803016" y="150652"/>
                  </a:lnTo>
                  <a:lnTo>
                    <a:pt x="837946" y="97987"/>
                  </a:lnTo>
                  <a:lnTo>
                    <a:pt x="836843" y="75012"/>
                  </a:lnTo>
                  <a:lnTo>
                    <a:pt x="802160" y="37364"/>
                  </a:lnTo>
                  <a:lnTo>
                    <a:pt x="729799" y="11976"/>
                  </a:lnTo>
                  <a:lnTo>
                    <a:pt x="681597" y="4325"/>
                  </a:lnTo>
                  <a:lnTo>
                    <a:pt x="626506" y="273"/>
                  </a:lnTo>
                  <a:lnTo>
                    <a:pt x="56536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704269"/>
              <a:ext cx="838200" cy="511175"/>
            </a:xfrm>
            <a:custGeom>
              <a:avLst/>
              <a:gdLst/>
              <a:ahLst/>
              <a:cxnLst/>
              <a:rect l="l" t="t" r="r" b="b"/>
              <a:pathLst>
                <a:path w="838200" h="511175">
                  <a:moveTo>
                    <a:pt x="547966" y="511118"/>
                  </a:moveTo>
                  <a:lnTo>
                    <a:pt x="371233" y="304743"/>
                  </a:lnTo>
                  <a:lnTo>
                    <a:pt x="300532" y="312560"/>
                  </a:lnTo>
                  <a:lnTo>
                    <a:pt x="234191" y="316243"/>
                  </a:lnTo>
                  <a:lnTo>
                    <a:pt x="173053" y="315969"/>
                  </a:lnTo>
                  <a:lnTo>
                    <a:pt x="117962" y="311918"/>
                  </a:lnTo>
                  <a:lnTo>
                    <a:pt x="69759" y="304266"/>
                  </a:lnTo>
                  <a:lnTo>
                    <a:pt x="29290" y="293194"/>
                  </a:lnTo>
                  <a:lnTo>
                    <a:pt x="0" y="280046"/>
                  </a:lnTo>
                </a:path>
                <a:path w="838200" h="511175">
                  <a:moveTo>
                    <a:pt x="0" y="163301"/>
                  </a:moveTo>
                  <a:lnTo>
                    <a:pt x="47748" y="128725"/>
                  </a:lnTo>
                  <a:lnTo>
                    <a:pt x="87817" y="107312"/>
                  </a:lnTo>
                  <a:lnTo>
                    <a:pt x="133855" y="86925"/>
                  </a:lnTo>
                  <a:lnTo>
                    <a:pt x="185142" y="67880"/>
                  </a:lnTo>
                  <a:lnTo>
                    <a:pt x="240955" y="50497"/>
                  </a:lnTo>
                  <a:lnTo>
                    <a:pt x="300573" y="35094"/>
                  </a:lnTo>
                  <a:lnTo>
                    <a:pt x="363272" y="21989"/>
                  </a:lnTo>
                  <a:lnTo>
                    <a:pt x="428332" y="11500"/>
                  </a:lnTo>
                  <a:lnTo>
                    <a:pt x="499030" y="3682"/>
                  </a:lnTo>
                  <a:lnTo>
                    <a:pt x="565369" y="0"/>
                  </a:lnTo>
                  <a:lnTo>
                    <a:pt x="626506" y="273"/>
                  </a:lnTo>
                  <a:lnTo>
                    <a:pt x="681597" y="4325"/>
                  </a:lnTo>
                  <a:lnTo>
                    <a:pt x="729799" y="11976"/>
                  </a:lnTo>
                  <a:lnTo>
                    <a:pt x="770268" y="23048"/>
                  </a:lnTo>
                  <a:lnTo>
                    <a:pt x="824633" y="54745"/>
                  </a:lnTo>
                  <a:lnTo>
                    <a:pt x="837946" y="97987"/>
                  </a:lnTo>
                  <a:lnTo>
                    <a:pt x="826556" y="124065"/>
                  </a:lnTo>
                  <a:lnTo>
                    <a:pt x="768307" y="177184"/>
                  </a:lnTo>
                  <a:lnTo>
                    <a:pt x="723414" y="203095"/>
                  </a:lnTo>
                  <a:lnTo>
                    <a:pt x="669317" y="227823"/>
                  </a:lnTo>
                  <a:lnTo>
                    <a:pt x="607002" y="250802"/>
                  </a:lnTo>
                  <a:lnTo>
                    <a:pt x="537451" y="271469"/>
                  </a:lnTo>
                  <a:lnTo>
                    <a:pt x="547966" y="511118"/>
                  </a:lnTo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667" y="1813178"/>
              <a:ext cx="389255" cy="132715"/>
            </a:xfrm>
            <a:custGeom>
              <a:avLst/>
              <a:gdLst/>
              <a:ahLst/>
              <a:cxnLst/>
              <a:rect l="l" t="t" r="r" b="b"/>
              <a:pathLst>
                <a:path w="389255" h="132714">
                  <a:moveTo>
                    <a:pt x="13589" y="35813"/>
                  </a:moveTo>
                  <a:lnTo>
                    <a:pt x="12344" y="35941"/>
                  </a:lnTo>
                  <a:lnTo>
                    <a:pt x="4673" y="37337"/>
                  </a:lnTo>
                  <a:lnTo>
                    <a:pt x="3365" y="37465"/>
                  </a:lnTo>
                  <a:lnTo>
                    <a:pt x="2235" y="38100"/>
                  </a:lnTo>
                  <a:lnTo>
                    <a:pt x="304" y="40132"/>
                  </a:lnTo>
                  <a:lnTo>
                    <a:pt x="0" y="41656"/>
                  </a:lnTo>
                  <a:lnTo>
                    <a:pt x="342" y="43687"/>
                  </a:lnTo>
                  <a:lnTo>
                    <a:pt x="15760" y="131191"/>
                  </a:lnTo>
                  <a:lnTo>
                    <a:pt x="16891" y="132587"/>
                  </a:lnTo>
                  <a:lnTo>
                    <a:pt x="17386" y="132587"/>
                  </a:lnTo>
                  <a:lnTo>
                    <a:pt x="17881" y="132715"/>
                  </a:lnTo>
                  <a:lnTo>
                    <a:pt x="20180" y="132715"/>
                  </a:lnTo>
                  <a:lnTo>
                    <a:pt x="21209" y="132587"/>
                  </a:lnTo>
                  <a:lnTo>
                    <a:pt x="22440" y="132334"/>
                  </a:lnTo>
                  <a:lnTo>
                    <a:pt x="23685" y="132207"/>
                  </a:lnTo>
                  <a:lnTo>
                    <a:pt x="24688" y="131953"/>
                  </a:lnTo>
                  <a:lnTo>
                    <a:pt x="26238" y="131445"/>
                  </a:lnTo>
                  <a:lnTo>
                    <a:pt x="26860" y="131191"/>
                  </a:lnTo>
                  <a:lnTo>
                    <a:pt x="27317" y="130810"/>
                  </a:lnTo>
                  <a:lnTo>
                    <a:pt x="27774" y="130556"/>
                  </a:lnTo>
                  <a:lnTo>
                    <a:pt x="28079" y="130301"/>
                  </a:lnTo>
                  <a:lnTo>
                    <a:pt x="28384" y="129540"/>
                  </a:lnTo>
                  <a:lnTo>
                    <a:pt x="28435" y="129286"/>
                  </a:lnTo>
                  <a:lnTo>
                    <a:pt x="18275" y="71628"/>
                  </a:lnTo>
                  <a:lnTo>
                    <a:pt x="16979" y="64388"/>
                  </a:lnTo>
                  <a:lnTo>
                    <a:pt x="15582" y="57150"/>
                  </a:lnTo>
                  <a:lnTo>
                    <a:pt x="14160" y="50037"/>
                  </a:lnTo>
                  <a:lnTo>
                    <a:pt x="29500" y="50037"/>
                  </a:lnTo>
                  <a:lnTo>
                    <a:pt x="17475" y="36703"/>
                  </a:lnTo>
                  <a:lnTo>
                    <a:pt x="16598" y="36195"/>
                  </a:lnTo>
                  <a:lnTo>
                    <a:pt x="15633" y="35941"/>
                  </a:lnTo>
                  <a:lnTo>
                    <a:pt x="14617" y="35941"/>
                  </a:lnTo>
                  <a:lnTo>
                    <a:pt x="13589" y="35813"/>
                  </a:lnTo>
                  <a:close/>
                </a:path>
                <a:path w="389255" h="132714">
                  <a:moveTo>
                    <a:pt x="29500" y="50037"/>
                  </a:moveTo>
                  <a:lnTo>
                    <a:pt x="14312" y="50037"/>
                  </a:lnTo>
                  <a:lnTo>
                    <a:pt x="16141" y="52705"/>
                  </a:lnTo>
                  <a:lnTo>
                    <a:pt x="22237" y="60960"/>
                  </a:lnTo>
                  <a:lnTo>
                    <a:pt x="24282" y="63626"/>
                  </a:lnTo>
                  <a:lnTo>
                    <a:pt x="64719" y="114935"/>
                  </a:lnTo>
                  <a:lnTo>
                    <a:pt x="66052" y="116712"/>
                  </a:lnTo>
                  <a:lnTo>
                    <a:pt x="67271" y="118110"/>
                  </a:lnTo>
                  <a:lnTo>
                    <a:pt x="68364" y="119125"/>
                  </a:lnTo>
                  <a:lnTo>
                    <a:pt x="69468" y="120269"/>
                  </a:lnTo>
                  <a:lnTo>
                    <a:pt x="70523" y="121031"/>
                  </a:lnTo>
                  <a:lnTo>
                    <a:pt x="71526" y="121538"/>
                  </a:lnTo>
                  <a:lnTo>
                    <a:pt x="72542" y="122174"/>
                  </a:lnTo>
                  <a:lnTo>
                    <a:pt x="73558" y="122428"/>
                  </a:lnTo>
                  <a:lnTo>
                    <a:pt x="75628" y="122682"/>
                  </a:lnTo>
                  <a:lnTo>
                    <a:pt x="76796" y="122555"/>
                  </a:lnTo>
                  <a:lnTo>
                    <a:pt x="82283" y="121538"/>
                  </a:lnTo>
                  <a:lnTo>
                    <a:pt x="82931" y="121538"/>
                  </a:lnTo>
                  <a:lnTo>
                    <a:pt x="83578" y="121285"/>
                  </a:lnTo>
                  <a:lnTo>
                    <a:pt x="84200" y="120904"/>
                  </a:lnTo>
                  <a:lnTo>
                    <a:pt x="84823" y="120650"/>
                  </a:lnTo>
                  <a:lnTo>
                    <a:pt x="85356" y="120269"/>
                  </a:lnTo>
                  <a:lnTo>
                    <a:pt x="85813" y="119634"/>
                  </a:lnTo>
                  <a:lnTo>
                    <a:pt x="86271" y="119125"/>
                  </a:lnTo>
                  <a:lnTo>
                    <a:pt x="86601" y="118491"/>
                  </a:lnTo>
                  <a:lnTo>
                    <a:pt x="86804" y="117729"/>
                  </a:lnTo>
                  <a:lnTo>
                    <a:pt x="87007" y="117094"/>
                  </a:lnTo>
                  <a:lnTo>
                    <a:pt x="87033" y="116205"/>
                  </a:lnTo>
                  <a:lnTo>
                    <a:pt x="85130" y="105410"/>
                  </a:lnTo>
                  <a:lnTo>
                    <a:pt x="72288" y="105410"/>
                  </a:lnTo>
                  <a:lnTo>
                    <a:pt x="70751" y="103378"/>
                  </a:lnTo>
                  <a:lnTo>
                    <a:pt x="69202" y="101219"/>
                  </a:lnTo>
                  <a:lnTo>
                    <a:pt x="66090" y="97155"/>
                  </a:lnTo>
                  <a:lnTo>
                    <a:pt x="62915" y="92837"/>
                  </a:lnTo>
                  <a:lnTo>
                    <a:pt x="61328" y="90805"/>
                  </a:lnTo>
                  <a:lnTo>
                    <a:pt x="59677" y="88646"/>
                  </a:lnTo>
                  <a:lnTo>
                    <a:pt x="57975" y="86360"/>
                  </a:lnTo>
                  <a:lnTo>
                    <a:pt x="56273" y="84200"/>
                  </a:lnTo>
                  <a:lnTo>
                    <a:pt x="54521" y="81915"/>
                  </a:lnTo>
                  <a:lnTo>
                    <a:pt x="52704" y="79629"/>
                  </a:lnTo>
                  <a:lnTo>
                    <a:pt x="29500" y="50037"/>
                  </a:lnTo>
                  <a:close/>
                </a:path>
                <a:path w="389255" h="132714">
                  <a:moveTo>
                    <a:pt x="69303" y="26035"/>
                  </a:moveTo>
                  <a:lnTo>
                    <a:pt x="67792" y="26035"/>
                  </a:lnTo>
                  <a:lnTo>
                    <a:pt x="66954" y="26162"/>
                  </a:lnTo>
                  <a:lnTo>
                    <a:pt x="64833" y="26416"/>
                  </a:lnTo>
                  <a:lnTo>
                    <a:pt x="58966" y="28956"/>
                  </a:lnTo>
                  <a:lnTo>
                    <a:pt x="58813" y="29210"/>
                  </a:lnTo>
                  <a:lnTo>
                    <a:pt x="67985" y="81915"/>
                  </a:lnTo>
                  <a:lnTo>
                    <a:pt x="72364" y="105410"/>
                  </a:lnTo>
                  <a:lnTo>
                    <a:pt x="85130" y="105410"/>
                  </a:lnTo>
                  <a:lnTo>
                    <a:pt x="71469" y="27940"/>
                  </a:lnTo>
                  <a:lnTo>
                    <a:pt x="71374" y="27305"/>
                  </a:lnTo>
                  <a:lnTo>
                    <a:pt x="71208" y="27050"/>
                  </a:lnTo>
                  <a:lnTo>
                    <a:pt x="70688" y="26543"/>
                  </a:lnTo>
                  <a:lnTo>
                    <a:pt x="70307" y="26288"/>
                  </a:lnTo>
                  <a:lnTo>
                    <a:pt x="69303" y="26035"/>
                  </a:lnTo>
                  <a:close/>
                </a:path>
                <a:path w="389255" h="132714">
                  <a:moveTo>
                    <a:pt x="110020" y="44576"/>
                  </a:moveTo>
                  <a:lnTo>
                    <a:pt x="108585" y="44576"/>
                  </a:lnTo>
                  <a:lnTo>
                    <a:pt x="107784" y="44704"/>
                  </a:lnTo>
                  <a:lnTo>
                    <a:pt x="105625" y="44958"/>
                  </a:lnTo>
                  <a:lnTo>
                    <a:pt x="104457" y="45212"/>
                  </a:lnTo>
                  <a:lnTo>
                    <a:pt x="103479" y="45466"/>
                  </a:lnTo>
                  <a:lnTo>
                    <a:pt x="102717" y="45593"/>
                  </a:lnTo>
                  <a:lnTo>
                    <a:pt x="101942" y="45847"/>
                  </a:lnTo>
                  <a:lnTo>
                    <a:pt x="101333" y="46100"/>
                  </a:lnTo>
                  <a:lnTo>
                    <a:pt x="100888" y="46482"/>
                  </a:lnTo>
                  <a:lnTo>
                    <a:pt x="100444" y="46736"/>
                  </a:lnTo>
                  <a:lnTo>
                    <a:pt x="100152" y="46990"/>
                  </a:lnTo>
                  <a:lnTo>
                    <a:pt x="100025" y="47371"/>
                  </a:lnTo>
                  <a:lnTo>
                    <a:pt x="99910" y="47625"/>
                  </a:lnTo>
                  <a:lnTo>
                    <a:pt x="107848" y="93218"/>
                  </a:lnTo>
                  <a:lnTo>
                    <a:pt x="131343" y="114173"/>
                  </a:lnTo>
                  <a:lnTo>
                    <a:pt x="139496" y="112775"/>
                  </a:lnTo>
                  <a:lnTo>
                    <a:pt x="143052" y="111125"/>
                  </a:lnTo>
                  <a:lnTo>
                    <a:pt x="149707" y="106045"/>
                  </a:lnTo>
                  <a:lnTo>
                    <a:pt x="152335" y="102997"/>
                  </a:lnTo>
                  <a:lnTo>
                    <a:pt x="134048" y="102997"/>
                  </a:lnTo>
                  <a:lnTo>
                    <a:pt x="131927" y="102870"/>
                  </a:lnTo>
                  <a:lnTo>
                    <a:pt x="129997" y="102235"/>
                  </a:lnTo>
                  <a:lnTo>
                    <a:pt x="128079" y="101726"/>
                  </a:lnTo>
                  <a:lnTo>
                    <a:pt x="126403" y="100711"/>
                  </a:lnTo>
                  <a:lnTo>
                    <a:pt x="124968" y="99187"/>
                  </a:lnTo>
                  <a:lnTo>
                    <a:pt x="123532" y="97790"/>
                  </a:lnTo>
                  <a:lnTo>
                    <a:pt x="122326" y="96012"/>
                  </a:lnTo>
                  <a:lnTo>
                    <a:pt x="121361" y="93725"/>
                  </a:lnTo>
                  <a:lnTo>
                    <a:pt x="120383" y="91567"/>
                  </a:lnTo>
                  <a:lnTo>
                    <a:pt x="119557" y="88519"/>
                  </a:lnTo>
                  <a:lnTo>
                    <a:pt x="118884" y="84582"/>
                  </a:lnTo>
                  <a:lnTo>
                    <a:pt x="112039" y="45847"/>
                  </a:lnTo>
                  <a:lnTo>
                    <a:pt x="111886" y="45466"/>
                  </a:lnTo>
                  <a:lnTo>
                    <a:pt x="111645" y="45338"/>
                  </a:lnTo>
                  <a:lnTo>
                    <a:pt x="111404" y="45085"/>
                  </a:lnTo>
                  <a:lnTo>
                    <a:pt x="111023" y="44831"/>
                  </a:lnTo>
                  <a:lnTo>
                    <a:pt x="110020" y="44576"/>
                  </a:lnTo>
                  <a:close/>
                </a:path>
                <a:path w="389255" h="132714">
                  <a:moveTo>
                    <a:pt x="167252" y="97536"/>
                  </a:moveTo>
                  <a:lnTo>
                    <a:pt x="155917" y="97536"/>
                  </a:lnTo>
                  <a:lnTo>
                    <a:pt x="157409" y="105918"/>
                  </a:lnTo>
                  <a:lnTo>
                    <a:pt x="157518" y="106680"/>
                  </a:lnTo>
                  <a:lnTo>
                    <a:pt x="159842" y="107950"/>
                  </a:lnTo>
                  <a:lnTo>
                    <a:pt x="160578" y="107823"/>
                  </a:lnTo>
                  <a:lnTo>
                    <a:pt x="161302" y="107823"/>
                  </a:lnTo>
                  <a:lnTo>
                    <a:pt x="163347" y="107569"/>
                  </a:lnTo>
                  <a:lnTo>
                    <a:pt x="164376" y="107315"/>
                  </a:lnTo>
                  <a:lnTo>
                    <a:pt x="165227" y="107187"/>
                  </a:lnTo>
                  <a:lnTo>
                    <a:pt x="168363" y="105283"/>
                  </a:lnTo>
                  <a:lnTo>
                    <a:pt x="168490" y="105029"/>
                  </a:lnTo>
                  <a:lnTo>
                    <a:pt x="168440" y="104267"/>
                  </a:lnTo>
                  <a:lnTo>
                    <a:pt x="167252" y="97536"/>
                  </a:lnTo>
                  <a:close/>
                </a:path>
                <a:path w="389255" h="132714">
                  <a:moveTo>
                    <a:pt x="154711" y="36703"/>
                  </a:moveTo>
                  <a:lnTo>
                    <a:pt x="153276" y="36703"/>
                  </a:lnTo>
                  <a:lnTo>
                    <a:pt x="152488" y="36830"/>
                  </a:lnTo>
                  <a:lnTo>
                    <a:pt x="150329" y="37084"/>
                  </a:lnTo>
                  <a:lnTo>
                    <a:pt x="149110" y="37337"/>
                  </a:lnTo>
                  <a:lnTo>
                    <a:pt x="148132" y="37592"/>
                  </a:lnTo>
                  <a:lnTo>
                    <a:pt x="147383" y="37719"/>
                  </a:lnTo>
                  <a:lnTo>
                    <a:pt x="144729" y="39497"/>
                  </a:lnTo>
                  <a:lnTo>
                    <a:pt x="144602" y="39750"/>
                  </a:lnTo>
                  <a:lnTo>
                    <a:pt x="144576" y="40132"/>
                  </a:lnTo>
                  <a:lnTo>
                    <a:pt x="152781" y="86613"/>
                  </a:lnTo>
                  <a:lnTo>
                    <a:pt x="150139" y="91312"/>
                  </a:lnTo>
                  <a:lnTo>
                    <a:pt x="147510" y="94996"/>
                  </a:lnTo>
                  <a:lnTo>
                    <a:pt x="144762" y="97790"/>
                  </a:lnTo>
                  <a:lnTo>
                    <a:pt x="142252" y="100457"/>
                  </a:lnTo>
                  <a:lnTo>
                    <a:pt x="139433" y="101981"/>
                  </a:lnTo>
                  <a:lnTo>
                    <a:pt x="136398" y="102488"/>
                  </a:lnTo>
                  <a:lnTo>
                    <a:pt x="134048" y="102997"/>
                  </a:lnTo>
                  <a:lnTo>
                    <a:pt x="152335" y="102997"/>
                  </a:lnTo>
                  <a:lnTo>
                    <a:pt x="152882" y="102362"/>
                  </a:lnTo>
                  <a:lnTo>
                    <a:pt x="155917" y="97536"/>
                  </a:lnTo>
                  <a:lnTo>
                    <a:pt x="167252" y="97536"/>
                  </a:lnTo>
                  <a:lnTo>
                    <a:pt x="156743" y="37973"/>
                  </a:lnTo>
                  <a:lnTo>
                    <a:pt x="156578" y="37592"/>
                  </a:lnTo>
                  <a:lnTo>
                    <a:pt x="156311" y="37465"/>
                  </a:lnTo>
                  <a:lnTo>
                    <a:pt x="156044" y="37211"/>
                  </a:lnTo>
                  <a:lnTo>
                    <a:pt x="155663" y="36957"/>
                  </a:lnTo>
                  <a:lnTo>
                    <a:pt x="154711" y="36703"/>
                  </a:lnTo>
                  <a:close/>
                </a:path>
                <a:path w="389255" h="132714">
                  <a:moveTo>
                    <a:pt x="216268" y="25273"/>
                  </a:moveTo>
                  <a:lnTo>
                    <a:pt x="211721" y="25273"/>
                  </a:lnTo>
                  <a:lnTo>
                    <a:pt x="206540" y="26162"/>
                  </a:lnTo>
                  <a:lnTo>
                    <a:pt x="180307" y="56387"/>
                  </a:lnTo>
                  <a:lnTo>
                    <a:pt x="180222" y="59309"/>
                  </a:lnTo>
                  <a:lnTo>
                    <a:pt x="180327" y="62611"/>
                  </a:lnTo>
                  <a:lnTo>
                    <a:pt x="182372" y="74295"/>
                  </a:lnTo>
                  <a:lnTo>
                    <a:pt x="184010" y="79375"/>
                  </a:lnTo>
                  <a:lnTo>
                    <a:pt x="186220" y="83566"/>
                  </a:lnTo>
                  <a:lnTo>
                    <a:pt x="188429" y="87884"/>
                  </a:lnTo>
                  <a:lnTo>
                    <a:pt x="191185" y="91186"/>
                  </a:lnTo>
                  <a:lnTo>
                    <a:pt x="197802" y="96266"/>
                  </a:lnTo>
                  <a:lnTo>
                    <a:pt x="201637" y="97917"/>
                  </a:lnTo>
                  <a:lnTo>
                    <a:pt x="210324" y="99441"/>
                  </a:lnTo>
                  <a:lnTo>
                    <a:pt x="215214" y="99313"/>
                  </a:lnTo>
                  <a:lnTo>
                    <a:pt x="223761" y="97917"/>
                  </a:lnTo>
                  <a:lnTo>
                    <a:pt x="226669" y="97155"/>
                  </a:lnTo>
                  <a:lnTo>
                    <a:pt x="229349" y="96138"/>
                  </a:lnTo>
                  <a:lnTo>
                    <a:pt x="232016" y="95250"/>
                  </a:lnTo>
                  <a:lnTo>
                    <a:pt x="241172" y="90550"/>
                  </a:lnTo>
                  <a:lnTo>
                    <a:pt x="242379" y="89788"/>
                  </a:lnTo>
                  <a:lnTo>
                    <a:pt x="243103" y="89154"/>
                  </a:lnTo>
                  <a:lnTo>
                    <a:pt x="212597" y="89154"/>
                  </a:lnTo>
                  <a:lnTo>
                    <a:pt x="206705" y="87884"/>
                  </a:lnTo>
                  <a:lnTo>
                    <a:pt x="194233" y="68199"/>
                  </a:lnTo>
                  <a:lnTo>
                    <a:pt x="237667" y="60579"/>
                  </a:lnTo>
                  <a:lnTo>
                    <a:pt x="238899" y="60325"/>
                  </a:lnTo>
                  <a:lnTo>
                    <a:pt x="239915" y="59817"/>
                  </a:lnTo>
                  <a:lnTo>
                    <a:pt x="240322" y="59309"/>
                  </a:lnTo>
                  <a:lnTo>
                    <a:pt x="192671" y="59309"/>
                  </a:lnTo>
                  <a:lnTo>
                    <a:pt x="192399" y="57404"/>
                  </a:lnTo>
                  <a:lnTo>
                    <a:pt x="192303" y="53975"/>
                  </a:lnTo>
                  <a:lnTo>
                    <a:pt x="192709" y="51435"/>
                  </a:lnTo>
                  <a:lnTo>
                    <a:pt x="193103" y="48768"/>
                  </a:lnTo>
                  <a:lnTo>
                    <a:pt x="193903" y="46355"/>
                  </a:lnTo>
                  <a:lnTo>
                    <a:pt x="195097" y="44323"/>
                  </a:lnTo>
                  <a:lnTo>
                    <a:pt x="196303" y="42163"/>
                  </a:lnTo>
                  <a:lnTo>
                    <a:pt x="213436" y="34671"/>
                  </a:lnTo>
                  <a:lnTo>
                    <a:pt x="233809" y="34671"/>
                  </a:lnTo>
                  <a:lnTo>
                    <a:pt x="233210" y="33909"/>
                  </a:lnTo>
                  <a:lnTo>
                    <a:pt x="227520" y="29083"/>
                  </a:lnTo>
                  <a:lnTo>
                    <a:pt x="224142" y="27305"/>
                  </a:lnTo>
                  <a:lnTo>
                    <a:pt x="216268" y="25273"/>
                  </a:lnTo>
                  <a:close/>
                </a:path>
                <a:path w="389255" h="132714">
                  <a:moveTo>
                    <a:pt x="241617" y="79501"/>
                  </a:moveTo>
                  <a:lnTo>
                    <a:pt x="241300" y="79501"/>
                  </a:lnTo>
                  <a:lnTo>
                    <a:pt x="240957" y="79629"/>
                  </a:lnTo>
                  <a:lnTo>
                    <a:pt x="240360" y="79629"/>
                  </a:lnTo>
                  <a:lnTo>
                    <a:pt x="238480" y="80772"/>
                  </a:lnTo>
                  <a:lnTo>
                    <a:pt x="237413" y="81534"/>
                  </a:lnTo>
                  <a:lnTo>
                    <a:pt x="236042" y="82296"/>
                  </a:lnTo>
                  <a:lnTo>
                    <a:pt x="234365" y="83312"/>
                  </a:lnTo>
                  <a:lnTo>
                    <a:pt x="232676" y="84200"/>
                  </a:lnTo>
                  <a:lnTo>
                    <a:pt x="230657" y="85217"/>
                  </a:lnTo>
                  <a:lnTo>
                    <a:pt x="228295" y="86106"/>
                  </a:lnTo>
                  <a:lnTo>
                    <a:pt x="225933" y="87122"/>
                  </a:lnTo>
                  <a:lnTo>
                    <a:pt x="223177" y="87884"/>
                  </a:lnTo>
                  <a:lnTo>
                    <a:pt x="220040" y="88392"/>
                  </a:lnTo>
                  <a:lnTo>
                    <a:pt x="216052" y="89154"/>
                  </a:lnTo>
                  <a:lnTo>
                    <a:pt x="243103" y="89154"/>
                  </a:lnTo>
                  <a:lnTo>
                    <a:pt x="243319" y="88900"/>
                  </a:lnTo>
                  <a:lnTo>
                    <a:pt x="243713" y="88265"/>
                  </a:lnTo>
                  <a:lnTo>
                    <a:pt x="243827" y="87884"/>
                  </a:lnTo>
                  <a:lnTo>
                    <a:pt x="243954" y="87630"/>
                  </a:lnTo>
                  <a:lnTo>
                    <a:pt x="243954" y="85090"/>
                  </a:lnTo>
                  <a:lnTo>
                    <a:pt x="243611" y="83058"/>
                  </a:lnTo>
                  <a:lnTo>
                    <a:pt x="242214" y="79756"/>
                  </a:lnTo>
                  <a:lnTo>
                    <a:pt x="241617" y="79501"/>
                  </a:lnTo>
                  <a:close/>
                </a:path>
                <a:path w="389255" h="132714">
                  <a:moveTo>
                    <a:pt x="233809" y="34671"/>
                  </a:moveTo>
                  <a:lnTo>
                    <a:pt x="213436" y="34671"/>
                  </a:lnTo>
                  <a:lnTo>
                    <a:pt x="218160" y="35687"/>
                  </a:lnTo>
                  <a:lnTo>
                    <a:pt x="221780" y="38862"/>
                  </a:lnTo>
                  <a:lnTo>
                    <a:pt x="225386" y="41910"/>
                  </a:lnTo>
                  <a:lnTo>
                    <a:pt x="227672" y="46609"/>
                  </a:lnTo>
                  <a:lnTo>
                    <a:pt x="228650" y="53086"/>
                  </a:lnTo>
                  <a:lnTo>
                    <a:pt x="192671" y="59309"/>
                  </a:lnTo>
                  <a:lnTo>
                    <a:pt x="240322" y="59309"/>
                  </a:lnTo>
                  <a:lnTo>
                    <a:pt x="241541" y="57785"/>
                  </a:lnTo>
                  <a:lnTo>
                    <a:pt x="241782" y="56387"/>
                  </a:lnTo>
                  <a:lnTo>
                    <a:pt x="240309" y="48006"/>
                  </a:lnTo>
                  <a:lnTo>
                    <a:pt x="239039" y="44069"/>
                  </a:lnTo>
                  <a:lnTo>
                    <a:pt x="237274" y="40386"/>
                  </a:lnTo>
                  <a:lnTo>
                    <a:pt x="235508" y="36830"/>
                  </a:lnTo>
                  <a:lnTo>
                    <a:pt x="233809" y="34671"/>
                  </a:lnTo>
                  <a:close/>
                </a:path>
                <a:path w="389255" h="132714">
                  <a:moveTo>
                    <a:pt x="256692" y="18669"/>
                  </a:moveTo>
                  <a:lnTo>
                    <a:pt x="256006" y="18669"/>
                  </a:lnTo>
                  <a:lnTo>
                    <a:pt x="255143" y="18796"/>
                  </a:lnTo>
                  <a:lnTo>
                    <a:pt x="254279" y="18796"/>
                  </a:lnTo>
                  <a:lnTo>
                    <a:pt x="253136" y="19050"/>
                  </a:lnTo>
                  <a:lnTo>
                    <a:pt x="251714" y="19304"/>
                  </a:lnTo>
                  <a:lnTo>
                    <a:pt x="250596" y="19431"/>
                  </a:lnTo>
                  <a:lnTo>
                    <a:pt x="249656" y="19685"/>
                  </a:lnTo>
                  <a:lnTo>
                    <a:pt x="248907" y="19812"/>
                  </a:lnTo>
                  <a:lnTo>
                    <a:pt x="248158" y="20066"/>
                  </a:lnTo>
                  <a:lnTo>
                    <a:pt x="247561" y="20193"/>
                  </a:lnTo>
                  <a:lnTo>
                    <a:pt x="246697" y="20700"/>
                  </a:lnTo>
                  <a:lnTo>
                    <a:pt x="246405" y="21082"/>
                  </a:lnTo>
                  <a:lnTo>
                    <a:pt x="246265" y="21336"/>
                  </a:lnTo>
                  <a:lnTo>
                    <a:pt x="246151" y="22479"/>
                  </a:lnTo>
                  <a:lnTo>
                    <a:pt x="246354" y="23241"/>
                  </a:lnTo>
                  <a:lnTo>
                    <a:pt x="246684" y="23875"/>
                  </a:lnTo>
                  <a:lnTo>
                    <a:pt x="246875" y="24384"/>
                  </a:lnTo>
                  <a:lnTo>
                    <a:pt x="247129" y="24892"/>
                  </a:lnTo>
                  <a:lnTo>
                    <a:pt x="247434" y="25400"/>
                  </a:lnTo>
                  <a:lnTo>
                    <a:pt x="281177" y="84582"/>
                  </a:lnTo>
                  <a:lnTo>
                    <a:pt x="281520" y="84962"/>
                  </a:lnTo>
                  <a:lnTo>
                    <a:pt x="282333" y="85471"/>
                  </a:lnTo>
                  <a:lnTo>
                    <a:pt x="282854" y="85598"/>
                  </a:lnTo>
                  <a:lnTo>
                    <a:pt x="284149" y="85851"/>
                  </a:lnTo>
                  <a:lnTo>
                    <a:pt x="284962" y="85851"/>
                  </a:lnTo>
                  <a:lnTo>
                    <a:pt x="285953" y="85725"/>
                  </a:lnTo>
                  <a:lnTo>
                    <a:pt x="286956" y="85725"/>
                  </a:lnTo>
                  <a:lnTo>
                    <a:pt x="288188" y="85471"/>
                  </a:lnTo>
                  <a:lnTo>
                    <a:pt x="291109" y="84962"/>
                  </a:lnTo>
                  <a:lnTo>
                    <a:pt x="292328" y="84709"/>
                  </a:lnTo>
                  <a:lnTo>
                    <a:pt x="298992" y="72262"/>
                  </a:lnTo>
                  <a:lnTo>
                    <a:pt x="287807" y="72262"/>
                  </a:lnTo>
                  <a:lnTo>
                    <a:pt x="287292" y="71374"/>
                  </a:lnTo>
                  <a:lnTo>
                    <a:pt x="259168" y="20320"/>
                  </a:lnTo>
                  <a:lnTo>
                    <a:pt x="258889" y="19938"/>
                  </a:lnTo>
                  <a:lnTo>
                    <a:pt x="258076" y="19176"/>
                  </a:lnTo>
                  <a:lnTo>
                    <a:pt x="257695" y="18923"/>
                  </a:lnTo>
                  <a:lnTo>
                    <a:pt x="256692" y="18669"/>
                  </a:lnTo>
                  <a:close/>
                </a:path>
                <a:path w="389255" h="132714">
                  <a:moveTo>
                    <a:pt x="307073" y="9779"/>
                  </a:moveTo>
                  <a:lnTo>
                    <a:pt x="305739" y="9779"/>
                  </a:lnTo>
                  <a:lnTo>
                    <a:pt x="304990" y="9906"/>
                  </a:lnTo>
                  <a:lnTo>
                    <a:pt x="304063" y="10033"/>
                  </a:lnTo>
                  <a:lnTo>
                    <a:pt x="302945" y="10287"/>
                  </a:lnTo>
                  <a:lnTo>
                    <a:pt x="301625" y="10413"/>
                  </a:lnTo>
                  <a:lnTo>
                    <a:pt x="300570" y="10668"/>
                  </a:lnTo>
                  <a:lnTo>
                    <a:pt x="298983" y="11175"/>
                  </a:lnTo>
                  <a:lnTo>
                    <a:pt x="298361" y="11303"/>
                  </a:lnTo>
                  <a:lnTo>
                    <a:pt x="297941" y="11684"/>
                  </a:lnTo>
                  <a:lnTo>
                    <a:pt x="296607" y="14224"/>
                  </a:lnTo>
                  <a:lnTo>
                    <a:pt x="287883" y="71374"/>
                  </a:lnTo>
                  <a:lnTo>
                    <a:pt x="287807" y="72262"/>
                  </a:lnTo>
                  <a:lnTo>
                    <a:pt x="298992" y="72262"/>
                  </a:lnTo>
                  <a:lnTo>
                    <a:pt x="308952" y="14224"/>
                  </a:lnTo>
                  <a:lnTo>
                    <a:pt x="308889" y="10922"/>
                  </a:lnTo>
                  <a:lnTo>
                    <a:pt x="308749" y="10668"/>
                  </a:lnTo>
                  <a:lnTo>
                    <a:pt x="308305" y="10160"/>
                  </a:lnTo>
                  <a:lnTo>
                    <a:pt x="307975" y="10033"/>
                  </a:lnTo>
                  <a:lnTo>
                    <a:pt x="307073" y="9779"/>
                  </a:lnTo>
                  <a:close/>
                </a:path>
                <a:path w="389255" h="132714">
                  <a:moveTo>
                    <a:pt x="359664" y="0"/>
                  </a:moveTo>
                  <a:lnTo>
                    <a:pt x="354799" y="0"/>
                  </a:lnTo>
                  <a:lnTo>
                    <a:pt x="343763" y="2032"/>
                  </a:lnTo>
                  <a:lnTo>
                    <a:pt x="339013" y="3683"/>
                  </a:lnTo>
                  <a:lnTo>
                    <a:pt x="335127" y="6350"/>
                  </a:lnTo>
                  <a:lnTo>
                    <a:pt x="331241" y="8890"/>
                  </a:lnTo>
                  <a:lnTo>
                    <a:pt x="328180" y="11937"/>
                  </a:lnTo>
                  <a:lnTo>
                    <a:pt x="323723" y="19558"/>
                  </a:lnTo>
                  <a:lnTo>
                    <a:pt x="322300" y="23749"/>
                  </a:lnTo>
                  <a:lnTo>
                    <a:pt x="321119" y="33274"/>
                  </a:lnTo>
                  <a:lnTo>
                    <a:pt x="321297" y="38354"/>
                  </a:lnTo>
                  <a:lnTo>
                    <a:pt x="341845" y="72898"/>
                  </a:lnTo>
                  <a:lnTo>
                    <a:pt x="350469" y="74675"/>
                  </a:lnTo>
                  <a:lnTo>
                    <a:pt x="355346" y="74675"/>
                  </a:lnTo>
                  <a:lnTo>
                    <a:pt x="360768" y="73660"/>
                  </a:lnTo>
                  <a:lnTo>
                    <a:pt x="366331" y="72771"/>
                  </a:lnTo>
                  <a:lnTo>
                    <a:pt x="371068" y="70993"/>
                  </a:lnTo>
                  <a:lnTo>
                    <a:pt x="374967" y="68325"/>
                  </a:lnTo>
                  <a:lnTo>
                    <a:pt x="378879" y="65786"/>
                  </a:lnTo>
                  <a:lnTo>
                    <a:pt x="380470" y="64135"/>
                  </a:lnTo>
                  <a:lnTo>
                    <a:pt x="355688" y="64135"/>
                  </a:lnTo>
                  <a:lnTo>
                    <a:pt x="352323" y="64008"/>
                  </a:lnTo>
                  <a:lnTo>
                    <a:pt x="349465" y="62992"/>
                  </a:lnTo>
                  <a:lnTo>
                    <a:pt x="346595" y="62103"/>
                  </a:lnTo>
                  <a:lnTo>
                    <a:pt x="344182" y="60579"/>
                  </a:lnTo>
                  <a:lnTo>
                    <a:pt x="333765" y="33274"/>
                  </a:lnTo>
                  <a:lnTo>
                    <a:pt x="334264" y="26797"/>
                  </a:lnTo>
                  <a:lnTo>
                    <a:pt x="354584" y="10541"/>
                  </a:lnTo>
                  <a:lnTo>
                    <a:pt x="379919" y="10541"/>
                  </a:lnTo>
                  <a:lnTo>
                    <a:pt x="378536" y="8762"/>
                  </a:lnTo>
                  <a:lnTo>
                    <a:pt x="375297" y="6223"/>
                  </a:lnTo>
                  <a:lnTo>
                    <a:pt x="372071" y="3556"/>
                  </a:lnTo>
                  <a:lnTo>
                    <a:pt x="368300" y="1778"/>
                  </a:lnTo>
                  <a:lnTo>
                    <a:pt x="359664" y="0"/>
                  </a:lnTo>
                  <a:close/>
                </a:path>
                <a:path w="389255" h="132714">
                  <a:moveTo>
                    <a:pt x="379919" y="10541"/>
                  </a:moveTo>
                  <a:lnTo>
                    <a:pt x="354584" y="10541"/>
                  </a:lnTo>
                  <a:lnTo>
                    <a:pt x="357949" y="10668"/>
                  </a:lnTo>
                  <a:lnTo>
                    <a:pt x="363677" y="12446"/>
                  </a:lnTo>
                  <a:lnTo>
                    <a:pt x="376466" y="41275"/>
                  </a:lnTo>
                  <a:lnTo>
                    <a:pt x="376008" y="47879"/>
                  </a:lnTo>
                  <a:lnTo>
                    <a:pt x="375259" y="50800"/>
                  </a:lnTo>
                  <a:lnTo>
                    <a:pt x="373989" y="53340"/>
                  </a:lnTo>
                  <a:lnTo>
                    <a:pt x="372719" y="56007"/>
                  </a:lnTo>
                  <a:lnTo>
                    <a:pt x="370890" y="58166"/>
                  </a:lnTo>
                  <a:lnTo>
                    <a:pt x="368490" y="59817"/>
                  </a:lnTo>
                  <a:lnTo>
                    <a:pt x="366102" y="61595"/>
                  </a:lnTo>
                  <a:lnTo>
                    <a:pt x="363143" y="62737"/>
                  </a:lnTo>
                  <a:lnTo>
                    <a:pt x="359587" y="63373"/>
                  </a:lnTo>
                  <a:lnTo>
                    <a:pt x="355688" y="64135"/>
                  </a:lnTo>
                  <a:lnTo>
                    <a:pt x="380470" y="64135"/>
                  </a:lnTo>
                  <a:lnTo>
                    <a:pt x="381939" y="62611"/>
                  </a:lnTo>
                  <a:lnTo>
                    <a:pt x="384406" y="58420"/>
                  </a:lnTo>
                  <a:lnTo>
                    <a:pt x="386410" y="55118"/>
                  </a:lnTo>
                  <a:lnTo>
                    <a:pt x="387832" y="50800"/>
                  </a:lnTo>
                  <a:lnTo>
                    <a:pt x="389077" y="41275"/>
                  </a:lnTo>
                  <a:lnTo>
                    <a:pt x="388912" y="36195"/>
                  </a:lnTo>
                  <a:lnTo>
                    <a:pt x="386981" y="25273"/>
                  </a:lnTo>
                  <a:lnTo>
                    <a:pt x="385445" y="20447"/>
                  </a:lnTo>
                  <a:lnTo>
                    <a:pt x="383324" y="16256"/>
                  </a:lnTo>
                  <a:lnTo>
                    <a:pt x="381203" y="12192"/>
                  </a:lnTo>
                  <a:lnTo>
                    <a:pt x="379919" y="105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858318"/>
              <a:ext cx="676275" cy="511809"/>
            </a:xfrm>
            <a:custGeom>
              <a:avLst/>
              <a:gdLst/>
              <a:ahLst/>
              <a:cxnLst/>
              <a:rect l="l" t="t" r="r" b="b"/>
              <a:pathLst>
                <a:path w="676275" h="511810">
                  <a:moveTo>
                    <a:pt x="376744" y="304743"/>
                  </a:moveTo>
                  <a:lnTo>
                    <a:pt x="209054" y="304743"/>
                  </a:lnTo>
                  <a:lnTo>
                    <a:pt x="385800" y="511245"/>
                  </a:lnTo>
                  <a:lnTo>
                    <a:pt x="376744" y="304743"/>
                  </a:lnTo>
                  <a:close/>
                </a:path>
                <a:path w="676275" h="511810">
                  <a:moveTo>
                    <a:pt x="403195" y="0"/>
                  </a:moveTo>
                  <a:lnTo>
                    <a:pt x="336854" y="3682"/>
                  </a:lnTo>
                  <a:lnTo>
                    <a:pt x="266153" y="11500"/>
                  </a:lnTo>
                  <a:lnTo>
                    <a:pt x="201095" y="21989"/>
                  </a:lnTo>
                  <a:lnTo>
                    <a:pt x="138397" y="35094"/>
                  </a:lnTo>
                  <a:lnTo>
                    <a:pt x="78781" y="50497"/>
                  </a:lnTo>
                  <a:lnTo>
                    <a:pt x="22968" y="67880"/>
                  </a:lnTo>
                  <a:lnTo>
                    <a:pt x="0" y="76409"/>
                  </a:lnTo>
                  <a:lnTo>
                    <a:pt x="0" y="315169"/>
                  </a:lnTo>
                  <a:lnTo>
                    <a:pt x="10880" y="315969"/>
                  </a:lnTo>
                  <a:lnTo>
                    <a:pt x="72017" y="316243"/>
                  </a:lnTo>
                  <a:lnTo>
                    <a:pt x="138356" y="312560"/>
                  </a:lnTo>
                  <a:lnTo>
                    <a:pt x="209054" y="304743"/>
                  </a:lnTo>
                  <a:lnTo>
                    <a:pt x="376744" y="304743"/>
                  </a:lnTo>
                  <a:lnTo>
                    <a:pt x="375285" y="271469"/>
                  </a:lnTo>
                  <a:lnTo>
                    <a:pt x="444835" y="250802"/>
                  </a:lnTo>
                  <a:lnTo>
                    <a:pt x="507149" y="227823"/>
                  </a:lnTo>
                  <a:lnTo>
                    <a:pt x="561243" y="203095"/>
                  </a:lnTo>
                  <a:lnTo>
                    <a:pt x="606136" y="177184"/>
                  </a:lnTo>
                  <a:lnTo>
                    <a:pt x="640844" y="150652"/>
                  </a:lnTo>
                  <a:lnTo>
                    <a:pt x="675779" y="97987"/>
                  </a:lnTo>
                  <a:lnTo>
                    <a:pt x="674673" y="75012"/>
                  </a:lnTo>
                  <a:lnTo>
                    <a:pt x="639988" y="37364"/>
                  </a:lnTo>
                  <a:lnTo>
                    <a:pt x="567626" y="11976"/>
                  </a:lnTo>
                  <a:lnTo>
                    <a:pt x="519424" y="4325"/>
                  </a:lnTo>
                  <a:lnTo>
                    <a:pt x="464333" y="273"/>
                  </a:lnTo>
                  <a:lnTo>
                    <a:pt x="4031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858318"/>
              <a:ext cx="676275" cy="511809"/>
            </a:xfrm>
            <a:custGeom>
              <a:avLst/>
              <a:gdLst/>
              <a:ahLst/>
              <a:cxnLst/>
              <a:rect l="l" t="t" r="r" b="b"/>
              <a:pathLst>
                <a:path w="676275" h="511810">
                  <a:moveTo>
                    <a:pt x="385800" y="511245"/>
                  </a:moveTo>
                  <a:lnTo>
                    <a:pt x="209054" y="304743"/>
                  </a:lnTo>
                  <a:lnTo>
                    <a:pt x="138356" y="312560"/>
                  </a:lnTo>
                  <a:lnTo>
                    <a:pt x="72017" y="316243"/>
                  </a:lnTo>
                  <a:lnTo>
                    <a:pt x="10880" y="315969"/>
                  </a:lnTo>
                  <a:lnTo>
                    <a:pt x="0" y="315169"/>
                  </a:lnTo>
                </a:path>
                <a:path w="676275" h="511810">
                  <a:moveTo>
                    <a:pt x="0" y="76409"/>
                  </a:moveTo>
                  <a:lnTo>
                    <a:pt x="78781" y="50497"/>
                  </a:lnTo>
                  <a:lnTo>
                    <a:pt x="138397" y="35094"/>
                  </a:lnTo>
                  <a:lnTo>
                    <a:pt x="201095" y="21989"/>
                  </a:lnTo>
                  <a:lnTo>
                    <a:pt x="266153" y="11500"/>
                  </a:lnTo>
                  <a:lnTo>
                    <a:pt x="336854" y="3682"/>
                  </a:lnTo>
                  <a:lnTo>
                    <a:pt x="403195" y="0"/>
                  </a:lnTo>
                  <a:lnTo>
                    <a:pt x="464333" y="273"/>
                  </a:lnTo>
                  <a:lnTo>
                    <a:pt x="519424" y="4325"/>
                  </a:lnTo>
                  <a:lnTo>
                    <a:pt x="567626" y="11976"/>
                  </a:lnTo>
                  <a:lnTo>
                    <a:pt x="608095" y="23048"/>
                  </a:lnTo>
                  <a:lnTo>
                    <a:pt x="662462" y="54745"/>
                  </a:lnTo>
                  <a:lnTo>
                    <a:pt x="675779" y="97987"/>
                  </a:lnTo>
                  <a:lnTo>
                    <a:pt x="664386" y="124065"/>
                  </a:lnTo>
                  <a:lnTo>
                    <a:pt x="606136" y="177184"/>
                  </a:lnTo>
                  <a:lnTo>
                    <a:pt x="561243" y="203095"/>
                  </a:lnTo>
                  <a:lnTo>
                    <a:pt x="507149" y="227823"/>
                  </a:lnTo>
                  <a:lnTo>
                    <a:pt x="444835" y="250802"/>
                  </a:lnTo>
                  <a:lnTo>
                    <a:pt x="375285" y="271469"/>
                  </a:lnTo>
                  <a:lnTo>
                    <a:pt x="385800" y="511245"/>
                  </a:lnTo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490" y="2967227"/>
              <a:ext cx="389255" cy="132715"/>
            </a:xfrm>
            <a:custGeom>
              <a:avLst/>
              <a:gdLst/>
              <a:ahLst/>
              <a:cxnLst/>
              <a:rect l="l" t="t" r="r" b="b"/>
              <a:pathLst>
                <a:path w="389255" h="132714">
                  <a:moveTo>
                    <a:pt x="13591" y="35813"/>
                  </a:moveTo>
                  <a:lnTo>
                    <a:pt x="12348" y="35941"/>
                  </a:lnTo>
                  <a:lnTo>
                    <a:pt x="4683" y="37337"/>
                  </a:lnTo>
                  <a:lnTo>
                    <a:pt x="3373" y="37464"/>
                  </a:lnTo>
                  <a:lnTo>
                    <a:pt x="2235" y="38100"/>
                  </a:lnTo>
                  <a:lnTo>
                    <a:pt x="1272" y="39116"/>
                  </a:lnTo>
                  <a:lnTo>
                    <a:pt x="309" y="40259"/>
                  </a:lnTo>
                  <a:lnTo>
                    <a:pt x="0" y="41656"/>
                  </a:lnTo>
                  <a:lnTo>
                    <a:pt x="344" y="43687"/>
                  </a:lnTo>
                  <a:lnTo>
                    <a:pt x="15772" y="131191"/>
                  </a:lnTo>
                  <a:lnTo>
                    <a:pt x="16896" y="132587"/>
                  </a:lnTo>
                  <a:lnTo>
                    <a:pt x="17390" y="132587"/>
                  </a:lnTo>
                  <a:lnTo>
                    <a:pt x="17885" y="132714"/>
                  </a:lnTo>
                  <a:lnTo>
                    <a:pt x="20182" y="132714"/>
                  </a:lnTo>
                  <a:lnTo>
                    <a:pt x="21211" y="132587"/>
                  </a:lnTo>
                  <a:lnTo>
                    <a:pt x="22449" y="132334"/>
                  </a:lnTo>
                  <a:lnTo>
                    <a:pt x="23686" y="132207"/>
                  </a:lnTo>
                  <a:lnTo>
                    <a:pt x="28242" y="129921"/>
                  </a:lnTo>
                  <a:lnTo>
                    <a:pt x="28392" y="129667"/>
                  </a:lnTo>
                  <a:lnTo>
                    <a:pt x="18285" y="71627"/>
                  </a:lnTo>
                  <a:lnTo>
                    <a:pt x="14168" y="50037"/>
                  </a:lnTo>
                  <a:lnTo>
                    <a:pt x="29503" y="50037"/>
                  </a:lnTo>
                  <a:lnTo>
                    <a:pt x="17479" y="36702"/>
                  </a:lnTo>
                  <a:lnTo>
                    <a:pt x="16598" y="36195"/>
                  </a:lnTo>
                  <a:lnTo>
                    <a:pt x="15645" y="35941"/>
                  </a:lnTo>
                  <a:lnTo>
                    <a:pt x="14618" y="35941"/>
                  </a:lnTo>
                  <a:lnTo>
                    <a:pt x="13591" y="35813"/>
                  </a:lnTo>
                  <a:close/>
                </a:path>
                <a:path w="389255" h="132714">
                  <a:moveTo>
                    <a:pt x="29503" y="50037"/>
                  </a:moveTo>
                  <a:lnTo>
                    <a:pt x="14314" y="50037"/>
                  </a:lnTo>
                  <a:lnTo>
                    <a:pt x="16146" y="52705"/>
                  </a:lnTo>
                  <a:lnTo>
                    <a:pt x="18100" y="55372"/>
                  </a:lnTo>
                  <a:lnTo>
                    <a:pt x="22249" y="60960"/>
                  </a:lnTo>
                  <a:lnTo>
                    <a:pt x="24288" y="63626"/>
                  </a:lnTo>
                  <a:lnTo>
                    <a:pt x="64730" y="114935"/>
                  </a:lnTo>
                  <a:lnTo>
                    <a:pt x="66057" y="116712"/>
                  </a:lnTo>
                  <a:lnTo>
                    <a:pt x="67271" y="118110"/>
                  </a:lnTo>
                  <a:lnTo>
                    <a:pt x="68371" y="119125"/>
                  </a:lnTo>
                  <a:lnTo>
                    <a:pt x="69471" y="120269"/>
                  </a:lnTo>
                  <a:lnTo>
                    <a:pt x="70525" y="121031"/>
                  </a:lnTo>
                  <a:lnTo>
                    <a:pt x="71535" y="121538"/>
                  </a:lnTo>
                  <a:lnTo>
                    <a:pt x="72543" y="122174"/>
                  </a:lnTo>
                  <a:lnTo>
                    <a:pt x="73564" y="122427"/>
                  </a:lnTo>
                  <a:lnTo>
                    <a:pt x="75631" y="122682"/>
                  </a:lnTo>
                  <a:lnTo>
                    <a:pt x="76804" y="122555"/>
                  </a:lnTo>
                  <a:lnTo>
                    <a:pt x="78117" y="122300"/>
                  </a:lnTo>
                  <a:lnTo>
                    <a:pt x="82285" y="121666"/>
                  </a:lnTo>
                  <a:lnTo>
                    <a:pt x="82941" y="121538"/>
                  </a:lnTo>
                  <a:lnTo>
                    <a:pt x="83588" y="121285"/>
                  </a:lnTo>
                  <a:lnTo>
                    <a:pt x="84211" y="120904"/>
                  </a:lnTo>
                  <a:lnTo>
                    <a:pt x="84833" y="120650"/>
                  </a:lnTo>
                  <a:lnTo>
                    <a:pt x="87030" y="116205"/>
                  </a:lnTo>
                  <a:lnTo>
                    <a:pt x="85141" y="105410"/>
                  </a:lnTo>
                  <a:lnTo>
                    <a:pt x="72298" y="105410"/>
                  </a:lnTo>
                  <a:lnTo>
                    <a:pt x="70759" y="103377"/>
                  </a:lnTo>
                  <a:lnTo>
                    <a:pt x="69211" y="101219"/>
                  </a:lnTo>
                  <a:lnTo>
                    <a:pt x="66097" y="97155"/>
                  </a:lnTo>
                  <a:lnTo>
                    <a:pt x="64522" y="94996"/>
                  </a:lnTo>
                  <a:lnTo>
                    <a:pt x="62928" y="92963"/>
                  </a:lnTo>
                  <a:lnTo>
                    <a:pt x="61334" y="90805"/>
                  </a:lnTo>
                  <a:lnTo>
                    <a:pt x="59686" y="88646"/>
                  </a:lnTo>
                  <a:lnTo>
                    <a:pt x="57985" y="86360"/>
                  </a:lnTo>
                  <a:lnTo>
                    <a:pt x="56283" y="84200"/>
                  </a:lnTo>
                  <a:lnTo>
                    <a:pt x="54524" y="81914"/>
                  </a:lnTo>
                  <a:lnTo>
                    <a:pt x="52707" y="79629"/>
                  </a:lnTo>
                  <a:lnTo>
                    <a:pt x="29503" y="50037"/>
                  </a:lnTo>
                  <a:close/>
                </a:path>
                <a:path w="389255" h="132714">
                  <a:moveTo>
                    <a:pt x="69314" y="26035"/>
                  </a:moveTo>
                  <a:lnTo>
                    <a:pt x="67798" y="26035"/>
                  </a:lnTo>
                  <a:lnTo>
                    <a:pt x="66956" y="26162"/>
                  </a:lnTo>
                  <a:lnTo>
                    <a:pt x="64834" y="26416"/>
                  </a:lnTo>
                  <a:lnTo>
                    <a:pt x="58971" y="28956"/>
                  </a:lnTo>
                  <a:lnTo>
                    <a:pt x="58816" y="29210"/>
                  </a:lnTo>
                  <a:lnTo>
                    <a:pt x="67991" y="81914"/>
                  </a:lnTo>
                  <a:lnTo>
                    <a:pt x="72370" y="105410"/>
                  </a:lnTo>
                  <a:lnTo>
                    <a:pt x="85141" y="105410"/>
                  </a:lnTo>
                  <a:lnTo>
                    <a:pt x="71374" y="27305"/>
                  </a:lnTo>
                  <a:lnTo>
                    <a:pt x="71215" y="27050"/>
                  </a:lnTo>
                  <a:lnTo>
                    <a:pt x="70699" y="26543"/>
                  </a:lnTo>
                  <a:lnTo>
                    <a:pt x="70319" y="26416"/>
                  </a:lnTo>
                  <a:lnTo>
                    <a:pt x="69816" y="26162"/>
                  </a:lnTo>
                  <a:lnTo>
                    <a:pt x="69314" y="26035"/>
                  </a:lnTo>
                  <a:close/>
                </a:path>
                <a:path w="389255" h="132714">
                  <a:moveTo>
                    <a:pt x="110030" y="44576"/>
                  </a:moveTo>
                  <a:lnTo>
                    <a:pt x="108582" y="44576"/>
                  </a:lnTo>
                  <a:lnTo>
                    <a:pt x="107795" y="44704"/>
                  </a:lnTo>
                  <a:lnTo>
                    <a:pt x="106804" y="44831"/>
                  </a:lnTo>
                  <a:lnTo>
                    <a:pt x="105636" y="45085"/>
                  </a:lnTo>
                  <a:lnTo>
                    <a:pt x="104467" y="45212"/>
                  </a:lnTo>
                  <a:lnTo>
                    <a:pt x="103489" y="45466"/>
                  </a:lnTo>
                  <a:lnTo>
                    <a:pt x="102727" y="45593"/>
                  </a:lnTo>
                  <a:lnTo>
                    <a:pt x="101953" y="45847"/>
                  </a:lnTo>
                  <a:lnTo>
                    <a:pt x="101343" y="46100"/>
                  </a:lnTo>
                  <a:lnTo>
                    <a:pt x="100898" y="46482"/>
                  </a:lnTo>
                  <a:lnTo>
                    <a:pt x="100441" y="46736"/>
                  </a:lnTo>
                  <a:lnTo>
                    <a:pt x="100162" y="46989"/>
                  </a:lnTo>
                  <a:lnTo>
                    <a:pt x="100035" y="47371"/>
                  </a:lnTo>
                  <a:lnTo>
                    <a:pt x="99908" y="47625"/>
                  </a:lnTo>
                  <a:lnTo>
                    <a:pt x="107845" y="93218"/>
                  </a:lnTo>
                  <a:lnTo>
                    <a:pt x="131353" y="114173"/>
                  </a:lnTo>
                  <a:lnTo>
                    <a:pt x="139506" y="112775"/>
                  </a:lnTo>
                  <a:lnTo>
                    <a:pt x="143050" y="111125"/>
                  </a:lnTo>
                  <a:lnTo>
                    <a:pt x="149705" y="106045"/>
                  </a:lnTo>
                  <a:lnTo>
                    <a:pt x="152343" y="102997"/>
                  </a:lnTo>
                  <a:lnTo>
                    <a:pt x="134058" y="102997"/>
                  </a:lnTo>
                  <a:lnTo>
                    <a:pt x="131925" y="102870"/>
                  </a:lnTo>
                  <a:lnTo>
                    <a:pt x="130007" y="102235"/>
                  </a:lnTo>
                  <a:lnTo>
                    <a:pt x="128089" y="101726"/>
                  </a:lnTo>
                  <a:lnTo>
                    <a:pt x="126413" y="100711"/>
                  </a:lnTo>
                  <a:lnTo>
                    <a:pt x="124978" y="99187"/>
                  </a:lnTo>
                  <a:lnTo>
                    <a:pt x="123543" y="97789"/>
                  </a:lnTo>
                  <a:lnTo>
                    <a:pt x="122336" y="96012"/>
                  </a:lnTo>
                  <a:lnTo>
                    <a:pt x="121371" y="93725"/>
                  </a:lnTo>
                  <a:lnTo>
                    <a:pt x="120393" y="91567"/>
                  </a:lnTo>
                  <a:lnTo>
                    <a:pt x="119567" y="88519"/>
                  </a:lnTo>
                  <a:lnTo>
                    <a:pt x="118894" y="84582"/>
                  </a:lnTo>
                  <a:lnTo>
                    <a:pt x="112049" y="45847"/>
                  </a:lnTo>
                  <a:lnTo>
                    <a:pt x="111897" y="45466"/>
                  </a:lnTo>
                  <a:lnTo>
                    <a:pt x="111655" y="45338"/>
                  </a:lnTo>
                  <a:lnTo>
                    <a:pt x="111401" y="45085"/>
                  </a:lnTo>
                  <a:lnTo>
                    <a:pt x="111033" y="44831"/>
                  </a:lnTo>
                  <a:lnTo>
                    <a:pt x="110030" y="44576"/>
                  </a:lnTo>
                  <a:close/>
                </a:path>
                <a:path w="389255" h="132714">
                  <a:moveTo>
                    <a:pt x="167262" y="97536"/>
                  </a:moveTo>
                  <a:lnTo>
                    <a:pt x="155915" y="97536"/>
                  </a:lnTo>
                  <a:lnTo>
                    <a:pt x="157528" y="106680"/>
                  </a:lnTo>
                  <a:lnTo>
                    <a:pt x="159852" y="107950"/>
                  </a:lnTo>
                  <a:lnTo>
                    <a:pt x="160576" y="107823"/>
                  </a:lnTo>
                  <a:lnTo>
                    <a:pt x="161300" y="107823"/>
                  </a:lnTo>
                  <a:lnTo>
                    <a:pt x="163357" y="107569"/>
                  </a:lnTo>
                  <a:lnTo>
                    <a:pt x="164386" y="107314"/>
                  </a:lnTo>
                  <a:lnTo>
                    <a:pt x="165237" y="107187"/>
                  </a:lnTo>
                  <a:lnTo>
                    <a:pt x="168374" y="105283"/>
                  </a:lnTo>
                  <a:lnTo>
                    <a:pt x="168488" y="105029"/>
                  </a:lnTo>
                  <a:lnTo>
                    <a:pt x="168450" y="104267"/>
                  </a:lnTo>
                  <a:lnTo>
                    <a:pt x="167262" y="97536"/>
                  </a:lnTo>
                  <a:close/>
                </a:path>
                <a:path w="389255" h="132714">
                  <a:moveTo>
                    <a:pt x="154721" y="36702"/>
                  </a:moveTo>
                  <a:lnTo>
                    <a:pt x="153286" y="36702"/>
                  </a:lnTo>
                  <a:lnTo>
                    <a:pt x="152499" y="36830"/>
                  </a:lnTo>
                  <a:lnTo>
                    <a:pt x="150340" y="37084"/>
                  </a:lnTo>
                  <a:lnTo>
                    <a:pt x="149120" y="37337"/>
                  </a:lnTo>
                  <a:lnTo>
                    <a:pt x="148130" y="37592"/>
                  </a:lnTo>
                  <a:lnTo>
                    <a:pt x="147393" y="37719"/>
                  </a:lnTo>
                  <a:lnTo>
                    <a:pt x="146644" y="37973"/>
                  </a:lnTo>
                  <a:lnTo>
                    <a:pt x="146047" y="38226"/>
                  </a:lnTo>
                  <a:lnTo>
                    <a:pt x="145602" y="38608"/>
                  </a:lnTo>
                  <a:lnTo>
                    <a:pt x="145145" y="38862"/>
                  </a:lnTo>
                  <a:lnTo>
                    <a:pt x="144866" y="39116"/>
                  </a:lnTo>
                  <a:lnTo>
                    <a:pt x="144739" y="39497"/>
                  </a:lnTo>
                  <a:lnTo>
                    <a:pt x="144612" y="39750"/>
                  </a:lnTo>
                  <a:lnTo>
                    <a:pt x="144586" y="40132"/>
                  </a:lnTo>
                  <a:lnTo>
                    <a:pt x="152778" y="86613"/>
                  </a:lnTo>
                  <a:lnTo>
                    <a:pt x="150149" y="91312"/>
                  </a:lnTo>
                  <a:lnTo>
                    <a:pt x="147507" y="94996"/>
                  </a:lnTo>
                  <a:lnTo>
                    <a:pt x="144772" y="97789"/>
                  </a:lnTo>
                  <a:lnTo>
                    <a:pt x="142262" y="100457"/>
                  </a:lnTo>
                  <a:lnTo>
                    <a:pt x="139430" y="101981"/>
                  </a:lnTo>
                  <a:lnTo>
                    <a:pt x="136408" y="102488"/>
                  </a:lnTo>
                  <a:lnTo>
                    <a:pt x="134058" y="102997"/>
                  </a:lnTo>
                  <a:lnTo>
                    <a:pt x="152343" y="102997"/>
                  </a:lnTo>
                  <a:lnTo>
                    <a:pt x="152892" y="102362"/>
                  </a:lnTo>
                  <a:lnTo>
                    <a:pt x="155915" y="97536"/>
                  </a:lnTo>
                  <a:lnTo>
                    <a:pt x="167262" y="97536"/>
                  </a:lnTo>
                  <a:lnTo>
                    <a:pt x="156753" y="37973"/>
                  </a:lnTo>
                  <a:lnTo>
                    <a:pt x="156588" y="37592"/>
                  </a:lnTo>
                  <a:lnTo>
                    <a:pt x="156321" y="37464"/>
                  </a:lnTo>
                  <a:lnTo>
                    <a:pt x="156055" y="37211"/>
                  </a:lnTo>
                  <a:lnTo>
                    <a:pt x="155674" y="36957"/>
                  </a:lnTo>
                  <a:lnTo>
                    <a:pt x="154721" y="36702"/>
                  </a:lnTo>
                  <a:close/>
                </a:path>
                <a:path w="389255" h="132714">
                  <a:moveTo>
                    <a:pt x="216278" y="25273"/>
                  </a:moveTo>
                  <a:lnTo>
                    <a:pt x="211719" y="25273"/>
                  </a:lnTo>
                  <a:lnTo>
                    <a:pt x="206550" y="26162"/>
                  </a:lnTo>
                  <a:lnTo>
                    <a:pt x="180314" y="56387"/>
                  </a:lnTo>
                  <a:lnTo>
                    <a:pt x="180236" y="59436"/>
                  </a:lnTo>
                  <a:lnTo>
                    <a:pt x="180337" y="62611"/>
                  </a:lnTo>
                  <a:lnTo>
                    <a:pt x="201635" y="97917"/>
                  </a:lnTo>
                  <a:lnTo>
                    <a:pt x="210334" y="99441"/>
                  </a:lnTo>
                  <a:lnTo>
                    <a:pt x="215224" y="99441"/>
                  </a:lnTo>
                  <a:lnTo>
                    <a:pt x="220647" y="98425"/>
                  </a:lnTo>
                  <a:lnTo>
                    <a:pt x="223771" y="97917"/>
                  </a:lnTo>
                  <a:lnTo>
                    <a:pt x="226667" y="97155"/>
                  </a:lnTo>
                  <a:lnTo>
                    <a:pt x="229346" y="96138"/>
                  </a:lnTo>
                  <a:lnTo>
                    <a:pt x="232026" y="95250"/>
                  </a:lnTo>
                  <a:lnTo>
                    <a:pt x="236369" y="93345"/>
                  </a:lnTo>
                  <a:lnTo>
                    <a:pt x="238363" y="92329"/>
                  </a:lnTo>
                  <a:lnTo>
                    <a:pt x="239963" y="91439"/>
                  </a:lnTo>
                  <a:lnTo>
                    <a:pt x="241183" y="90550"/>
                  </a:lnTo>
                  <a:lnTo>
                    <a:pt x="242389" y="89788"/>
                  </a:lnTo>
                  <a:lnTo>
                    <a:pt x="243100" y="89154"/>
                  </a:lnTo>
                  <a:lnTo>
                    <a:pt x="212608" y="89154"/>
                  </a:lnTo>
                  <a:lnTo>
                    <a:pt x="206702" y="87884"/>
                  </a:lnTo>
                  <a:lnTo>
                    <a:pt x="194243" y="68199"/>
                  </a:lnTo>
                  <a:lnTo>
                    <a:pt x="237677" y="60579"/>
                  </a:lnTo>
                  <a:lnTo>
                    <a:pt x="238897" y="60325"/>
                  </a:lnTo>
                  <a:lnTo>
                    <a:pt x="239925" y="59817"/>
                  </a:lnTo>
                  <a:lnTo>
                    <a:pt x="240230" y="59436"/>
                  </a:lnTo>
                  <a:lnTo>
                    <a:pt x="192681" y="59436"/>
                  </a:lnTo>
                  <a:lnTo>
                    <a:pt x="192404" y="57404"/>
                  </a:lnTo>
                  <a:lnTo>
                    <a:pt x="192313" y="53975"/>
                  </a:lnTo>
                  <a:lnTo>
                    <a:pt x="192719" y="51435"/>
                  </a:lnTo>
                  <a:lnTo>
                    <a:pt x="193113" y="48768"/>
                  </a:lnTo>
                  <a:lnTo>
                    <a:pt x="193913" y="46355"/>
                  </a:lnTo>
                  <a:lnTo>
                    <a:pt x="195107" y="44323"/>
                  </a:lnTo>
                  <a:lnTo>
                    <a:pt x="196301" y="42163"/>
                  </a:lnTo>
                  <a:lnTo>
                    <a:pt x="213446" y="34671"/>
                  </a:lnTo>
                  <a:lnTo>
                    <a:pt x="233810" y="34671"/>
                  </a:lnTo>
                  <a:lnTo>
                    <a:pt x="233207" y="33909"/>
                  </a:lnTo>
                  <a:lnTo>
                    <a:pt x="227530" y="29083"/>
                  </a:lnTo>
                  <a:lnTo>
                    <a:pt x="224139" y="27305"/>
                  </a:lnTo>
                  <a:lnTo>
                    <a:pt x="216278" y="25273"/>
                  </a:lnTo>
                  <a:close/>
                </a:path>
                <a:path w="389255" h="132714">
                  <a:moveTo>
                    <a:pt x="241627" y="79501"/>
                  </a:moveTo>
                  <a:lnTo>
                    <a:pt x="241310" y="79501"/>
                  </a:lnTo>
                  <a:lnTo>
                    <a:pt x="240967" y="79629"/>
                  </a:lnTo>
                  <a:lnTo>
                    <a:pt x="240370" y="79629"/>
                  </a:lnTo>
                  <a:lnTo>
                    <a:pt x="238478" y="80772"/>
                  </a:lnTo>
                  <a:lnTo>
                    <a:pt x="237423" y="81534"/>
                  </a:lnTo>
                  <a:lnTo>
                    <a:pt x="236052" y="82296"/>
                  </a:lnTo>
                  <a:lnTo>
                    <a:pt x="234363" y="83312"/>
                  </a:lnTo>
                  <a:lnTo>
                    <a:pt x="232686" y="84200"/>
                  </a:lnTo>
                  <a:lnTo>
                    <a:pt x="230667" y="85217"/>
                  </a:lnTo>
                  <a:lnTo>
                    <a:pt x="228305" y="86106"/>
                  </a:lnTo>
                  <a:lnTo>
                    <a:pt x="225930" y="87122"/>
                  </a:lnTo>
                  <a:lnTo>
                    <a:pt x="223187" y="87884"/>
                  </a:lnTo>
                  <a:lnTo>
                    <a:pt x="220037" y="88392"/>
                  </a:lnTo>
                  <a:lnTo>
                    <a:pt x="216062" y="89154"/>
                  </a:lnTo>
                  <a:lnTo>
                    <a:pt x="243100" y="89154"/>
                  </a:lnTo>
                  <a:lnTo>
                    <a:pt x="243329" y="88900"/>
                  </a:lnTo>
                  <a:lnTo>
                    <a:pt x="243723" y="88264"/>
                  </a:lnTo>
                  <a:lnTo>
                    <a:pt x="243837" y="87884"/>
                  </a:lnTo>
                  <a:lnTo>
                    <a:pt x="243951" y="87630"/>
                  </a:lnTo>
                  <a:lnTo>
                    <a:pt x="242681" y="80391"/>
                  </a:lnTo>
                  <a:lnTo>
                    <a:pt x="242478" y="80010"/>
                  </a:lnTo>
                  <a:lnTo>
                    <a:pt x="242224" y="79756"/>
                  </a:lnTo>
                  <a:lnTo>
                    <a:pt x="241627" y="79501"/>
                  </a:lnTo>
                  <a:close/>
                </a:path>
                <a:path w="389255" h="132714">
                  <a:moveTo>
                    <a:pt x="233810" y="34671"/>
                  </a:moveTo>
                  <a:lnTo>
                    <a:pt x="213446" y="34671"/>
                  </a:lnTo>
                  <a:lnTo>
                    <a:pt x="218170" y="35687"/>
                  </a:lnTo>
                  <a:lnTo>
                    <a:pt x="221777" y="38862"/>
                  </a:lnTo>
                  <a:lnTo>
                    <a:pt x="225397" y="41910"/>
                  </a:lnTo>
                  <a:lnTo>
                    <a:pt x="227683" y="46609"/>
                  </a:lnTo>
                  <a:lnTo>
                    <a:pt x="228660" y="53086"/>
                  </a:lnTo>
                  <a:lnTo>
                    <a:pt x="192681" y="59436"/>
                  </a:lnTo>
                  <a:lnTo>
                    <a:pt x="240230" y="59436"/>
                  </a:lnTo>
                  <a:lnTo>
                    <a:pt x="241551" y="57785"/>
                  </a:lnTo>
                  <a:lnTo>
                    <a:pt x="241792" y="56387"/>
                  </a:lnTo>
                  <a:lnTo>
                    <a:pt x="240306" y="48006"/>
                  </a:lnTo>
                  <a:lnTo>
                    <a:pt x="239049" y="44069"/>
                  </a:lnTo>
                  <a:lnTo>
                    <a:pt x="237284" y="40386"/>
                  </a:lnTo>
                  <a:lnTo>
                    <a:pt x="235518" y="36830"/>
                  </a:lnTo>
                  <a:lnTo>
                    <a:pt x="233810" y="34671"/>
                  </a:lnTo>
                  <a:close/>
                </a:path>
                <a:path w="389255" h="132714">
                  <a:moveTo>
                    <a:pt x="285963" y="85725"/>
                  </a:moveTo>
                  <a:lnTo>
                    <a:pt x="283499" y="85725"/>
                  </a:lnTo>
                  <a:lnTo>
                    <a:pt x="284147" y="85851"/>
                  </a:lnTo>
                  <a:lnTo>
                    <a:pt x="284972" y="85851"/>
                  </a:lnTo>
                  <a:lnTo>
                    <a:pt x="285963" y="85725"/>
                  </a:lnTo>
                  <a:close/>
                </a:path>
                <a:path w="389255" h="132714">
                  <a:moveTo>
                    <a:pt x="256702" y="18669"/>
                  </a:moveTo>
                  <a:lnTo>
                    <a:pt x="256016" y="18669"/>
                  </a:lnTo>
                  <a:lnTo>
                    <a:pt x="255153" y="18796"/>
                  </a:lnTo>
                  <a:lnTo>
                    <a:pt x="254276" y="18796"/>
                  </a:lnTo>
                  <a:lnTo>
                    <a:pt x="253133" y="19050"/>
                  </a:lnTo>
                  <a:lnTo>
                    <a:pt x="251724" y="19304"/>
                  </a:lnTo>
                  <a:lnTo>
                    <a:pt x="250593" y="19431"/>
                  </a:lnTo>
                  <a:lnTo>
                    <a:pt x="249666" y="19685"/>
                  </a:lnTo>
                  <a:lnTo>
                    <a:pt x="248917" y="19812"/>
                  </a:lnTo>
                  <a:lnTo>
                    <a:pt x="248168" y="20066"/>
                  </a:lnTo>
                  <a:lnTo>
                    <a:pt x="247571" y="20193"/>
                  </a:lnTo>
                  <a:lnTo>
                    <a:pt x="246085" y="22098"/>
                  </a:lnTo>
                  <a:lnTo>
                    <a:pt x="246352" y="23241"/>
                  </a:lnTo>
                  <a:lnTo>
                    <a:pt x="246682" y="23875"/>
                  </a:lnTo>
                  <a:lnTo>
                    <a:pt x="246885" y="24384"/>
                  </a:lnTo>
                  <a:lnTo>
                    <a:pt x="281188" y="84582"/>
                  </a:lnTo>
                  <a:lnTo>
                    <a:pt x="282864" y="85725"/>
                  </a:lnTo>
                  <a:lnTo>
                    <a:pt x="286953" y="85725"/>
                  </a:lnTo>
                  <a:lnTo>
                    <a:pt x="288185" y="85471"/>
                  </a:lnTo>
                  <a:lnTo>
                    <a:pt x="291119" y="84962"/>
                  </a:lnTo>
                  <a:lnTo>
                    <a:pt x="292338" y="84709"/>
                  </a:lnTo>
                  <a:lnTo>
                    <a:pt x="293303" y="84455"/>
                  </a:lnTo>
                  <a:lnTo>
                    <a:pt x="294269" y="84327"/>
                  </a:lnTo>
                  <a:lnTo>
                    <a:pt x="295043" y="83947"/>
                  </a:lnTo>
                  <a:lnTo>
                    <a:pt x="296250" y="83438"/>
                  </a:lnTo>
                  <a:lnTo>
                    <a:pt x="296682" y="83058"/>
                  </a:lnTo>
                  <a:lnTo>
                    <a:pt x="296936" y="82676"/>
                  </a:lnTo>
                  <a:lnTo>
                    <a:pt x="297367" y="81787"/>
                  </a:lnTo>
                  <a:lnTo>
                    <a:pt x="299006" y="72262"/>
                  </a:lnTo>
                  <a:lnTo>
                    <a:pt x="287817" y="72262"/>
                  </a:lnTo>
                  <a:lnTo>
                    <a:pt x="287303" y="71374"/>
                  </a:lnTo>
                  <a:lnTo>
                    <a:pt x="259166" y="20320"/>
                  </a:lnTo>
                  <a:lnTo>
                    <a:pt x="258899" y="19938"/>
                  </a:lnTo>
                  <a:lnTo>
                    <a:pt x="258086" y="19176"/>
                  </a:lnTo>
                  <a:lnTo>
                    <a:pt x="257693" y="18923"/>
                  </a:lnTo>
                  <a:lnTo>
                    <a:pt x="256702" y="18669"/>
                  </a:lnTo>
                  <a:close/>
                </a:path>
                <a:path w="389255" h="132714">
                  <a:moveTo>
                    <a:pt x="307083" y="9779"/>
                  </a:moveTo>
                  <a:lnTo>
                    <a:pt x="305749" y="9779"/>
                  </a:lnTo>
                  <a:lnTo>
                    <a:pt x="305000" y="9906"/>
                  </a:lnTo>
                  <a:lnTo>
                    <a:pt x="304073" y="10033"/>
                  </a:lnTo>
                  <a:lnTo>
                    <a:pt x="302943" y="10287"/>
                  </a:lnTo>
                  <a:lnTo>
                    <a:pt x="301622" y="10413"/>
                  </a:lnTo>
                  <a:lnTo>
                    <a:pt x="300568" y="10668"/>
                  </a:lnTo>
                  <a:lnTo>
                    <a:pt x="296694" y="13716"/>
                  </a:lnTo>
                  <a:lnTo>
                    <a:pt x="287881" y="71374"/>
                  </a:lnTo>
                  <a:lnTo>
                    <a:pt x="287817" y="72262"/>
                  </a:lnTo>
                  <a:lnTo>
                    <a:pt x="299006" y="72262"/>
                  </a:lnTo>
                  <a:lnTo>
                    <a:pt x="308924" y="14605"/>
                  </a:lnTo>
                  <a:lnTo>
                    <a:pt x="309031" y="12954"/>
                  </a:lnTo>
                  <a:lnTo>
                    <a:pt x="308931" y="11175"/>
                  </a:lnTo>
                  <a:lnTo>
                    <a:pt x="308899" y="10922"/>
                  </a:lnTo>
                  <a:lnTo>
                    <a:pt x="308747" y="10668"/>
                  </a:lnTo>
                  <a:lnTo>
                    <a:pt x="308315" y="10160"/>
                  </a:lnTo>
                  <a:lnTo>
                    <a:pt x="307985" y="10033"/>
                  </a:lnTo>
                  <a:lnTo>
                    <a:pt x="307083" y="9779"/>
                  </a:lnTo>
                  <a:close/>
                </a:path>
                <a:path w="389255" h="132714">
                  <a:moveTo>
                    <a:pt x="359674" y="0"/>
                  </a:moveTo>
                  <a:lnTo>
                    <a:pt x="354810" y="0"/>
                  </a:lnTo>
                  <a:lnTo>
                    <a:pt x="343761" y="2032"/>
                  </a:lnTo>
                  <a:lnTo>
                    <a:pt x="321116" y="33400"/>
                  </a:lnTo>
                  <a:lnTo>
                    <a:pt x="321294" y="38354"/>
                  </a:lnTo>
                  <a:lnTo>
                    <a:pt x="341843" y="72898"/>
                  </a:lnTo>
                  <a:lnTo>
                    <a:pt x="350479" y="74675"/>
                  </a:lnTo>
                  <a:lnTo>
                    <a:pt x="355343" y="74675"/>
                  </a:lnTo>
                  <a:lnTo>
                    <a:pt x="360766" y="73660"/>
                  </a:lnTo>
                  <a:lnTo>
                    <a:pt x="366341" y="72771"/>
                  </a:lnTo>
                  <a:lnTo>
                    <a:pt x="371078" y="70993"/>
                  </a:lnTo>
                  <a:lnTo>
                    <a:pt x="374977" y="68325"/>
                  </a:lnTo>
                  <a:lnTo>
                    <a:pt x="378876" y="65786"/>
                  </a:lnTo>
                  <a:lnTo>
                    <a:pt x="380474" y="64135"/>
                  </a:lnTo>
                  <a:lnTo>
                    <a:pt x="355699" y="64135"/>
                  </a:lnTo>
                  <a:lnTo>
                    <a:pt x="352320" y="64008"/>
                  </a:lnTo>
                  <a:lnTo>
                    <a:pt x="349463" y="62992"/>
                  </a:lnTo>
                  <a:lnTo>
                    <a:pt x="346605" y="62102"/>
                  </a:lnTo>
                  <a:lnTo>
                    <a:pt x="344192" y="60579"/>
                  </a:lnTo>
                  <a:lnTo>
                    <a:pt x="333775" y="33400"/>
                  </a:lnTo>
                  <a:lnTo>
                    <a:pt x="334274" y="26797"/>
                  </a:lnTo>
                  <a:lnTo>
                    <a:pt x="354581" y="10541"/>
                  </a:lnTo>
                  <a:lnTo>
                    <a:pt x="379923" y="10541"/>
                  </a:lnTo>
                  <a:lnTo>
                    <a:pt x="378533" y="8762"/>
                  </a:lnTo>
                  <a:lnTo>
                    <a:pt x="375307" y="6223"/>
                  </a:lnTo>
                  <a:lnTo>
                    <a:pt x="372082" y="3556"/>
                  </a:lnTo>
                  <a:lnTo>
                    <a:pt x="368310" y="1777"/>
                  </a:lnTo>
                  <a:lnTo>
                    <a:pt x="359674" y="0"/>
                  </a:lnTo>
                  <a:close/>
                </a:path>
                <a:path w="389255" h="132714">
                  <a:moveTo>
                    <a:pt x="379923" y="10541"/>
                  </a:moveTo>
                  <a:lnTo>
                    <a:pt x="354581" y="10541"/>
                  </a:lnTo>
                  <a:lnTo>
                    <a:pt x="357959" y="10668"/>
                  </a:lnTo>
                  <a:lnTo>
                    <a:pt x="363674" y="12446"/>
                  </a:lnTo>
                  <a:lnTo>
                    <a:pt x="375574" y="33909"/>
                  </a:lnTo>
                  <a:lnTo>
                    <a:pt x="376247" y="37719"/>
                  </a:lnTo>
                  <a:lnTo>
                    <a:pt x="376476" y="41275"/>
                  </a:lnTo>
                  <a:lnTo>
                    <a:pt x="376019" y="47879"/>
                  </a:lnTo>
                  <a:lnTo>
                    <a:pt x="375269" y="50800"/>
                  </a:lnTo>
                  <a:lnTo>
                    <a:pt x="373987" y="53339"/>
                  </a:lnTo>
                  <a:lnTo>
                    <a:pt x="372717" y="56007"/>
                  </a:lnTo>
                  <a:lnTo>
                    <a:pt x="359597" y="63373"/>
                  </a:lnTo>
                  <a:lnTo>
                    <a:pt x="355699" y="64135"/>
                  </a:lnTo>
                  <a:lnTo>
                    <a:pt x="380474" y="64135"/>
                  </a:lnTo>
                  <a:lnTo>
                    <a:pt x="381949" y="62611"/>
                  </a:lnTo>
                  <a:lnTo>
                    <a:pt x="384185" y="58800"/>
                  </a:lnTo>
                  <a:lnTo>
                    <a:pt x="386407" y="55118"/>
                  </a:lnTo>
                  <a:lnTo>
                    <a:pt x="387842" y="50800"/>
                  </a:lnTo>
                  <a:lnTo>
                    <a:pt x="388465" y="46100"/>
                  </a:lnTo>
                  <a:lnTo>
                    <a:pt x="389074" y="41275"/>
                  </a:lnTo>
                  <a:lnTo>
                    <a:pt x="388909" y="36195"/>
                  </a:lnTo>
                  <a:lnTo>
                    <a:pt x="386991" y="25273"/>
                  </a:lnTo>
                  <a:lnTo>
                    <a:pt x="385442" y="20447"/>
                  </a:lnTo>
                  <a:lnTo>
                    <a:pt x="383334" y="16256"/>
                  </a:lnTo>
                  <a:lnTo>
                    <a:pt x="381213" y="12192"/>
                  </a:lnTo>
                  <a:lnTo>
                    <a:pt x="379923" y="105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940046" y="219583"/>
            <a:ext cx="2314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/>
              <a:t>CONTENIDO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80516"/>
            <a:ext cx="12191999" cy="55839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743" y="36574"/>
            <a:ext cx="11954510" cy="6821805"/>
            <a:chOff x="237743" y="36574"/>
            <a:chExt cx="11954510" cy="68218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36574"/>
              <a:ext cx="11954256" cy="68214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88261" y="144968"/>
              <a:ext cx="824230" cy="286385"/>
            </a:xfrm>
            <a:custGeom>
              <a:avLst/>
              <a:gdLst/>
              <a:ahLst/>
              <a:cxnLst/>
              <a:rect l="l" t="t" r="r" b="b"/>
              <a:pathLst>
                <a:path w="824229" h="286384">
                  <a:moveTo>
                    <a:pt x="330724" y="0"/>
                  </a:moveTo>
                  <a:lnTo>
                    <a:pt x="276616" y="808"/>
                  </a:lnTo>
                  <a:lnTo>
                    <a:pt x="224085" y="5790"/>
                  </a:lnTo>
                  <a:lnTo>
                    <a:pt x="174296" y="14735"/>
                  </a:lnTo>
                  <a:lnTo>
                    <a:pt x="128416" y="27431"/>
                  </a:lnTo>
                  <a:lnTo>
                    <a:pt x="87610" y="43667"/>
                  </a:lnTo>
                  <a:lnTo>
                    <a:pt x="53043" y="63233"/>
                  </a:lnTo>
                  <a:lnTo>
                    <a:pt x="4740" y="117537"/>
                  </a:lnTo>
                  <a:lnTo>
                    <a:pt x="0" y="149484"/>
                  </a:lnTo>
                  <a:lnTo>
                    <a:pt x="10688" y="180622"/>
                  </a:lnTo>
                  <a:lnTo>
                    <a:pt x="35834" y="209817"/>
                  </a:lnTo>
                  <a:lnTo>
                    <a:pt x="74468" y="235932"/>
                  </a:lnTo>
                  <a:lnTo>
                    <a:pt x="125618" y="257833"/>
                  </a:lnTo>
                  <a:lnTo>
                    <a:pt x="188313" y="274385"/>
                  </a:lnTo>
                  <a:lnTo>
                    <a:pt x="242080" y="282557"/>
                  </a:lnTo>
                  <a:lnTo>
                    <a:pt x="296600" y="286134"/>
                  </a:lnTo>
                  <a:lnTo>
                    <a:pt x="350708" y="285325"/>
                  </a:lnTo>
                  <a:lnTo>
                    <a:pt x="403240" y="280343"/>
                  </a:lnTo>
                  <a:lnTo>
                    <a:pt x="453028" y="271399"/>
                  </a:lnTo>
                  <a:lnTo>
                    <a:pt x="498908" y="258703"/>
                  </a:lnTo>
                  <a:lnTo>
                    <a:pt x="539714" y="242466"/>
                  </a:lnTo>
                  <a:lnTo>
                    <a:pt x="574282" y="222900"/>
                  </a:lnTo>
                  <a:lnTo>
                    <a:pt x="601444" y="200217"/>
                  </a:lnTo>
                  <a:lnTo>
                    <a:pt x="823821" y="194756"/>
                  </a:lnTo>
                  <a:lnTo>
                    <a:pt x="627479" y="146877"/>
                  </a:lnTo>
                  <a:lnTo>
                    <a:pt x="620461" y="112621"/>
                  </a:lnTo>
                  <a:lnTo>
                    <a:pt x="596416" y="80768"/>
                  </a:lnTo>
                  <a:lnTo>
                    <a:pt x="557034" y="52529"/>
                  </a:lnTo>
                  <a:lnTo>
                    <a:pt x="504003" y="29118"/>
                  </a:lnTo>
                  <a:lnTo>
                    <a:pt x="439011" y="11749"/>
                  </a:lnTo>
                  <a:lnTo>
                    <a:pt x="385244" y="3576"/>
                  </a:lnTo>
                  <a:lnTo>
                    <a:pt x="3307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88261" y="144968"/>
              <a:ext cx="824230" cy="286385"/>
            </a:xfrm>
            <a:custGeom>
              <a:avLst/>
              <a:gdLst/>
              <a:ahLst/>
              <a:cxnLst/>
              <a:rect l="l" t="t" r="r" b="b"/>
              <a:pathLst>
                <a:path w="824229" h="286384">
                  <a:moveTo>
                    <a:pt x="823821" y="194756"/>
                  </a:moveTo>
                  <a:lnTo>
                    <a:pt x="601444" y="200217"/>
                  </a:lnTo>
                  <a:lnTo>
                    <a:pt x="574282" y="222900"/>
                  </a:lnTo>
                  <a:lnTo>
                    <a:pt x="539714" y="242466"/>
                  </a:lnTo>
                  <a:lnTo>
                    <a:pt x="498908" y="258703"/>
                  </a:lnTo>
                  <a:lnTo>
                    <a:pt x="453028" y="271399"/>
                  </a:lnTo>
                  <a:lnTo>
                    <a:pt x="403240" y="280343"/>
                  </a:lnTo>
                  <a:lnTo>
                    <a:pt x="350708" y="285325"/>
                  </a:lnTo>
                  <a:lnTo>
                    <a:pt x="296600" y="286134"/>
                  </a:lnTo>
                  <a:lnTo>
                    <a:pt x="242080" y="282557"/>
                  </a:lnTo>
                  <a:lnTo>
                    <a:pt x="188313" y="274385"/>
                  </a:lnTo>
                  <a:lnTo>
                    <a:pt x="125618" y="257833"/>
                  </a:lnTo>
                  <a:lnTo>
                    <a:pt x="74468" y="235932"/>
                  </a:lnTo>
                  <a:lnTo>
                    <a:pt x="35834" y="209817"/>
                  </a:lnTo>
                  <a:lnTo>
                    <a:pt x="10688" y="180622"/>
                  </a:lnTo>
                  <a:lnTo>
                    <a:pt x="0" y="149484"/>
                  </a:lnTo>
                  <a:lnTo>
                    <a:pt x="4740" y="117537"/>
                  </a:lnTo>
                  <a:lnTo>
                    <a:pt x="53043" y="63233"/>
                  </a:lnTo>
                  <a:lnTo>
                    <a:pt x="87610" y="43667"/>
                  </a:lnTo>
                  <a:lnTo>
                    <a:pt x="128416" y="27431"/>
                  </a:lnTo>
                  <a:lnTo>
                    <a:pt x="174296" y="14735"/>
                  </a:lnTo>
                  <a:lnTo>
                    <a:pt x="224085" y="5790"/>
                  </a:lnTo>
                  <a:lnTo>
                    <a:pt x="276616" y="808"/>
                  </a:lnTo>
                  <a:lnTo>
                    <a:pt x="330724" y="0"/>
                  </a:lnTo>
                  <a:lnTo>
                    <a:pt x="385244" y="3576"/>
                  </a:lnTo>
                  <a:lnTo>
                    <a:pt x="439011" y="11749"/>
                  </a:lnTo>
                  <a:lnTo>
                    <a:pt x="504003" y="29118"/>
                  </a:lnTo>
                  <a:lnTo>
                    <a:pt x="557034" y="52529"/>
                  </a:lnTo>
                  <a:lnTo>
                    <a:pt x="596416" y="80768"/>
                  </a:lnTo>
                  <a:lnTo>
                    <a:pt x="620461" y="112621"/>
                  </a:lnTo>
                  <a:lnTo>
                    <a:pt x="627479" y="146877"/>
                  </a:lnTo>
                  <a:lnTo>
                    <a:pt x="823821" y="194756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73400" y="217677"/>
            <a:ext cx="2584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solidFill>
                  <a:srgbClr val="4471C4"/>
                </a:solidFill>
                <a:latin typeface="Calibri"/>
                <a:cs typeface="Calibri"/>
              </a:rPr>
              <a:t>Nu</a:t>
            </a:r>
            <a:r>
              <a:rPr sz="700" spc="-5" dirty="0">
                <a:solidFill>
                  <a:srgbClr val="4471C4"/>
                </a:solidFill>
                <a:latin typeface="Calibri"/>
                <a:cs typeface="Calibri"/>
              </a:rPr>
              <a:t>evo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6667" y="2343353"/>
            <a:ext cx="695261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989330" marR="5080" indent="-977265">
              <a:lnSpc>
                <a:spcPts val="3460"/>
              </a:lnSpc>
              <a:spcBef>
                <a:spcPts val="535"/>
              </a:spcBef>
            </a:pPr>
            <a:r>
              <a:rPr spc="-75" dirty="0"/>
              <a:t>PROCESO</a:t>
            </a:r>
            <a:r>
              <a:rPr spc="-225" dirty="0"/>
              <a:t> </a:t>
            </a:r>
            <a:r>
              <a:rPr spc="-25" dirty="0"/>
              <a:t>DE</a:t>
            </a:r>
            <a:r>
              <a:rPr spc="-210" dirty="0"/>
              <a:t> </a:t>
            </a:r>
            <a:r>
              <a:rPr spc="-65" dirty="0"/>
              <a:t>OPER</a:t>
            </a:r>
            <a:r>
              <a:rPr spc="-75" dirty="0"/>
              <a:t>A</a:t>
            </a:r>
            <a:r>
              <a:rPr spc="-215" dirty="0"/>
              <a:t>CIÓN</a:t>
            </a:r>
            <a:r>
              <a:rPr spc="-220" dirty="0"/>
              <a:t> </a:t>
            </a:r>
            <a:r>
              <a:rPr spc="-25" dirty="0"/>
              <a:t>DE</a:t>
            </a:r>
            <a:r>
              <a:rPr spc="-225" dirty="0"/>
              <a:t> </a:t>
            </a:r>
            <a:r>
              <a:rPr spc="-75" dirty="0"/>
              <a:t>LA  </a:t>
            </a:r>
            <a:r>
              <a:rPr spc="-160" dirty="0"/>
              <a:t>CONTRALORÍA</a:t>
            </a:r>
            <a:r>
              <a:rPr spc="-235" dirty="0"/>
              <a:t> </a:t>
            </a:r>
            <a:r>
              <a:rPr spc="-200" dirty="0"/>
              <a:t>SOCIAL</a:t>
            </a:r>
            <a:r>
              <a:rPr spc="-210" dirty="0"/>
              <a:t> </a:t>
            </a:r>
            <a:r>
              <a:rPr spc="-430" dirty="0"/>
              <a:t>2</a:t>
            </a:r>
            <a:r>
              <a:rPr spc="-210" dirty="0"/>
              <a:t>024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4739" y="65519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306705" cy="1595755"/>
          </a:xfrm>
          <a:custGeom>
            <a:avLst/>
            <a:gdLst/>
            <a:ahLst/>
            <a:cxnLst/>
            <a:rect l="l" t="t" r="r" b="b"/>
            <a:pathLst>
              <a:path w="306705" h="1595755">
                <a:moveTo>
                  <a:pt x="306324" y="0"/>
                </a:moveTo>
                <a:lnTo>
                  <a:pt x="0" y="0"/>
                </a:lnTo>
                <a:lnTo>
                  <a:pt x="0" y="1595627"/>
                </a:lnTo>
                <a:lnTo>
                  <a:pt x="306324" y="1595627"/>
                </a:lnTo>
                <a:lnTo>
                  <a:pt x="30632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11" y="606679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4320" y="32003"/>
            <a:ext cx="2268220" cy="1673860"/>
            <a:chOff x="274320" y="32003"/>
            <a:chExt cx="2268220" cy="16738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32003"/>
              <a:ext cx="2034539" cy="912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08759" y="1071371"/>
              <a:ext cx="1027430" cy="628015"/>
            </a:xfrm>
            <a:custGeom>
              <a:avLst/>
              <a:gdLst/>
              <a:ahLst/>
              <a:cxnLst/>
              <a:rect l="l" t="t" r="r" b="b"/>
              <a:pathLst>
                <a:path w="1027430" h="628014">
                  <a:moveTo>
                    <a:pt x="922528" y="0"/>
                  </a:moveTo>
                  <a:lnTo>
                    <a:pt x="104648" y="0"/>
                  </a:lnTo>
                  <a:lnTo>
                    <a:pt x="63918" y="8225"/>
                  </a:lnTo>
                  <a:lnTo>
                    <a:pt x="30654" y="30654"/>
                  </a:lnTo>
                  <a:lnTo>
                    <a:pt x="8225" y="63918"/>
                  </a:lnTo>
                  <a:lnTo>
                    <a:pt x="0" y="104648"/>
                  </a:lnTo>
                  <a:lnTo>
                    <a:pt x="0" y="523239"/>
                  </a:lnTo>
                  <a:lnTo>
                    <a:pt x="8225" y="563969"/>
                  </a:lnTo>
                  <a:lnTo>
                    <a:pt x="30654" y="597233"/>
                  </a:lnTo>
                  <a:lnTo>
                    <a:pt x="63918" y="619662"/>
                  </a:lnTo>
                  <a:lnTo>
                    <a:pt x="104648" y="627888"/>
                  </a:lnTo>
                  <a:lnTo>
                    <a:pt x="922528" y="627888"/>
                  </a:lnTo>
                  <a:lnTo>
                    <a:pt x="963257" y="619662"/>
                  </a:lnTo>
                  <a:lnTo>
                    <a:pt x="996521" y="597233"/>
                  </a:lnTo>
                  <a:lnTo>
                    <a:pt x="1018950" y="563969"/>
                  </a:lnTo>
                  <a:lnTo>
                    <a:pt x="1027176" y="523239"/>
                  </a:lnTo>
                  <a:lnTo>
                    <a:pt x="1027176" y="104648"/>
                  </a:lnTo>
                  <a:lnTo>
                    <a:pt x="1018950" y="63918"/>
                  </a:lnTo>
                  <a:lnTo>
                    <a:pt x="996521" y="30654"/>
                  </a:lnTo>
                  <a:lnTo>
                    <a:pt x="963257" y="8225"/>
                  </a:lnTo>
                  <a:lnTo>
                    <a:pt x="9225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8759" y="1071371"/>
              <a:ext cx="1027430" cy="628015"/>
            </a:xfrm>
            <a:custGeom>
              <a:avLst/>
              <a:gdLst/>
              <a:ahLst/>
              <a:cxnLst/>
              <a:rect l="l" t="t" r="r" b="b"/>
              <a:pathLst>
                <a:path w="1027430" h="628014">
                  <a:moveTo>
                    <a:pt x="0" y="104648"/>
                  </a:move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922528" y="0"/>
                  </a:lnTo>
                  <a:lnTo>
                    <a:pt x="963257" y="8225"/>
                  </a:lnTo>
                  <a:lnTo>
                    <a:pt x="996521" y="30654"/>
                  </a:lnTo>
                  <a:lnTo>
                    <a:pt x="1018950" y="63918"/>
                  </a:lnTo>
                  <a:lnTo>
                    <a:pt x="1027176" y="104648"/>
                  </a:lnTo>
                  <a:lnTo>
                    <a:pt x="1027176" y="523239"/>
                  </a:lnTo>
                  <a:lnTo>
                    <a:pt x="1018950" y="563969"/>
                  </a:lnTo>
                  <a:lnTo>
                    <a:pt x="996521" y="597233"/>
                  </a:lnTo>
                  <a:lnTo>
                    <a:pt x="963257" y="619662"/>
                  </a:lnTo>
                  <a:lnTo>
                    <a:pt x="922528" y="627888"/>
                  </a:lnTo>
                  <a:lnTo>
                    <a:pt x="104648" y="627888"/>
                  </a:lnTo>
                  <a:lnTo>
                    <a:pt x="63918" y="619662"/>
                  </a:lnTo>
                  <a:lnTo>
                    <a:pt x="30654" y="597233"/>
                  </a:lnTo>
                  <a:lnTo>
                    <a:pt x="8225" y="563969"/>
                  </a:lnTo>
                  <a:lnTo>
                    <a:pt x="0" y="523239"/>
                  </a:lnTo>
                  <a:lnTo>
                    <a:pt x="0" y="10464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3059" y="5303901"/>
            <a:ext cx="1064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/M</a:t>
            </a:r>
            <a:r>
              <a:rPr sz="1400" spc="-3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4698" y="5211571"/>
            <a:ext cx="5118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Ju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8142" y="5252084"/>
            <a:ext cx="443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Jul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4657" y="5215254"/>
            <a:ext cx="667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go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218" y="5305805"/>
            <a:ext cx="10439400" cy="725805"/>
          </a:xfrm>
          <a:custGeom>
            <a:avLst/>
            <a:gdLst/>
            <a:ahLst/>
            <a:cxnLst/>
            <a:rect l="l" t="t" r="r" b="b"/>
            <a:pathLst>
              <a:path w="10439400" h="725804">
                <a:moveTo>
                  <a:pt x="10439400" y="0"/>
                </a:moveTo>
                <a:lnTo>
                  <a:pt x="10438172" y="73087"/>
                </a:lnTo>
                <a:lnTo>
                  <a:pt x="10434651" y="141166"/>
                </a:lnTo>
                <a:lnTo>
                  <a:pt x="10429079" y="202777"/>
                </a:lnTo>
                <a:lnTo>
                  <a:pt x="10421699" y="256460"/>
                </a:lnTo>
                <a:lnTo>
                  <a:pt x="10412753" y="300755"/>
                </a:lnTo>
                <a:lnTo>
                  <a:pt x="10391135" y="355341"/>
                </a:lnTo>
                <a:lnTo>
                  <a:pt x="10378948" y="362712"/>
                </a:lnTo>
                <a:lnTo>
                  <a:pt x="4848606" y="362712"/>
                </a:lnTo>
                <a:lnTo>
                  <a:pt x="4836418" y="370081"/>
                </a:lnTo>
                <a:lnTo>
                  <a:pt x="4814800" y="424658"/>
                </a:lnTo>
                <a:lnTo>
                  <a:pt x="4805854" y="468949"/>
                </a:lnTo>
                <a:lnTo>
                  <a:pt x="4798474" y="522629"/>
                </a:lnTo>
                <a:lnTo>
                  <a:pt x="4792902" y="584241"/>
                </a:lnTo>
                <a:lnTo>
                  <a:pt x="4789381" y="652325"/>
                </a:lnTo>
                <a:lnTo>
                  <a:pt x="4788154" y="725424"/>
                </a:lnTo>
                <a:lnTo>
                  <a:pt x="4786926" y="652325"/>
                </a:lnTo>
                <a:lnTo>
                  <a:pt x="4783405" y="584241"/>
                </a:lnTo>
                <a:lnTo>
                  <a:pt x="4777833" y="522629"/>
                </a:lnTo>
                <a:lnTo>
                  <a:pt x="4770453" y="468949"/>
                </a:lnTo>
                <a:lnTo>
                  <a:pt x="4761507" y="424658"/>
                </a:lnTo>
                <a:lnTo>
                  <a:pt x="4739889" y="370081"/>
                </a:lnTo>
                <a:lnTo>
                  <a:pt x="4727702" y="362712"/>
                </a:lnTo>
                <a:lnTo>
                  <a:pt x="60452" y="362712"/>
                </a:lnTo>
                <a:lnTo>
                  <a:pt x="48268" y="355341"/>
                </a:lnTo>
                <a:lnTo>
                  <a:pt x="26652" y="300755"/>
                </a:lnTo>
                <a:lnTo>
                  <a:pt x="17705" y="256460"/>
                </a:lnTo>
                <a:lnTo>
                  <a:pt x="10323" y="202777"/>
                </a:lnTo>
                <a:lnTo>
                  <a:pt x="4750" y="141166"/>
                </a:lnTo>
                <a:lnTo>
                  <a:pt x="1228" y="73087"/>
                </a:lnTo>
                <a:lnTo>
                  <a:pt x="0" y="0"/>
                </a:lnTo>
              </a:path>
            </a:pathLst>
          </a:custGeom>
          <a:ln w="28574">
            <a:solidFill>
              <a:srgbClr val="691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87010" y="6000699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0415" y="4751832"/>
            <a:ext cx="11458575" cy="885825"/>
            <a:chOff x="280415" y="4751832"/>
            <a:chExt cx="11458575" cy="885825"/>
          </a:xfrm>
        </p:grpSpPr>
        <p:sp>
          <p:nvSpPr>
            <p:cNvPr id="15" name="object 15"/>
            <p:cNvSpPr/>
            <p:nvPr/>
          </p:nvSpPr>
          <p:spPr>
            <a:xfrm>
              <a:off x="318515" y="5079492"/>
              <a:ext cx="11420475" cy="228600"/>
            </a:xfrm>
            <a:custGeom>
              <a:avLst/>
              <a:gdLst/>
              <a:ahLst/>
              <a:cxnLst/>
              <a:rect l="l" t="t" r="r" b="b"/>
              <a:pathLst>
                <a:path w="11420475" h="228600">
                  <a:moveTo>
                    <a:pt x="11191620" y="0"/>
                  </a:moveTo>
                  <a:lnTo>
                    <a:pt x="11191620" y="228599"/>
                  </a:lnTo>
                  <a:lnTo>
                    <a:pt x="11344020" y="152399"/>
                  </a:lnTo>
                  <a:lnTo>
                    <a:pt x="11229720" y="152399"/>
                  </a:lnTo>
                  <a:lnTo>
                    <a:pt x="11229720" y="76199"/>
                  </a:lnTo>
                  <a:lnTo>
                    <a:pt x="11344020" y="76199"/>
                  </a:lnTo>
                  <a:lnTo>
                    <a:pt x="11191620" y="0"/>
                  </a:lnTo>
                  <a:close/>
                </a:path>
                <a:path w="11420475" h="228600">
                  <a:moveTo>
                    <a:pt x="11191620" y="76199"/>
                  </a:moveTo>
                  <a:lnTo>
                    <a:pt x="0" y="76199"/>
                  </a:lnTo>
                  <a:lnTo>
                    <a:pt x="0" y="152399"/>
                  </a:lnTo>
                  <a:lnTo>
                    <a:pt x="11191620" y="152399"/>
                  </a:lnTo>
                  <a:lnTo>
                    <a:pt x="11191620" y="76199"/>
                  </a:lnTo>
                  <a:close/>
                </a:path>
                <a:path w="11420475" h="228600">
                  <a:moveTo>
                    <a:pt x="11344020" y="76199"/>
                  </a:moveTo>
                  <a:lnTo>
                    <a:pt x="11229720" y="76199"/>
                  </a:lnTo>
                  <a:lnTo>
                    <a:pt x="11229720" y="152399"/>
                  </a:lnTo>
                  <a:lnTo>
                    <a:pt x="11344020" y="152399"/>
                  </a:lnTo>
                  <a:lnTo>
                    <a:pt x="11420220" y="114299"/>
                  </a:lnTo>
                  <a:lnTo>
                    <a:pt x="11344020" y="761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8515" y="4789932"/>
              <a:ext cx="10349865" cy="809625"/>
            </a:xfrm>
            <a:custGeom>
              <a:avLst/>
              <a:gdLst/>
              <a:ahLst/>
              <a:cxnLst/>
              <a:rect l="l" t="t" r="r" b="b"/>
              <a:pathLst>
                <a:path w="10349865" h="809625">
                  <a:moveTo>
                    <a:pt x="0" y="36576"/>
                  </a:moveTo>
                  <a:lnTo>
                    <a:pt x="0" y="771017"/>
                  </a:lnTo>
                </a:path>
                <a:path w="10349865" h="809625">
                  <a:moveTo>
                    <a:pt x="1156716" y="56388"/>
                  </a:moveTo>
                  <a:lnTo>
                    <a:pt x="1156716" y="790829"/>
                  </a:lnTo>
                </a:path>
                <a:path w="10349865" h="809625">
                  <a:moveTo>
                    <a:pt x="6397752" y="51816"/>
                  </a:moveTo>
                  <a:lnTo>
                    <a:pt x="6397752" y="786257"/>
                  </a:lnTo>
                </a:path>
                <a:path w="10349865" h="809625">
                  <a:moveTo>
                    <a:pt x="2339340" y="74676"/>
                  </a:moveTo>
                  <a:lnTo>
                    <a:pt x="2339340" y="809117"/>
                  </a:lnTo>
                </a:path>
                <a:path w="10349865" h="809625">
                  <a:moveTo>
                    <a:pt x="5135880" y="48768"/>
                  </a:moveTo>
                  <a:lnTo>
                    <a:pt x="5135880" y="783209"/>
                  </a:lnTo>
                </a:path>
                <a:path w="10349865" h="809625">
                  <a:moveTo>
                    <a:pt x="8854440" y="13716"/>
                  </a:moveTo>
                  <a:lnTo>
                    <a:pt x="8854440" y="748157"/>
                  </a:lnTo>
                </a:path>
                <a:path w="10349865" h="809625">
                  <a:moveTo>
                    <a:pt x="10349484" y="0"/>
                  </a:moveTo>
                  <a:lnTo>
                    <a:pt x="10349484" y="734441"/>
                  </a:lnTo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16117" y="5213730"/>
            <a:ext cx="1099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Septiembre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54388" y="5255133"/>
            <a:ext cx="972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Diciembre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92155" y="5115458"/>
            <a:ext cx="59563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501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46220" y="4732020"/>
            <a:ext cx="7761605" cy="967740"/>
            <a:chOff x="4046220" y="4732020"/>
            <a:chExt cx="7761605" cy="967740"/>
          </a:xfrm>
        </p:grpSpPr>
        <p:sp>
          <p:nvSpPr>
            <p:cNvPr id="21" name="object 21"/>
            <p:cNvSpPr/>
            <p:nvPr/>
          </p:nvSpPr>
          <p:spPr>
            <a:xfrm>
              <a:off x="10671810" y="5418582"/>
              <a:ext cx="1122045" cy="266700"/>
            </a:xfrm>
            <a:custGeom>
              <a:avLst/>
              <a:gdLst/>
              <a:ahLst/>
              <a:cxnLst/>
              <a:rect l="l" t="t" r="r" b="b"/>
              <a:pathLst>
                <a:path w="1122045" h="266700">
                  <a:moveTo>
                    <a:pt x="1121664" y="0"/>
                  </a:moveTo>
                  <a:lnTo>
                    <a:pt x="1119923" y="51911"/>
                  </a:lnTo>
                  <a:lnTo>
                    <a:pt x="1115171" y="94297"/>
                  </a:lnTo>
                  <a:lnTo>
                    <a:pt x="1108108" y="122872"/>
                  </a:lnTo>
                  <a:lnTo>
                    <a:pt x="1099439" y="133350"/>
                  </a:lnTo>
                  <a:lnTo>
                    <a:pt x="553974" y="133350"/>
                  </a:lnTo>
                  <a:lnTo>
                    <a:pt x="545304" y="143829"/>
                  </a:lnTo>
                  <a:lnTo>
                    <a:pt x="538241" y="172407"/>
                  </a:lnTo>
                  <a:lnTo>
                    <a:pt x="533489" y="214794"/>
                  </a:lnTo>
                  <a:lnTo>
                    <a:pt x="531749" y="266700"/>
                  </a:lnTo>
                  <a:lnTo>
                    <a:pt x="529990" y="214794"/>
                  </a:lnTo>
                  <a:lnTo>
                    <a:pt x="525208" y="172407"/>
                  </a:lnTo>
                  <a:lnTo>
                    <a:pt x="518140" y="143829"/>
                  </a:lnTo>
                  <a:lnTo>
                    <a:pt x="509524" y="133350"/>
                  </a:lnTo>
                  <a:lnTo>
                    <a:pt x="22225" y="133350"/>
                  </a:lnTo>
                  <a:lnTo>
                    <a:pt x="13555" y="122872"/>
                  </a:lnTo>
                  <a:lnTo>
                    <a:pt x="6492" y="94297"/>
                  </a:lnTo>
                  <a:lnTo>
                    <a:pt x="1740" y="51911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691B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84320" y="4841748"/>
              <a:ext cx="3884929" cy="742315"/>
            </a:xfrm>
            <a:custGeom>
              <a:avLst/>
              <a:gdLst/>
              <a:ahLst/>
              <a:cxnLst/>
              <a:rect l="l" t="t" r="r" b="b"/>
              <a:pathLst>
                <a:path w="3884929" h="742314">
                  <a:moveTo>
                    <a:pt x="0" y="7619"/>
                  </a:moveTo>
                  <a:lnTo>
                    <a:pt x="0" y="742060"/>
                  </a:lnTo>
                </a:path>
                <a:path w="3884929" h="742314">
                  <a:moveTo>
                    <a:pt x="3884676" y="0"/>
                  </a:moveTo>
                  <a:lnTo>
                    <a:pt x="3884676" y="734440"/>
                  </a:lnTo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63568" y="4732020"/>
              <a:ext cx="1219200" cy="323215"/>
            </a:xfrm>
            <a:custGeom>
              <a:avLst/>
              <a:gdLst/>
              <a:ahLst/>
              <a:cxnLst/>
              <a:rect l="l" t="t" r="r" b="b"/>
              <a:pathLst>
                <a:path w="1219200" h="323214">
                  <a:moveTo>
                    <a:pt x="116535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269239"/>
                  </a:lnTo>
                  <a:lnTo>
                    <a:pt x="4234" y="290191"/>
                  </a:lnTo>
                  <a:lnTo>
                    <a:pt x="15779" y="307308"/>
                  </a:lnTo>
                  <a:lnTo>
                    <a:pt x="32896" y="318853"/>
                  </a:lnTo>
                  <a:lnTo>
                    <a:pt x="53848" y="323087"/>
                  </a:lnTo>
                  <a:lnTo>
                    <a:pt x="1165352" y="323087"/>
                  </a:lnTo>
                  <a:lnTo>
                    <a:pt x="1186303" y="318853"/>
                  </a:lnTo>
                  <a:lnTo>
                    <a:pt x="1203420" y="307308"/>
                  </a:lnTo>
                  <a:lnTo>
                    <a:pt x="1214965" y="290191"/>
                  </a:lnTo>
                  <a:lnTo>
                    <a:pt x="1219200" y="269239"/>
                  </a:lnTo>
                  <a:lnTo>
                    <a:pt x="1219200" y="53847"/>
                  </a:lnTo>
                  <a:lnTo>
                    <a:pt x="1214965" y="32896"/>
                  </a:lnTo>
                  <a:lnTo>
                    <a:pt x="1203420" y="15779"/>
                  </a:lnTo>
                  <a:lnTo>
                    <a:pt x="1186303" y="4234"/>
                  </a:lnTo>
                  <a:lnTo>
                    <a:pt x="11653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17030" y="883158"/>
            <a:ext cx="5278120" cy="600710"/>
          </a:xfrm>
          <a:prstGeom prst="rect">
            <a:avLst/>
          </a:prstGeom>
          <a:ln w="19050">
            <a:solidFill>
              <a:srgbClr val="A9D18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2880" indent="-9207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 los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meses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octubre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noviembre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enviará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estatus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avance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actividades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</a:t>
            </a:r>
          </a:p>
          <a:p>
            <a:pPr marL="18288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PTIE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SICS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acuerdo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información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alimentada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SICS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OneDrive.</a:t>
            </a:r>
          </a:p>
          <a:p>
            <a:pPr marL="182880" indent="-920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latin typeface="Calibri"/>
                <a:cs typeface="Calibri"/>
              </a:rPr>
              <a:t>Recopilación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Cédula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Informativa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Calibri"/>
                <a:cs typeface="Calibri"/>
              </a:rPr>
              <a:t> de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Verificación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más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tardar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día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enero.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668139" y="46177"/>
            <a:ext cx="3077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20" dirty="0"/>
              <a:t>TEMPORALIDAD</a:t>
            </a:r>
            <a:endParaRPr sz="2800"/>
          </a:p>
        </p:txBody>
      </p:sp>
      <p:sp>
        <p:nvSpPr>
          <p:cNvPr id="26" name="object 26"/>
          <p:cNvSpPr txBox="1"/>
          <p:nvPr/>
        </p:nvSpPr>
        <p:spPr>
          <a:xfrm>
            <a:off x="7003542" y="5225922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Octubre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48625" y="5184394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viemb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2056" y="262127"/>
            <a:ext cx="2153411" cy="542544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83793" y="3631438"/>
            <a:ext cx="1054100" cy="640715"/>
            <a:chOff x="383793" y="3631438"/>
            <a:chExt cx="1054100" cy="640715"/>
          </a:xfrm>
        </p:grpSpPr>
        <p:sp>
          <p:nvSpPr>
            <p:cNvPr id="30" name="object 30"/>
            <p:cNvSpPr/>
            <p:nvPr/>
          </p:nvSpPr>
          <p:spPr>
            <a:xfrm>
              <a:off x="390143" y="3637788"/>
              <a:ext cx="1041400" cy="628015"/>
            </a:xfrm>
            <a:custGeom>
              <a:avLst/>
              <a:gdLst/>
              <a:ahLst/>
              <a:cxnLst/>
              <a:rect l="l" t="t" r="r" b="b"/>
              <a:pathLst>
                <a:path w="1041400" h="628014">
                  <a:moveTo>
                    <a:pt x="936244" y="0"/>
                  </a:moveTo>
                  <a:lnTo>
                    <a:pt x="104648" y="0"/>
                  </a:lnTo>
                  <a:lnTo>
                    <a:pt x="63913" y="8225"/>
                  </a:lnTo>
                  <a:lnTo>
                    <a:pt x="30649" y="30654"/>
                  </a:lnTo>
                  <a:lnTo>
                    <a:pt x="8223" y="63918"/>
                  </a:lnTo>
                  <a:lnTo>
                    <a:pt x="0" y="104648"/>
                  </a:lnTo>
                  <a:lnTo>
                    <a:pt x="0" y="523239"/>
                  </a:lnTo>
                  <a:lnTo>
                    <a:pt x="8223" y="563969"/>
                  </a:lnTo>
                  <a:lnTo>
                    <a:pt x="30649" y="597233"/>
                  </a:lnTo>
                  <a:lnTo>
                    <a:pt x="63913" y="619662"/>
                  </a:lnTo>
                  <a:lnTo>
                    <a:pt x="104648" y="627888"/>
                  </a:lnTo>
                  <a:lnTo>
                    <a:pt x="936244" y="627888"/>
                  </a:lnTo>
                  <a:lnTo>
                    <a:pt x="976973" y="619662"/>
                  </a:lnTo>
                  <a:lnTo>
                    <a:pt x="1010237" y="597233"/>
                  </a:lnTo>
                  <a:lnTo>
                    <a:pt x="1032666" y="563969"/>
                  </a:lnTo>
                  <a:lnTo>
                    <a:pt x="1040892" y="523239"/>
                  </a:lnTo>
                  <a:lnTo>
                    <a:pt x="1040892" y="104648"/>
                  </a:lnTo>
                  <a:lnTo>
                    <a:pt x="1032666" y="63918"/>
                  </a:lnTo>
                  <a:lnTo>
                    <a:pt x="1010237" y="30654"/>
                  </a:lnTo>
                  <a:lnTo>
                    <a:pt x="976973" y="8225"/>
                  </a:lnTo>
                  <a:lnTo>
                    <a:pt x="9362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0143" y="3637788"/>
              <a:ext cx="1041400" cy="628015"/>
            </a:xfrm>
            <a:custGeom>
              <a:avLst/>
              <a:gdLst/>
              <a:ahLst/>
              <a:cxnLst/>
              <a:rect l="l" t="t" r="r" b="b"/>
              <a:pathLst>
                <a:path w="1041400" h="628014">
                  <a:moveTo>
                    <a:pt x="0" y="104648"/>
                  </a:moveTo>
                  <a:lnTo>
                    <a:pt x="8223" y="63918"/>
                  </a:lnTo>
                  <a:lnTo>
                    <a:pt x="30649" y="30654"/>
                  </a:lnTo>
                  <a:lnTo>
                    <a:pt x="63913" y="8225"/>
                  </a:lnTo>
                  <a:lnTo>
                    <a:pt x="104648" y="0"/>
                  </a:lnTo>
                  <a:lnTo>
                    <a:pt x="936244" y="0"/>
                  </a:lnTo>
                  <a:lnTo>
                    <a:pt x="976973" y="8225"/>
                  </a:lnTo>
                  <a:lnTo>
                    <a:pt x="1010237" y="30654"/>
                  </a:lnTo>
                  <a:lnTo>
                    <a:pt x="1032666" y="63918"/>
                  </a:lnTo>
                  <a:lnTo>
                    <a:pt x="1040892" y="104648"/>
                  </a:lnTo>
                  <a:lnTo>
                    <a:pt x="1040892" y="523239"/>
                  </a:lnTo>
                  <a:lnTo>
                    <a:pt x="1032666" y="563969"/>
                  </a:lnTo>
                  <a:lnTo>
                    <a:pt x="1010237" y="597233"/>
                  </a:lnTo>
                  <a:lnTo>
                    <a:pt x="976973" y="619662"/>
                  </a:lnTo>
                  <a:lnTo>
                    <a:pt x="936244" y="627888"/>
                  </a:lnTo>
                  <a:lnTo>
                    <a:pt x="104648" y="627888"/>
                  </a:lnTo>
                  <a:lnTo>
                    <a:pt x="63913" y="619662"/>
                  </a:lnTo>
                  <a:lnTo>
                    <a:pt x="30649" y="597233"/>
                  </a:lnTo>
                  <a:lnTo>
                    <a:pt x="8223" y="563969"/>
                  </a:lnTo>
                  <a:lnTo>
                    <a:pt x="0" y="523239"/>
                  </a:lnTo>
                  <a:lnTo>
                    <a:pt x="0" y="10464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166647" y="4721174"/>
            <a:ext cx="12134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2a.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Reunión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   </a:t>
            </a:r>
            <a:r>
              <a:rPr sz="1000" u="sng" spc="-15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capacitación</a:t>
            </a:r>
            <a:r>
              <a:rPr sz="1000" u="sng" spc="-20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(SICS)</a:t>
            </a:r>
            <a:r>
              <a:rPr sz="1000" u="sng" spc="-30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 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6679" y="3779647"/>
            <a:ext cx="8064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ign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  EE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(Fe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br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ro)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65506" y="4346194"/>
            <a:ext cx="1052195" cy="708025"/>
            <a:chOff x="365506" y="4346194"/>
            <a:chExt cx="1052195" cy="708025"/>
          </a:xfrm>
        </p:grpSpPr>
        <p:sp>
          <p:nvSpPr>
            <p:cNvPr id="35" name="object 35"/>
            <p:cNvSpPr/>
            <p:nvPr/>
          </p:nvSpPr>
          <p:spPr>
            <a:xfrm>
              <a:off x="371856" y="4352544"/>
              <a:ext cx="1039494" cy="695325"/>
            </a:xfrm>
            <a:custGeom>
              <a:avLst/>
              <a:gdLst/>
              <a:ahLst/>
              <a:cxnLst/>
              <a:rect l="l" t="t" r="r" b="b"/>
              <a:pathLst>
                <a:path w="1039494" h="695325">
                  <a:moveTo>
                    <a:pt x="923544" y="0"/>
                  </a:moveTo>
                  <a:lnTo>
                    <a:pt x="115823" y="0"/>
                  </a:lnTo>
                  <a:lnTo>
                    <a:pt x="70739" y="9096"/>
                  </a:lnTo>
                  <a:lnTo>
                    <a:pt x="33923" y="33908"/>
                  </a:lnTo>
                  <a:lnTo>
                    <a:pt x="9101" y="70723"/>
                  </a:lnTo>
                  <a:lnTo>
                    <a:pt x="0" y="115823"/>
                  </a:lnTo>
                  <a:lnTo>
                    <a:pt x="0" y="579119"/>
                  </a:lnTo>
                  <a:lnTo>
                    <a:pt x="9101" y="624220"/>
                  </a:lnTo>
                  <a:lnTo>
                    <a:pt x="33923" y="661034"/>
                  </a:lnTo>
                  <a:lnTo>
                    <a:pt x="70739" y="685847"/>
                  </a:lnTo>
                  <a:lnTo>
                    <a:pt x="115823" y="694943"/>
                  </a:lnTo>
                  <a:lnTo>
                    <a:pt x="923544" y="694943"/>
                  </a:lnTo>
                  <a:lnTo>
                    <a:pt x="968644" y="685847"/>
                  </a:lnTo>
                  <a:lnTo>
                    <a:pt x="1005459" y="661034"/>
                  </a:lnTo>
                  <a:lnTo>
                    <a:pt x="1030271" y="624220"/>
                  </a:lnTo>
                  <a:lnTo>
                    <a:pt x="1039368" y="579119"/>
                  </a:lnTo>
                  <a:lnTo>
                    <a:pt x="1039368" y="115823"/>
                  </a:lnTo>
                  <a:lnTo>
                    <a:pt x="1030271" y="70723"/>
                  </a:lnTo>
                  <a:lnTo>
                    <a:pt x="1005459" y="33908"/>
                  </a:lnTo>
                  <a:lnTo>
                    <a:pt x="968644" y="9096"/>
                  </a:lnTo>
                  <a:lnTo>
                    <a:pt x="9235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1856" y="4352544"/>
              <a:ext cx="1039494" cy="695325"/>
            </a:xfrm>
            <a:custGeom>
              <a:avLst/>
              <a:gdLst/>
              <a:ahLst/>
              <a:cxnLst/>
              <a:rect l="l" t="t" r="r" b="b"/>
              <a:pathLst>
                <a:path w="1039494" h="695325">
                  <a:moveTo>
                    <a:pt x="0" y="115823"/>
                  </a:moveTo>
                  <a:lnTo>
                    <a:pt x="9101" y="70723"/>
                  </a:lnTo>
                  <a:lnTo>
                    <a:pt x="33923" y="33908"/>
                  </a:lnTo>
                  <a:lnTo>
                    <a:pt x="70739" y="9096"/>
                  </a:lnTo>
                  <a:lnTo>
                    <a:pt x="115823" y="0"/>
                  </a:lnTo>
                  <a:lnTo>
                    <a:pt x="923544" y="0"/>
                  </a:lnTo>
                  <a:lnTo>
                    <a:pt x="968644" y="9096"/>
                  </a:lnTo>
                  <a:lnTo>
                    <a:pt x="1005459" y="33908"/>
                  </a:lnTo>
                  <a:lnTo>
                    <a:pt x="1030271" y="70723"/>
                  </a:lnTo>
                  <a:lnTo>
                    <a:pt x="1039368" y="115823"/>
                  </a:lnTo>
                  <a:lnTo>
                    <a:pt x="1039368" y="579119"/>
                  </a:lnTo>
                  <a:lnTo>
                    <a:pt x="1030271" y="624220"/>
                  </a:lnTo>
                  <a:lnTo>
                    <a:pt x="1005459" y="661034"/>
                  </a:lnTo>
                  <a:lnTo>
                    <a:pt x="968644" y="685847"/>
                  </a:lnTo>
                  <a:lnTo>
                    <a:pt x="923544" y="694943"/>
                  </a:lnTo>
                  <a:lnTo>
                    <a:pt x="115823" y="694943"/>
                  </a:lnTo>
                  <a:lnTo>
                    <a:pt x="70739" y="685847"/>
                  </a:lnTo>
                  <a:lnTo>
                    <a:pt x="33923" y="661034"/>
                  </a:lnTo>
                  <a:lnTo>
                    <a:pt x="9101" y="624220"/>
                  </a:lnTo>
                  <a:lnTo>
                    <a:pt x="0" y="579119"/>
                  </a:lnTo>
                  <a:lnTo>
                    <a:pt x="0" y="115823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98144" y="4375530"/>
            <a:ext cx="787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Validación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Documentos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Nor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ati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(8 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mayo)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7195" y="1137030"/>
            <a:ext cx="6699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1a Reunión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Nacional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capacitación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14602" y="1738629"/>
            <a:ext cx="1054100" cy="640715"/>
            <a:chOff x="1514602" y="1738629"/>
            <a:chExt cx="1054100" cy="640715"/>
          </a:xfrm>
        </p:grpSpPr>
        <p:sp>
          <p:nvSpPr>
            <p:cNvPr id="40" name="object 40"/>
            <p:cNvSpPr/>
            <p:nvPr/>
          </p:nvSpPr>
          <p:spPr>
            <a:xfrm>
              <a:off x="1520952" y="1744979"/>
              <a:ext cx="1041400" cy="628015"/>
            </a:xfrm>
            <a:custGeom>
              <a:avLst/>
              <a:gdLst/>
              <a:ahLst/>
              <a:cxnLst/>
              <a:rect l="l" t="t" r="r" b="b"/>
              <a:pathLst>
                <a:path w="1041400" h="628014">
                  <a:moveTo>
                    <a:pt x="936243" y="0"/>
                  </a:moveTo>
                  <a:lnTo>
                    <a:pt x="104647" y="0"/>
                  </a:lnTo>
                  <a:lnTo>
                    <a:pt x="63918" y="8225"/>
                  </a:lnTo>
                  <a:lnTo>
                    <a:pt x="30654" y="30654"/>
                  </a:lnTo>
                  <a:lnTo>
                    <a:pt x="8225" y="63918"/>
                  </a:lnTo>
                  <a:lnTo>
                    <a:pt x="0" y="104648"/>
                  </a:lnTo>
                  <a:lnTo>
                    <a:pt x="0" y="523240"/>
                  </a:lnTo>
                  <a:lnTo>
                    <a:pt x="8225" y="563969"/>
                  </a:lnTo>
                  <a:lnTo>
                    <a:pt x="30654" y="597233"/>
                  </a:lnTo>
                  <a:lnTo>
                    <a:pt x="63918" y="619662"/>
                  </a:lnTo>
                  <a:lnTo>
                    <a:pt x="104647" y="627888"/>
                  </a:lnTo>
                  <a:lnTo>
                    <a:pt x="936243" y="627888"/>
                  </a:lnTo>
                  <a:lnTo>
                    <a:pt x="976973" y="619662"/>
                  </a:lnTo>
                  <a:lnTo>
                    <a:pt x="1010237" y="597233"/>
                  </a:lnTo>
                  <a:lnTo>
                    <a:pt x="1032666" y="563969"/>
                  </a:lnTo>
                  <a:lnTo>
                    <a:pt x="1040891" y="523240"/>
                  </a:lnTo>
                  <a:lnTo>
                    <a:pt x="1040891" y="104648"/>
                  </a:lnTo>
                  <a:lnTo>
                    <a:pt x="1032666" y="63918"/>
                  </a:lnTo>
                  <a:lnTo>
                    <a:pt x="1010237" y="30654"/>
                  </a:lnTo>
                  <a:lnTo>
                    <a:pt x="976973" y="8225"/>
                  </a:lnTo>
                  <a:lnTo>
                    <a:pt x="93624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20952" y="1744979"/>
              <a:ext cx="1041400" cy="628015"/>
            </a:xfrm>
            <a:custGeom>
              <a:avLst/>
              <a:gdLst/>
              <a:ahLst/>
              <a:cxnLst/>
              <a:rect l="l" t="t" r="r" b="b"/>
              <a:pathLst>
                <a:path w="1041400" h="628014">
                  <a:moveTo>
                    <a:pt x="0" y="104648"/>
                  </a:move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7" y="0"/>
                  </a:lnTo>
                  <a:lnTo>
                    <a:pt x="936243" y="0"/>
                  </a:lnTo>
                  <a:lnTo>
                    <a:pt x="976973" y="8225"/>
                  </a:lnTo>
                  <a:lnTo>
                    <a:pt x="1010237" y="30654"/>
                  </a:lnTo>
                  <a:lnTo>
                    <a:pt x="1032666" y="63918"/>
                  </a:lnTo>
                  <a:lnTo>
                    <a:pt x="1040891" y="104648"/>
                  </a:lnTo>
                  <a:lnTo>
                    <a:pt x="1040891" y="523240"/>
                  </a:lnTo>
                  <a:lnTo>
                    <a:pt x="1032666" y="563969"/>
                  </a:lnTo>
                  <a:lnTo>
                    <a:pt x="1010237" y="597233"/>
                  </a:lnTo>
                  <a:lnTo>
                    <a:pt x="976973" y="619662"/>
                  </a:lnTo>
                  <a:lnTo>
                    <a:pt x="936243" y="627888"/>
                  </a:lnTo>
                  <a:lnTo>
                    <a:pt x="104647" y="627888"/>
                  </a:lnTo>
                  <a:lnTo>
                    <a:pt x="63918" y="619662"/>
                  </a:lnTo>
                  <a:lnTo>
                    <a:pt x="30654" y="597233"/>
                  </a:lnTo>
                  <a:lnTo>
                    <a:pt x="8225" y="563969"/>
                  </a:lnTo>
                  <a:lnTo>
                    <a:pt x="0" y="523240"/>
                  </a:lnTo>
                  <a:lnTo>
                    <a:pt x="0" y="104648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46682" y="1809953"/>
            <a:ext cx="789305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Elab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ió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 material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difusión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514602" y="2418333"/>
            <a:ext cx="1079500" cy="640715"/>
            <a:chOff x="1514602" y="2418333"/>
            <a:chExt cx="1079500" cy="640715"/>
          </a:xfrm>
        </p:grpSpPr>
        <p:sp>
          <p:nvSpPr>
            <p:cNvPr id="44" name="object 44"/>
            <p:cNvSpPr/>
            <p:nvPr/>
          </p:nvSpPr>
          <p:spPr>
            <a:xfrm>
              <a:off x="1520952" y="2424683"/>
              <a:ext cx="1066800" cy="628015"/>
            </a:xfrm>
            <a:custGeom>
              <a:avLst/>
              <a:gdLst/>
              <a:ahLst/>
              <a:cxnLst/>
              <a:rect l="l" t="t" r="r" b="b"/>
              <a:pathLst>
                <a:path w="1066800" h="628014">
                  <a:moveTo>
                    <a:pt x="962152" y="0"/>
                  </a:moveTo>
                  <a:lnTo>
                    <a:pt x="104647" y="0"/>
                  </a:lnTo>
                  <a:lnTo>
                    <a:pt x="63918" y="8225"/>
                  </a:lnTo>
                  <a:lnTo>
                    <a:pt x="30654" y="30654"/>
                  </a:lnTo>
                  <a:lnTo>
                    <a:pt x="8225" y="63918"/>
                  </a:lnTo>
                  <a:lnTo>
                    <a:pt x="0" y="104648"/>
                  </a:lnTo>
                  <a:lnTo>
                    <a:pt x="0" y="523239"/>
                  </a:lnTo>
                  <a:lnTo>
                    <a:pt x="8225" y="563969"/>
                  </a:lnTo>
                  <a:lnTo>
                    <a:pt x="30654" y="597233"/>
                  </a:lnTo>
                  <a:lnTo>
                    <a:pt x="63918" y="619662"/>
                  </a:lnTo>
                  <a:lnTo>
                    <a:pt x="104647" y="627888"/>
                  </a:lnTo>
                  <a:lnTo>
                    <a:pt x="962152" y="627888"/>
                  </a:lnTo>
                  <a:lnTo>
                    <a:pt x="1002881" y="619662"/>
                  </a:lnTo>
                  <a:lnTo>
                    <a:pt x="1036145" y="597233"/>
                  </a:lnTo>
                  <a:lnTo>
                    <a:pt x="1058574" y="563969"/>
                  </a:lnTo>
                  <a:lnTo>
                    <a:pt x="1066799" y="523239"/>
                  </a:lnTo>
                  <a:lnTo>
                    <a:pt x="1066799" y="104648"/>
                  </a:lnTo>
                  <a:lnTo>
                    <a:pt x="1058574" y="63918"/>
                  </a:lnTo>
                  <a:lnTo>
                    <a:pt x="1036145" y="30654"/>
                  </a:lnTo>
                  <a:lnTo>
                    <a:pt x="1002881" y="8225"/>
                  </a:lnTo>
                  <a:lnTo>
                    <a:pt x="9621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20952" y="2424683"/>
              <a:ext cx="1066800" cy="628015"/>
            </a:xfrm>
            <a:custGeom>
              <a:avLst/>
              <a:gdLst/>
              <a:ahLst/>
              <a:cxnLst/>
              <a:rect l="l" t="t" r="r" b="b"/>
              <a:pathLst>
                <a:path w="1066800" h="628014">
                  <a:moveTo>
                    <a:pt x="0" y="104648"/>
                  </a:move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7" y="0"/>
                  </a:lnTo>
                  <a:lnTo>
                    <a:pt x="962152" y="0"/>
                  </a:lnTo>
                  <a:lnTo>
                    <a:pt x="1002881" y="8225"/>
                  </a:lnTo>
                  <a:lnTo>
                    <a:pt x="1036145" y="30654"/>
                  </a:lnTo>
                  <a:lnTo>
                    <a:pt x="1058574" y="63918"/>
                  </a:lnTo>
                  <a:lnTo>
                    <a:pt x="1066799" y="104648"/>
                  </a:lnTo>
                  <a:lnTo>
                    <a:pt x="1066799" y="523239"/>
                  </a:lnTo>
                  <a:lnTo>
                    <a:pt x="1058574" y="563969"/>
                  </a:lnTo>
                  <a:lnTo>
                    <a:pt x="1036145" y="597233"/>
                  </a:lnTo>
                  <a:lnTo>
                    <a:pt x="1002881" y="619662"/>
                  </a:lnTo>
                  <a:lnTo>
                    <a:pt x="962152" y="627888"/>
                  </a:lnTo>
                  <a:lnTo>
                    <a:pt x="104647" y="627888"/>
                  </a:lnTo>
                  <a:lnTo>
                    <a:pt x="63918" y="619662"/>
                  </a:lnTo>
                  <a:lnTo>
                    <a:pt x="30654" y="597233"/>
                  </a:lnTo>
                  <a:lnTo>
                    <a:pt x="8225" y="563969"/>
                  </a:lnTo>
                  <a:lnTo>
                    <a:pt x="0" y="523239"/>
                  </a:lnTo>
                  <a:lnTo>
                    <a:pt x="0" y="10464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637538" y="2566542"/>
            <a:ext cx="8350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Entrega 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PTIE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(1er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envío)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514602" y="3110229"/>
            <a:ext cx="1108710" cy="1134745"/>
            <a:chOff x="1514602" y="3110229"/>
            <a:chExt cx="1108710" cy="1134745"/>
          </a:xfrm>
        </p:grpSpPr>
        <p:sp>
          <p:nvSpPr>
            <p:cNvPr id="48" name="object 48"/>
            <p:cNvSpPr/>
            <p:nvPr/>
          </p:nvSpPr>
          <p:spPr>
            <a:xfrm>
              <a:off x="1520952" y="3116579"/>
              <a:ext cx="1096010" cy="1122045"/>
            </a:xfrm>
            <a:custGeom>
              <a:avLst/>
              <a:gdLst/>
              <a:ahLst/>
              <a:cxnLst/>
              <a:rect l="l" t="t" r="r" b="b"/>
              <a:pathLst>
                <a:path w="1096010" h="1122045">
                  <a:moveTo>
                    <a:pt x="913129" y="0"/>
                  </a:moveTo>
                  <a:lnTo>
                    <a:pt x="182625" y="0"/>
                  </a:lnTo>
                  <a:lnTo>
                    <a:pt x="134084" y="6525"/>
                  </a:lnTo>
                  <a:lnTo>
                    <a:pt x="90461" y="24939"/>
                  </a:lnTo>
                  <a:lnTo>
                    <a:pt x="53498" y="53498"/>
                  </a:lnTo>
                  <a:lnTo>
                    <a:pt x="24939" y="90461"/>
                  </a:lnTo>
                  <a:lnTo>
                    <a:pt x="6525" y="134084"/>
                  </a:lnTo>
                  <a:lnTo>
                    <a:pt x="0" y="182625"/>
                  </a:lnTo>
                  <a:lnTo>
                    <a:pt x="0" y="939038"/>
                  </a:lnTo>
                  <a:lnTo>
                    <a:pt x="6525" y="987579"/>
                  </a:lnTo>
                  <a:lnTo>
                    <a:pt x="24939" y="1031202"/>
                  </a:lnTo>
                  <a:lnTo>
                    <a:pt x="53498" y="1068165"/>
                  </a:lnTo>
                  <a:lnTo>
                    <a:pt x="90461" y="1096724"/>
                  </a:lnTo>
                  <a:lnTo>
                    <a:pt x="134084" y="1115138"/>
                  </a:lnTo>
                  <a:lnTo>
                    <a:pt x="182625" y="1121664"/>
                  </a:lnTo>
                  <a:lnTo>
                    <a:pt x="913129" y="1121664"/>
                  </a:lnTo>
                  <a:lnTo>
                    <a:pt x="961671" y="1115138"/>
                  </a:lnTo>
                  <a:lnTo>
                    <a:pt x="1005294" y="1096724"/>
                  </a:lnTo>
                  <a:lnTo>
                    <a:pt x="1042257" y="1068165"/>
                  </a:lnTo>
                  <a:lnTo>
                    <a:pt x="1070816" y="1031202"/>
                  </a:lnTo>
                  <a:lnTo>
                    <a:pt x="1089230" y="987579"/>
                  </a:lnTo>
                  <a:lnTo>
                    <a:pt x="1095755" y="939038"/>
                  </a:lnTo>
                  <a:lnTo>
                    <a:pt x="1095755" y="182625"/>
                  </a:lnTo>
                  <a:lnTo>
                    <a:pt x="1089230" y="134084"/>
                  </a:lnTo>
                  <a:lnTo>
                    <a:pt x="1070816" y="90461"/>
                  </a:lnTo>
                  <a:lnTo>
                    <a:pt x="1042257" y="53498"/>
                  </a:lnTo>
                  <a:lnTo>
                    <a:pt x="1005294" y="24939"/>
                  </a:lnTo>
                  <a:lnTo>
                    <a:pt x="961671" y="6525"/>
                  </a:lnTo>
                  <a:lnTo>
                    <a:pt x="91312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20952" y="3116579"/>
              <a:ext cx="1096010" cy="1122045"/>
            </a:xfrm>
            <a:custGeom>
              <a:avLst/>
              <a:gdLst/>
              <a:ahLst/>
              <a:cxnLst/>
              <a:rect l="l" t="t" r="r" b="b"/>
              <a:pathLst>
                <a:path w="1096010" h="1122045">
                  <a:moveTo>
                    <a:pt x="0" y="182625"/>
                  </a:moveTo>
                  <a:lnTo>
                    <a:pt x="6525" y="134084"/>
                  </a:lnTo>
                  <a:lnTo>
                    <a:pt x="24939" y="90461"/>
                  </a:lnTo>
                  <a:lnTo>
                    <a:pt x="53498" y="53498"/>
                  </a:lnTo>
                  <a:lnTo>
                    <a:pt x="90461" y="24939"/>
                  </a:lnTo>
                  <a:lnTo>
                    <a:pt x="134084" y="6525"/>
                  </a:lnTo>
                  <a:lnTo>
                    <a:pt x="182625" y="0"/>
                  </a:lnTo>
                  <a:lnTo>
                    <a:pt x="913129" y="0"/>
                  </a:lnTo>
                  <a:lnTo>
                    <a:pt x="961671" y="6525"/>
                  </a:lnTo>
                  <a:lnTo>
                    <a:pt x="1005294" y="24939"/>
                  </a:lnTo>
                  <a:lnTo>
                    <a:pt x="1042257" y="53498"/>
                  </a:lnTo>
                  <a:lnTo>
                    <a:pt x="1070816" y="90461"/>
                  </a:lnTo>
                  <a:lnTo>
                    <a:pt x="1089230" y="134084"/>
                  </a:lnTo>
                  <a:lnTo>
                    <a:pt x="1095755" y="182625"/>
                  </a:lnTo>
                  <a:lnTo>
                    <a:pt x="1095755" y="939038"/>
                  </a:lnTo>
                  <a:lnTo>
                    <a:pt x="1089230" y="987579"/>
                  </a:lnTo>
                  <a:lnTo>
                    <a:pt x="1070816" y="1031202"/>
                  </a:lnTo>
                  <a:lnTo>
                    <a:pt x="1042257" y="1068165"/>
                  </a:lnTo>
                  <a:lnTo>
                    <a:pt x="1005294" y="1096724"/>
                  </a:lnTo>
                  <a:lnTo>
                    <a:pt x="961671" y="1115138"/>
                  </a:lnTo>
                  <a:lnTo>
                    <a:pt x="913129" y="1121664"/>
                  </a:lnTo>
                  <a:lnTo>
                    <a:pt x="182625" y="1121664"/>
                  </a:lnTo>
                  <a:lnTo>
                    <a:pt x="134084" y="1115138"/>
                  </a:lnTo>
                  <a:lnTo>
                    <a:pt x="90461" y="1096724"/>
                  </a:lnTo>
                  <a:lnTo>
                    <a:pt x="53498" y="1068165"/>
                  </a:lnTo>
                  <a:lnTo>
                    <a:pt x="24939" y="1031202"/>
                  </a:lnTo>
                  <a:lnTo>
                    <a:pt x="6525" y="987579"/>
                  </a:lnTo>
                  <a:lnTo>
                    <a:pt x="0" y="939038"/>
                  </a:lnTo>
                  <a:lnTo>
                    <a:pt x="0" y="18262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654810" y="3124326"/>
            <a:ext cx="826769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94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Reunión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asesoría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0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elaboración del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PTIE, Formato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Apoyos 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Cédula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Informativa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23746" y="4283709"/>
            <a:ext cx="1070610" cy="765810"/>
            <a:chOff x="1523746" y="4283709"/>
            <a:chExt cx="1070610" cy="765810"/>
          </a:xfrm>
        </p:grpSpPr>
        <p:sp>
          <p:nvSpPr>
            <p:cNvPr id="52" name="object 52"/>
            <p:cNvSpPr/>
            <p:nvPr/>
          </p:nvSpPr>
          <p:spPr>
            <a:xfrm>
              <a:off x="1530096" y="4290059"/>
              <a:ext cx="1057910" cy="753110"/>
            </a:xfrm>
            <a:custGeom>
              <a:avLst/>
              <a:gdLst/>
              <a:ahLst/>
              <a:cxnLst/>
              <a:rect l="l" t="t" r="r" b="b"/>
              <a:pathLst>
                <a:path w="1057910" h="753110">
                  <a:moveTo>
                    <a:pt x="932179" y="0"/>
                  </a:moveTo>
                  <a:lnTo>
                    <a:pt x="125476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54" y="676239"/>
                  </a:lnTo>
                  <a:lnTo>
                    <a:pt x="36734" y="716121"/>
                  </a:lnTo>
                  <a:lnTo>
                    <a:pt x="76616" y="743001"/>
                  </a:lnTo>
                  <a:lnTo>
                    <a:pt x="125476" y="752856"/>
                  </a:lnTo>
                  <a:lnTo>
                    <a:pt x="932179" y="752856"/>
                  </a:lnTo>
                  <a:lnTo>
                    <a:pt x="981039" y="743001"/>
                  </a:lnTo>
                  <a:lnTo>
                    <a:pt x="1020921" y="716121"/>
                  </a:lnTo>
                  <a:lnTo>
                    <a:pt x="1047801" y="676239"/>
                  </a:lnTo>
                  <a:lnTo>
                    <a:pt x="1057655" y="627379"/>
                  </a:lnTo>
                  <a:lnTo>
                    <a:pt x="1057655" y="125475"/>
                  </a:lnTo>
                  <a:lnTo>
                    <a:pt x="1047801" y="76616"/>
                  </a:lnTo>
                  <a:lnTo>
                    <a:pt x="1020921" y="36734"/>
                  </a:lnTo>
                  <a:lnTo>
                    <a:pt x="981039" y="9854"/>
                  </a:lnTo>
                  <a:lnTo>
                    <a:pt x="93217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30096" y="4290059"/>
              <a:ext cx="1057910" cy="753110"/>
            </a:xfrm>
            <a:custGeom>
              <a:avLst/>
              <a:gdLst/>
              <a:ahLst/>
              <a:cxnLst/>
              <a:rect l="l" t="t" r="r" b="b"/>
              <a:pathLst>
                <a:path w="1057910" h="75311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6" y="0"/>
                  </a:lnTo>
                  <a:lnTo>
                    <a:pt x="932179" y="0"/>
                  </a:lnTo>
                  <a:lnTo>
                    <a:pt x="981039" y="9854"/>
                  </a:lnTo>
                  <a:lnTo>
                    <a:pt x="1020921" y="36734"/>
                  </a:lnTo>
                  <a:lnTo>
                    <a:pt x="1047801" y="76616"/>
                  </a:lnTo>
                  <a:lnTo>
                    <a:pt x="1057655" y="125475"/>
                  </a:lnTo>
                  <a:lnTo>
                    <a:pt x="1057655" y="627379"/>
                  </a:lnTo>
                  <a:lnTo>
                    <a:pt x="1047801" y="676239"/>
                  </a:lnTo>
                  <a:lnTo>
                    <a:pt x="1020921" y="716121"/>
                  </a:lnTo>
                  <a:lnTo>
                    <a:pt x="981039" y="743001"/>
                  </a:lnTo>
                  <a:lnTo>
                    <a:pt x="932179" y="752856"/>
                  </a:lnTo>
                  <a:lnTo>
                    <a:pt x="125476" y="752856"/>
                  </a:lnTo>
                  <a:lnTo>
                    <a:pt x="76616" y="743001"/>
                  </a:lnTo>
                  <a:lnTo>
                    <a:pt x="36734" y="716121"/>
                  </a:lnTo>
                  <a:lnTo>
                    <a:pt x="9854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00529" y="4343146"/>
            <a:ext cx="716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oración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  entrega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material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difusión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762757" y="580390"/>
            <a:ext cx="1275080" cy="655955"/>
            <a:chOff x="2762757" y="580390"/>
            <a:chExt cx="1275080" cy="655955"/>
          </a:xfrm>
        </p:grpSpPr>
        <p:sp>
          <p:nvSpPr>
            <p:cNvPr id="56" name="object 56"/>
            <p:cNvSpPr/>
            <p:nvPr/>
          </p:nvSpPr>
          <p:spPr>
            <a:xfrm>
              <a:off x="2769107" y="586740"/>
              <a:ext cx="1262380" cy="643255"/>
            </a:xfrm>
            <a:custGeom>
              <a:avLst/>
              <a:gdLst/>
              <a:ahLst/>
              <a:cxnLst/>
              <a:rect l="l" t="t" r="r" b="b"/>
              <a:pathLst>
                <a:path w="1262379" h="643255">
                  <a:moveTo>
                    <a:pt x="1154683" y="0"/>
                  </a:moveTo>
                  <a:lnTo>
                    <a:pt x="107187" y="0"/>
                  </a:lnTo>
                  <a:lnTo>
                    <a:pt x="65472" y="8425"/>
                  </a:lnTo>
                  <a:lnTo>
                    <a:pt x="31400" y="31400"/>
                  </a:lnTo>
                  <a:lnTo>
                    <a:pt x="8425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5" y="577655"/>
                  </a:lnTo>
                  <a:lnTo>
                    <a:pt x="31400" y="611727"/>
                  </a:lnTo>
                  <a:lnTo>
                    <a:pt x="65472" y="634702"/>
                  </a:lnTo>
                  <a:lnTo>
                    <a:pt x="107187" y="643127"/>
                  </a:lnTo>
                  <a:lnTo>
                    <a:pt x="1154683" y="643127"/>
                  </a:lnTo>
                  <a:lnTo>
                    <a:pt x="1196399" y="634702"/>
                  </a:lnTo>
                  <a:lnTo>
                    <a:pt x="1230471" y="611727"/>
                  </a:lnTo>
                  <a:lnTo>
                    <a:pt x="1253446" y="577655"/>
                  </a:lnTo>
                  <a:lnTo>
                    <a:pt x="1261871" y="535939"/>
                  </a:lnTo>
                  <a:lnTo>
                    <a:pt x="1261871" y="107187"/>
                  </a:lnTo>
                  <a:lnTo>
                    <a:pt x="1253446" y="65472"/>
                  </a:lnTo>
                  <a:lnTo>
                    <a:pt x="1230471" y="31400"/>
                  </a:lnTo>
                  <a:lnTo>
                    <a:pt x="1196399" y="8425"/>
                  </a:lnTo>
                  <a:lnTo>
                    <a:pt x="11546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9107" y="586740"/>
              <a:ext cx="1262380" cy="643255"/>
            </a:xfrm>
            <a:custGeom>
              <a:avLst/>
              <a:gdLst/>
              <a:ahLst/>
              <a:cxnLst/>
              <a:rect l="l" t="t" r="r" b="b"/>
              <a:pathLst>
                <a:path w="1262379" h="643255">
                  <a:moveTo>
                    <a:pt x="0" y="107187"/>
                  </a:moveTo>
                  <a:lnTo>
                    <a:pt x="8425" y="65472"/>
                  </a:lnTo>
                  <a:lnTo>
                    <a:pt x="31400" y="31400"/>
                  </a:lnTo>
                  <a:lnTo>
                    <a:pt x="65472" y="8425"/>
                  </a:lnTo>
                  <a:lnTo>
                    <a:pt x="107187" y="0"/>
                  </a:lnTo>
                  <a:lnTo>
                    <a:pt x="1154683" y="0"/>
                  </a:lnTo>
                  <a:lnTo>
                    <a:pt x="1196399" y="8425"/>
                  </a:lnTo>
                  <a:lnTo>
                    <a:pt x="1230471" y="31400"/>
                  </a:lnTo>
                  <a:lnTo>
                    <a:pt x="1253446" y="65472"/>
                  </a:lnTo>
                  <a:lnTo>
                    <a:pt x="1261871" y="107187"/>
                  </a:lnTo>
                  <a:lnTo>
                    <a:pt x="1261871" y="535939"/>
                  </a:lnTo>
                  <a:lnTo>
                    <a:pt x="1253446" y="577655"/>
                  </a:lnTo>
                  <a:lnTo>
                    <a:pt x="1230471" y="611727"/>
                  </a:lnTo>
                  <a:lnTo>
                    <a:pt x="1196399" y="634702"/>
                  </a:lnTo>
                  <a:lnTo>
                    <a:pt x="1154683" y="643127"/>
                  </a:lnTo>
                  <a:lnTo>
                    <a:pt x="107187" y="643127"/>
                  </a:lnTo>
                  <a:lnTo>
                    <a:pt x="65472" y="634702"/>
                  </a:lnTo>
                  <a:lnTo>
                    <a:pt x="31400" y="611727"/>
                  </a:lnTo>
                  <a:lnTo>
                    <a:pt x="8425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750566" y="1282953"/>
            <a:ext cx="1299210" cy="932180"/>
            <a:chOff x="2750566" y="1282953"/>
            <a:chExt cx="1299210" cy="932180"/>
          </a:xfrm>
        </p:grpSpPr>
        <p:sp>
          <p:nvSpPr>
            <p:cNvPr id="59" name="object 59"/>
            <p:cNvSpPr/>
            <p:nvPr/>
          </p:nvSpPr>
          <p:spPr>
            <a:xfrm>
              <a:off x="2756916" y="1289303"/>
              <a:ext cx="1286510" cy="919480"/>
            </a:xfrm>
            <a:custGeom>
              <a:avLst/>
              <a:gdLst/>
              <a:ahLst/>
              <a:cxnLst/>
              <a:rect l="l" t="t" r="r" b="b"/>
              <a:pathLst>
                <a:path w="1286510" h="919480">
                  <a:moveTo>
                    <a:pt x="1133094" y="0"/>
                  </a:moveTo>
                  <a:lnTo>
                    <a:pt x="153161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0" y="765810"/>
                  </a:lnTo>
                  <a:lnTo>
                    <a:pt x="7808" y="814218"/>
                  </a:lnTo>
                  <a:lnTo>
                    <a:pt x="29553" y="856262"/>
                  </a:lnTo>
                  <a:lnTo>
                    <a:pt x="62709" y="889418"/>
                  </a:lnTo>
                  <a:lnTo>
                    <a:pt x="104753" y="911163"/>
                  </a:lnTo>
                  <a:lnTo>
                    <a:pt x="153161" y="918972"/>
                  </a:lnTo>
                  <a:lnTo>
                    <a:pt x="1133094" y="918972"/>
                  </a:lnTo>
                  <a:lnTo>
                    <a:pt x="1181502" y="911163"/>
                  </a:lnTo>
                  <a:lnTo>
                    <a:pt x="1223546" y="889418"/>
                  </a:lnTo>
                  <a:lnTo>
                    <a:pt x="1256702" y="856262"/>
                  </a:lnTo>
                  <a:lnTo>
                    <a:pt x="1278447" y="814218"/>
                  </a:lnTo>
                  <a:lnTo>
                    <a:pt x="1286256" y="765810"/>
                  </a:lnTo>
                  <a:lnTo>
                    <a:pt x="1286256" y="153162"/>
                  </a:lnTo>
                  <a:lnTo>
                    <a:pt x="1278447" y="104753"/>
                  </a:lnTo>
                  <a:lnTo>
                    <a:pt x="1256702" y="62709"/>
                  </a:lnTo>
                  <a:lnTo>
                    <a:pt x="1223546" y="29553"/>
                  </a:lnTo>
                  <a:lnTo>
                    <a:pt x="1181502" y="7808"/>
                  </a:lnTo>
                  <a:lnTo>
                    <a:pt x="113309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56916" y="1289303"/>
              <a:ext cx="1286510" cy="919480"/>
            </a:xfrm>
            <a:custGeom>
              <a:avLst/>
              <a:gdLst/>
              <a:ahLst/>
              <a:cxnLst/>
              <a:rect l="l" t="t" r="r" b="b"/>
              <a:pathLst>
                <a:path w="1286510" h="919480">
                  <a:moveTo>
                    <a:pt x="0" y="153162"/>
                  </a:moveTo>
                  <a:lnTo>
                    <a:pt x="7808" y="104753"/>
                  </a:lnTo>
                  <a:lnTo>
                    <a:pt x="29553" y="62709"/>
                  </a:lnTo>
                  <a:lnTo>
                    <a:pt x="62709" y="29553"/>
                  </a:lnTo>
                  <a:lnTo>
                    <a:pt x="104753" y="7808"/>
                  </a:lnTo>
                  <a:lnTo>
                    <a:pt x="153161" y="0"/>
                  </a:lnTo>
                  <a:lnTo>
                    <a:pt x="1133094" y="0"/>
                  </a:lnTo>
                  <a:lnTo>
                    <a:pt x="1181502" y="7808"/>
                  </a:lnTo>
                  <a:lnTo>
                    <a:pt x="1223546" y="29553"/>
                  </a:lnTo>
                  <a:lnTo>
                    <a:pt x="1256702" y="62709"/>
                  </a:lnTo>
                  <a:lnTo>
                    <a:pt x="1278447" y="104753"/>
                  </a:lnTo>
                  <a:lnTo>
                    <a:pt x="1286256" y="153162"/>
                  </a:lnTo>
                  <a:lnTo>
                    <a:pt x="1286256" y="765810"/>
                  </a:lnTo>
                  <a:lnTo>
                    <a:pt x="1278447" y="814218"/>
                  </a:lnTo>
                  <a:lnTo>
                    <a:pt x="1256702" y="856262"/>
                  </a:lnTo>
                  <a:lnTo>
                    <a:pt x="1223546" y="889418"/>
                  </a:lnTo>
                  <a:lnTo>
                    <a:pt x="1181502" y="911163"/>
                  </a:lnTo>
                  <a:lnTo>
                    <a:pt x="1133094" y="918972"/>
                  </a:lnTo>
                  <a:lnTo>
                    <a:pt x="153161" y="918972"/>
                  </a:lnTo>
                  <a:lnTo>
                    <a:pt x="104753" y="911163"/>
                  </a:lnTo>
                  <a:lnTo>
                    <a:pt x="62709" y="889418"/>
                  </a:lnTo>
                  <a:lnTo>
                    <a:pt x="29553" y="856262"/>
                  </a:lnTo>
                  <a:lnTo>
                    <a:pt x="7808" y="814218"/>
                  </a:lnTo>
                  <a:lnTo>
                    <a:pt x="0" y="765810"/>
                  </a:lnTo>
                  <a:lnTo>
                    <a:pt x="0" y="153162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736850" y="2259838"/>
            <a:ext cx="1299210" cy="770255"/>
            <a:chOff x="2736850" y="2259838"/>
            <a:chExt cx="1299210" cy="770255"/>
          </a:xfrm>
        </p:grpSpPr>
        <p:sp>
          <p:nvSpPr>
            <p:cNvPr id="62" name="object 62"/>
            <p:cNvSpPr/>
            <p:nvPr/>
          </p:nvSpPr>
          <p:spPr>
            <a:xfrm>
              <a:off x="2743200" y="2266188"/>
              <a:ext cx="1286510" cy="757555"/>
            </a:xfrm>
            <a:custGeom>
              <a:avLst/>
              <a:gdLst/>
              <a:ahLst/>
              <a:cxnLst/>
              <a:rect l="l" t="t" r="r" b="b"/>
              <a:pathLst>
                <a:path w="1286510" h="757555">
                  <a:moveTo>
                    <a:pt x="1160017" y="0"/>
                  </a:moveTo>
                  <a:lnTo>
                    <a:pt x="126237" y="0"/>
                  </a:lnTo>
                  <a:lnTo>
                    <a:pt x="77098" y="9919"/>
                  </a:lnTo>
                  <a:lnTo>
                    <a:pt x="36972" y="36972"/>
                  </a:lnTo>
                  <a:lnTo>
                    <a:pt x="9919" y="77098"/>
                  </a:lnTo>
                  <a:lnTo>
                    <a:pt x="0" y="126237"/>
                  </a:lnTo>
                  <a:lnTo>
                    <a:pt x="0" y="631189"/>
                  </a:lnTo>
                  <a:lnTo>
                    <a:pt x="9919" y="680329"/>
                  </a:lnTo>
                  <a:lnTo>
                    <a:pt x="36972" y="720455"/>
                  </a:lnTo>
                  <a:lnTo>
                    <a:pt x="77098" y="747508"/>
                  </a:lnTo>
                  <a:lnTo>
                    <a:pt x="126237" y="757427"/>
                  </a:lnTo>
                  <a:lnTo>
                    <a:pt x="1160017" y="757427"/>
                  </a:lnTo>
                  <a:lnTo>
                    <a:pt x="1209157" y="747508"/>
                  </a:lnTo>
                  <a:lnTo>
                    <a:pt x="1249283" y="720455"/>
                  </a:lnTo>
                  <a:lnTo>
                    <a:pt x="1276336" y="680329"/>
                  </a:lnTo>
                  <a:lnTo>
                    <a:pt x="1286255" y="631189"/>
                  </a:lnTo>
                  <a:lnTo>
                    <a:pt x="1286255" y="126237"/>
                  </a:lnTo>
                  <a:lnTo>
                    <a:pt x="1276336" y="77098"/>
                  </a:lnTo>
                  <a:lnTo>
                    <a:pt x="1249283" y="36972"/>
                  </a:lnTo>
                  <a:lnTo>
                    <a:pt x="1209157" y="9919"/>
                  </a:lnTo>
                  <a:lnTo>
                    <a:pt x="1160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43200" y="2266188"/>
              <a:ext cx="1286510" cy="757555"/>
            </a:xfrm>
            <a:custGeom>
              <a:avLst/>
              <a:gdLst/>
              <a:ahLst/>
              <a:cxnLst/>
              <a:rect l="l" t="t" r="r" b="b"/>
              <a:pathLst>
                <a:path w="1286510" h="757555">
                  <a:moveTo>
                    <a:pt x="0" y="126237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7" y="0"/>
                  </a:lnTo>
                  <a:lnTo>
                    <a:pt x="1160017" y="0"/>
                  </a:lnTo>
                  <a:lnTo>
                    <a:pt x="1209157" y="9919"/>
                  </a:lnTo>
                  <a:lnTo>
                    <a:pt x="1249283" y="36972"/>
                  </a:lnTo>
                  <a:lnTo>
                    <a:pt x="1276336" y="77098"/>
                  </a:lnTo>
                  <a:lnTo>
                    <a:pt x="1286255" y="126237"/>
                  </a:lnTo>
                  <a:lnTo>
                    <a:pt x="1286255" y="631189"/>
                  </a:lnTo>
                  <a:lnTo>
                    <a:pt x="1276336" y="680329"/>
                  </a:lnTo>
                  <a:lnTo>
                    <a:pt x="1249283" y="720455"/>
                  </a:lnTo>
                  <a:lnTo>
                    <a:pt x="1209157" y="747508"/>
                  </a:lnTo>
                  <a:lnTo>
                    <a:pt x="1160017" y="757427"/>
                  </a:lnTo>
                  <a:lnTo>
                    <a:pt x="126237" y="757427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89"/>
                  </a:lnTo>
                  <a:lnTo>
                    <a:pt x="0" y="12623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2698750" y="3079750"/>
            <a:ext cx="1320800" cy="1584325"/>
            <a:chOff x="2698750" y="3079750"/>
            <a:chExt cx="1320800" cy="1584325"/>
          </a:xfrm>
        </p:grpSpPr>
        <p:sp>
          <p:nvSpPr>
            <p:cNvPr id="65" name="object 65"/>
            <p:cNvSpPr/>
            <p:nvPr/>
          </p:nvSpPr>
          <p:spPr>
            <a:xfrm>
              <a:off x="2727959" y="3086100"/>
              <a:ext cx="1285240" cy="617220"/>
            </a:xfrm>
            <a:custGeom>
              <a:avLst/>
              <a:gdLst/>
              <a:ahLst/>
              <a:cxnLst/>
              <a:rect l="l" t="t" r="r" b="b"/>
              <a:pathLst>
                <a:path w="1285239" h="617220">
                  <a:moveTo>
                    <a:pt x="1181862" y="0"/>
                  </a:moveTo>
                  <a:lnTo>
                    <a:pt x="102869" y="0"/>
                  </a:lnTo>
                  <a:lnTo>
                    <a:pt x="62847" y="8090"/>
                  </a:lnTo>
                  <a:lnTo>
                    <a:pt x="30146" y="30146"/>
                  </a:lnTo>
                  <a:lnTo>
                    <a:pt x="8090" y="62847"/>
                  </a:lnTo>
                  <a:lnTo>
                    <a:pt x="0" y="102870"/>
                  </a:lnTo>
                  <a:lnTo>
                    <a:pt x="0" y="514350"/>
                  </a:lnTo>
                  <a:lnTo>
                    <a:pt x="8090" y="554372"/>
                  </a:lnTo>
                  <a:lnTo>
                    <a:pt x="30146" y="587073"/>
                  </a:lnTo>
                  <a:lnTo>
                    <a:pt x="62847" y="609129"/>
                  </a:lnTo>
                  <a:lnTo>
                    <a:pt x="102869" y="617219"/>
                  </a:lnTo>
                  <a:lnTo>
                    <a:pt x="1181862" y="617219"/>
                  </a:lnTo>
                  <a:lnTo>
                    <a:pt x="1221884" y="609129"/>
                  </a:lnTo>
                  <a:lnTo>
                    <a:pt x="1254585" y="587073"/>
                  </a:lnTo>
                  <a:lnTo>
                    <a:pt x="1276641" y="554372"/>
                  </a:lnTo>
                  <a:lnTo>
                    <a:pt x="1284731" y="514350"/>
                  </a:lnTo>
                  <a:lnTo>
                    <a:pt x="1284731" y="102870"/>
                  </a:lnTo>
                  <a:lnTo>
                    <a:pt x="1276641" y="62847"/>
                  </a:lnTo>
                  <a:lnTo>
                    <a:pt x="1254585" y="30146"/>
                  </a:lnTo>
                  <a:lnTo>
                    <a:pt x="1221884" y="8090"/>
                  </a:lnTo>
                  <a:lnTo>
                    <a:pt x="11818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27959" y="3086100"/>
              <a:ext cx="1285240" cy="617220"/>
            </a:xfrm>
            <a:custGeom>
              <a:avLst/>
              <a:gdLst/>
              <a:ahLst/>
              <a:cxnLst/>
              <a:rect l="l" t="t" r="r" b="b"/>
              <a:pathLst>
                <a:path w="1285239" h="617220">
                  <a:moveTo>
                    <a:pt x="0" y="102870"/>
                  </a:moveTo>
                  <a:lnTo>
                    <a:pt x="8090" y="62847"/>
                  </a:lnTo>
                  <a:lnTo>
                    <a:pt x="30146" y="30146"/>
                  </a:lnTo>
                  <a:lnTo>
                    <a:pt x="62847" y="8090"/>
                  </a:lnTo>
                  <a:lnTo>
                    <a:pt x="102869" y="0"/>
                  </a:lnTo>
                  <a:lnTo>
                    <a:pt x="1181862" y="0"/>
                  </a:lnTo>
                  <a:lnTo>
                    <a:pt x="1221884" y="8090"/>
                  </a:lnTo>
                  <a:lnTo>
                    <a:pt x="1254585" y="30146"/>
                  </a:lnTo>
                  <a:lnTo>
                    <a:pt x="1276641" y="62847"/>
                  </a:lnTo>
                  <a:lnTo>
                    <a:pt x="1284731" y="102870"/>
                  </a:lnTo>
                  <a:lnTo>
                    <a:pt x="1284731" y="514350"/>
                  </a:lnTo>
                  <a:lnTo>
                    <a:pt x="1276641" y="554372"/>
                  </a:lnTo>
                  <a:lnTo>
                    <a:pt x="1254585" y="587073"/>
                  </a:lnTo>
                  <a:lnTo>
                    <a:pt x="1221884" y="609129"/>
                  </a:lnTo>
                  <a:lnTo>
                    <a:pt x="1181862" y="617219"/>
                  </a:lnTo>
                  <a:lnTo>
                    <a:pt x="102869" y="617219"/>
                  </a:lnTo>
                  <a:lnTo>
                    <a:pt x="62847" y="609129"/>
                  </a:lnTo>
                  <a:lnTo>
                    <a:pt x="30146" y="587073"/>
                  </a:lnTo>
                  <a:lnTo>
                    <a:pt x="8090" y="554372"/>
                  </a:lnTo>
                  <a:lnTo>
                    <a:pt x="0" y="514350"/>
                  </a:lnTo>
                  <a:lnTo>
                    <a:pt x="0" y="10287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05100" y="3771900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1160017" y="0"/>
                  </a:moveTo>
                  <a:lnTo>
                    <a:pt x="147574" y="0"/>
                  </a:lnTo>
                  <a:lnTo>
                    <a:pt x="100917" y="7520"/>
                  </a:lnTo>
                  <a:lnTo>
                    <a:pt x="60405" y="28464"/>
                  </a:lnTo>
                  <a:lnTo>
                    <a:pt x="28464" y="60405"/>
                  </a:lnTo>
                  <a:lnTo>
                    <a:pt x="7520" y="100917"/>
                  </a:lnTo>
                  <a:lnTo>
                    <a:pt x="0" y="147574"/>
                  </a:lnTo>
                  <a:lnTo>
                    <a:pt x="0" y="737869"/>
                  </a:lnTo>
                  <a:lnTo>
                    <a:pt x="7520" y="784526"/>
                  </a:lnTo>
                  <a:lnTo>
                    <a:pt x="28464" y="825038"/>
                  </a:lnTo>
                  <a:lnTo>
                    <a:pt x="60405" y="856979"/>
                  </a:lnTo>
                  <a:lnTo>
                    <a:pt x="100917" y="877923"/>
                  </a:lnTo>
                  <a:lnTo>
                    <a:pt x="147574" y="885444"/>
                  </a:lnTo>
                  <a:lnTo>
                    <a:pt x="1160017" y="885444"/>
                  </a:lnTo>
                  <a:lnTo>
                    <a:pt x="1206674" y="877923"/>
                  </a:lnTo>
                  <a:lnTo>
                    <a:pt x="1247186" y="856979"/>
                  </a:lnTo>
                  <a:lnTo>
                    <a:pt x="1279127" y="825038"/>
                  </a:lnTo>
                  <a:lnTo>
                    <a:pt x="1300071" y="784526"/>
                  </a:lnTo>
                  <a:lnTo>
                    <a:pt x="1307591" y="737869"/>
                  </a:lnTo>
                  <a:lnTo>
                    <a:pt x="1307591" y="147574"/>
                  </a:lnTo>
                  <a:lnTo>
                    <a:pt x="1300071" y="100917"/>
                  </a:lnTo>
                  <a:lnTo>
                    <a:pt x="1279127" y="60405"/>
                  </a:lnTo>
                  <a:lnTo>
                    <a:pt x="1247186" y="28464"/>
                  </a:lnTo>
                  <a:lnTo>
                    <a:pt x="1206674" y="7520"/>
                  </a:lnTo>
                  <a:lnTo>
                    <a:pt x="11600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05100" y="3771900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0" y="147574"/>
                  </a:moveTo>
                  <a:lnTo>
                    <a:pt x="7520" y="100917"/>
                  </a:lnTo>
                  <a:lnTo>
                    <a:pt x="28464" y="60405"/>
                  </a:lnTo>
                  <a:lnTo>
                    <a:pt x="60405" y="28464"/>
                  </a:lnTo>
                  <a:lnTo>
                    <a:pt x="100917" y="7520"/>
                  </a:lnTo>
                  <a:lnTo>
                    <a:pt x="147574" y="0"/>
                  </a:lnTo>
                  <a:lnTo>
                    <a:pt x="1160017" y="0"/>
                  </a:lnTo>
                  <a:lnTo>
                    <a:pt x="1206674" y="7520"/>
                  </a:lnTo>
                  <a:lnTo>
                    <a:pt x="1247186" y="28464"/>
                  </a:lnTo>
                  <a:lnTo>
                    <a:pt x="1279127" y="60405"/>
                  </a:lnTo>
                  <a:lnTo>
                    <a:pt x="1300071" y="100917"/>
                  </a:lnTo>
                  <a:lnTo>
                    <a:pt x="1307591" y="147574"/>
                  </a:lnTo>
                  <a:lnTo>
                    <a:pt x="1307591" y="737869"/>
                  </a:lnTo>
                  <a:lnTo>
                    <a:pt x="1300071" y="784526"/>
                  </a:lnTo>
                  <a:lnTo>
                    <a:pt x="1279127" y="825038"/>
                  </a:lnTo>
                  <a:lnTo>
                    <a:pt x="1247186" y="856979"/>
                  </a:lnTo>
                  <a:lnTo>
                    <a:pt x="1206674" y="877923"/>
                  </a:lnTo>
                  <a:lnTo>
                    <a:pt x="1160017" y="885444"/>
                  </a:lnTo>
                  <a:lnTo>
                    <a:pt x="147574" y="885444"/>
                  </a:lnTo>
                  <a:lnTo>
                    <a:pt x="100917" y="877923"/>
                  </a:lnTo>
                  <a:lnTo>
                    <a:pt x="60405" y="856979"/>
                  </a:lnTo>
                  <a:lnTo>
                    <a:pt x="28464" y="825038"/>
                  </a:lnTo>
                  <a:lnTo>
                    <a:pt x="7520" y="784526"/>
                  </a:lnTo>
                  <a:lnTo>
                    <a:pt x="0" y="737869"/>
                  </a:lnTo>
                  <a:lnTo>
                    <a:pt x="0" y="147574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841117" y="583818"/>
            <a:ext cx="1053465" cy="4094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 marR="14160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oración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  entrega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material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difusión</a:t>
            </a:r>
            <a:endParaRPr sz="1000">
              <a:latin typeface="Calibri"/>
              <a:cs typeface="Calibri"/>
            </a:endParaRPr>
          </a:p>
          <a:p>
            <a:pPr marL="118110" marR="46355" indent="30480" algn="ctr">
              <a:lnSpc>
                <a:spcPct val="100000"/>
              </a:lnSpc>
              <a:spcBef>
                <a:spcPts val="61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Reunión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asesoría para la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elaboración 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PTIE,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Formato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Apoyos y Cédula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Informativa</a:t>
            </a:r>
            <a:endParaRPr sz="1000">
              <a:latin typeface="Calibri"/>
              <a:cs typeface="Calibri"/>
            </a:endParaRPr>
          </a:p>
          <a:p>
            <a:pPr marL="66675" marR="24765" indent="31115" algn="ctr">
              <a:lnSpc>
                <a:spcPct val="100000"/>
              </a:lnSpc>
              <a:spcBef>
                <a:spcPts val="459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Reunión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asesoría para 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llenado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formatos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uso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0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OneDrive</a:t>
            </a:r>
            <a:endParaRPr sz="1000">
              <a:latin typeface="Calibri"/>
              <a:cs typeface="Calibri"/>
            </a:endParaRPr>
          </a:p>
          <a:p>
            <a:pPr marL="15875" marR="5080" algn="ctr">
              <a:lnSpc>
                <a:spcPct val="100000"/>
              </a:lnSpc>
              <a:spcBef>
                <a:spcPts val="50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Validación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PTIE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0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entrega de Cartas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Responsivas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SICS</a:t>
            </a:r>
            <a:endParaRPr sz="1000">
              <a:latin typeface="Calibri"/>
              <a:cs typeface="Calibri"/>
            </a:endParaRPr>
          </a:p>
          <a:p>
            <a:pPr marL="12065" marR="24130" indent="1270" algn="ctr">
              <a:lnSpc>
                <a:spcPct val="100000"/>
              </a:lnSpc>
              <a:spcBef>
                <a:spcPts val="459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Entrega 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Formato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Apoyos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(Colorama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 Cédula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Informativa 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Verificación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(1ra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versión)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706370" y="4737861"/>
            <a:ext cx="1313180" cy="319405"/>
            <a:chOff x="2706370" y="4737861"/>
            <a:chExt cx="1313180" cy="319405"/>
          </a:xfrm>
        </p:grpSpPr>
        <p:sp>
          <p:nvSpPr>
            <p:cNvPr id="71" name="object 71"/>
            <p:cNvSpPr/>
            <p:nvPr/>
          </p:nvSpPr>
          <p:spPr>
            <a:xfrm>
              <a:off x="2712720" y="4744211"/>
              <a:ext cx="1300480" cy="306705"/>
            </a:xfrm>
            <a:custGeom>
              <a:avLst/>
              <a:gdLst/>
              <a:ahLst/>
              <a:cxnLst/>
              <a:rect l="l" t="t" r="r" b="b"/>
              <a:pathLst>
                <a:path w="1300479" h="306704">
                  <a:moveTo>
                    <a:pt x="1248918" y="0"/>
                  </a:moveTo>
                  <a:lnTo>
                    <a:pt x="51054" y="0"/>
                  </a:ln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4"/>
                  </a:lnTo>
                  <a:lnTo>
                    <a:pt x="0" y="255269"/>
                  </a:lnTo>
                  <a:lnTo>
                    <a:pt x="4012" y="275141"/>
                  </a:lnTo>
                  <a:lnTo>
                    <a:pt x="14954" y="291369"/>
                  </a:lnTo>
                  <a:lnTo>
                    <a:pt x="31182" y="302311"/>
                  </a:lnTo>
                  <a:lnTo>
                    <a:pt x="51054" y="306324"/>
                  </a:lnTo>
                  <a:lnTo>
                    <a:pt x="1248918" y="306324"/>
                  </a:lnTo>
                  <a:lnTo>
                    <a:pt x="1268789" y="302311"/>
                  </a:lnTo>
                  <a:lnTo>
                    <a:pt x="1285017" y="291369"/>
                  </a:lnTo>
                  <a:lnTo>
                    <a:pt x="1295959" y="275141"/>
                  </a:lnTo>
                  <a:lnTo>
                    <a:pt x="1299971" y="255269"/>
                  </a:lnTo>
                  <a:lnTo>
                    <a:pt x="1299971" y="51054"/>
                  </a:lnTo>
                  <a:lnTo>
                    <a:pt x="1295959" y="31182"/>
                  </a:lnTo>
                  <a:lnTo>
                    <a:pt x="1285017" y="14954"/>
                  </a:lnTo>
                  <a:lnTo>
                    <a:pt x="1268789" y="4012"/>
                  </a:lnTo>
                  <a:lnTo>
                    <a:pt x="12489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12720" y="4744211"/>
              <a:ext cx="1300480" cy="306705"/>
            </a:xfrm>
            <a:custGeom>
              <a:avLst/>
              <a:gdLst/>
              <a:ahLst/>
              <a:cxnLst/>
              <a:rect l="l" t="t" r="r" b="b"/>
              <a:pathLst>
                <a:path w="1300479" h="306704">
                  <a:moveTo>
                    <a:pt x="0" y="51054"/>
                  </a:moveTo>
                  <a:lnTo>
                    <a:pt x="4012" y="31182"/>
                  </a:lnTo>
                  <a:lnTo>
                    <a:pt x="14954" y="14954"/>
                  </a:lnTo>
                  <a:lnTo>
                    <a:pt x="31182" y="4012"/>
                  </a:lnTo>
                  <a:lnTo>
                    <a:pt x="51054" y="0"/>
                  </a:lnTo>
                  <a:lnTo>
                    <a:pt x="1248918" y="0"/>
                  </a:lnTo>
                  <a:lnTo>
                    <a:pt x="1268789" y="4012"/>
                  </a:lnTo>
                  <a:lnTo>
                    <a:pt x="1285017" y="14954"/>
                  </a:lnTo>
                  <a:lnTo>
                    <a:pt x="1295959" y="31182"/>
                  </a:lnTo>
                  <a:lnTo>
                    <a:pt x="1299971" y="51054"/>
                  </a:lnTo>
                  <a:lnTo>
                    <a:pt x="1299971" y="255269"/>
                  </a:lnTo>
                  <a:lnTo>
                    <a:pt x="1295959" y="275141"/>
                  </a:lnTo>
                  <a:lnTo>
                    <a:pt x="1285017" y="291369"/>
                  </a:lnTo>
                  <a:lnTo>
                    <a:pt x="1268789" y="302311"/>
                  </a:lnTo>
                  <a:lnTo>
                    <a:pt x="1248918" y="306324"/>
                  </a:lnTo>
                  <a:lnTo>
                    <a:pt x="51054" y="306324"/>
                  </a:lnTo>
                  <a:lnTo>
                    <a:pt x="31182" y="302311"/>
                  </a:lnTo>
                  <a:lnTo>
                    <a:pt x="14954" y="291369"/>
                  </a:lnTo>
                  <a:lnTo>
                    <a:pt x="4012" y="275141"/>
                  </a:lnTo>
                  <a:lnTo>
                    <a:pt x="0" y="255269"/>
                  </a:lnTo>
                  <a:lnTo>
                    <a:pt x="0" y="51054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726547" y="4726051"/>
            <a:ext cx="1272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Alimentación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26695" algn="l"/>
                <a:tab pos="1270000" algn="l"/>
              </a:tabLst>
            </a:pPr>
            <a:r>
              <a:rPr sz="1000" u="sng" spc="-5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 	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SICS</a:t>
            </a:r>
            <a:r>
              <a:rPr sz="1000" u="sng" spc="-5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 y</a:t>
            </a:r>
            <a:r>
              <a:rPr sz="1000" u="sng" spc="-15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172C51"/>
                  </a:solidFill>
                </a:uFill>
                <a:latin typeface="Calibri"/>
                <a:cs typeface="Calibri"/>
              </a:rPr>
              <a:t>OneDrive	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137405" y="1031494"/>
            <a:ext cx="1233805" cy="502284"/>
            <a:chOff x="4137405" y="1031494"/>
            <a:chExt cx="1233805" cy="502284"/>
          </a:xfrm>
        </p:grpSpPr>
        <p:sp>
          <p:nvSpPr>
            <p:cNvPr id="75" name="object 75"/>
            <p:cNvSpPr/>
            <p:nvPr/>
          </p:nvSpPr>
          <p:spPr>
            <a:xfrm>
              <a:off x="4143755" y="1037844"/>
              <a:ext cx="1221105" cy="489584"/>
            </a:xfrm>
            <a:custGeom>
              <a:avLst/>
              <a:gdLst/>
              <a:ahLst/>
              <a:cxnLst/>
              <a:rect l="l" t="t" r="r" b="b"/>
              <a:pathLst>
                <a:path w="1221104" h="489584">
                  <a:moveTo>
                    <a:pt x="1139190" y="0"/>
                  </a:moveTo>
                  <a:lnTo>
                    <a:pt x="81534" y="0"/>
                  </a:ln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3"/>
                  </a:lnTo>
                  <a:lnTo>
                    <a:pt x="0" y="407669"/>
                  </a:lnTo>
                  <a:lnTo>
                    <a:pt x="6399" y="439429"/>
                  </a:lnTo>
                  <a:lnTo>
                    <a:pt x="23860" y="465343"/>
                  </a:lnTo>
                  <a:lnTo>
                    <a:pt x="49774" y="482804"/>
                  </a:lnTo>
                  <a:lnTo>
                    <a:pt x="81534" y="489203"/>
                  </a:lnTo>
                  <a:lnTo>
                    <a:pt x="1139190" y="489203"/>
                  </a:lnTo>
                  <a:lnTo>
                    <a:pt x="1170949" y="482804"/>
                  </a:lnTo>
                  <a:lnTo>
                    <a:pt x="1196863" y="465343"/>
                  </a:lnTo>
                  <a:lnTo>
                    <a:pt x="1214324" y="439429"/>
                  </a:lnTo>
                  <a:lnTo>
                    <a:pt x="1220724" y="407669"/>
                  </a:lnTo>
                  <a:lnTo>
                    <a:pt x="1220724" y="81533"/>
                  </a:lnTo>
                  <a:lnTo>
                    <a:pt x="1214324" y="49774"/>
                  </a:lnTo>
                  <a:lnTo>
                    <a:pt x="1196863" y="23860"/>
                  </a:lnTo>
                  <a:lnTo>
                    <a:pt x="1170949" y="6399"/>
                  </a:lnTo>
                  <a:lnTo>
                    <a:pt x="113919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43755" y="1037844"/>
              <a:ext cx="1221105" cy="489584"/>
            </a:xfrm>
            <a:custGeom>
              <a:avLst/>
              <a:gdLst/>
              <a:ahLst/>
              <a:cxnLst/>
              <a:rect l="l" t="t" r="r" b="b"/>
              <a:pathLst>
                <a:path w="1221104" h="489584">
                  <a:moveTo>
                    <a:pt x="0" y="81533"/>
                  </a:moveTo>
                  <a:lnTo>
                    <a:pt x="6399" y="49774"/>
                  </a:lnTo>
                  <a:lnTo>
                    <a:pt x="23860" y="23860"/>
                  </a:lnTo>
                  <a:lnTo>
                    <a:pt x="49774" y="6399"/>
                  </a:lnTo>
                  <a:lnTo>
                    <a:pt x="81534" y="0"/>
                  </a:lnTo>
                  <a:lnTo>
                    <a:pt x="1139190" y="0"/>
                  </a:lnTo>
                  <a:lnTo>
                    <a:pt x="1170949" y="6399"/>
                  </a:lnTo>
                  <a:lnTo>
                    <a:pt x="1196863" y="23860"/>
                  </a:lnTo>
                  <a:lnTo>
                    <a:pt x="1214324" y="49774"/>
                  </a:lnTo>
                  <a:lnTo>
                    <a:pt x="1220724" y="81533"/>
                  </a:lnTo>
                  <a:lnTo>
                    <a:pt x="1220724" y="407669"/>
                  </a:lnTo>
                  <a:lnTo>
                    <a:pt x="1214324" y="439429"/>
                  </a:lnTo>
                  <a:lnTo>
                    <a:pt x="1196863" y="465343"/>
                  </a:lnTo>
                  <a:lnTo>
                    <a:pt x="1170949" y="482804"/>
                  </a:lnTo>
                  <a:lnTo>
                    <a:pt x="1139190" y="489203"/>
                  </a:lnTo>
                  <a:lnTo>
                    <a:pt x="81534" y="489203"/>
                  </a:lnTo>
                  <a:lnTo>
                    <a:pt x="49774" y="482804"/>
                  </a:lnTo>
                  <a:lnTo>
                    <a:pt x="23860" y="465343"/>
                  </a:lnTo>
                  <a:lnTo>
                    <a:pt x="6399" y="439429"/>
                  </a:lnTo>
                  <a:lnTo>
                    <a:pt x="0" y="407669"/>
                  </a:lnTo>
                  <a:lnTo>
                    <a:pt x="0" y="81533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360290" y="1033653"/>
            <a:ext cx="78930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oración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 material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difusión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138929" y="1589277"/>
            <a:ext cx="1233805" cy="939800"/>
            <a:chOff x="4138929" y="1589277"/>
            <a:chExt cx="1233805" cy="939800"/>
          </a:xfrm>
        </p:grpSpPr>
        <p:sp>
          <p:nvSpPr>
            <p:cNvPr id="79" name="object 79"/>
            <p:cNvSpPr/>
            <p:nvPr/>
          </p:nvSpPr>
          <p:spPr>
            <a:xfrm>
              <a:off x="4145279" y="1595627"/>
              <a:ext cx="1221105" cy="927100"/>
            </a:xfrm>
            <a:custGeom>
              <a:avLst/>
              <a:gdLst/>
              <a:ahLst/>
              <a:cxnLst/>
              <a:rect l="l" t="t" r="r" b="b"/>
              <a:pathLst>
                <a:path w="1221104" h="927100">
                  <a:moveTo>
                    <a:pt x="1066292" y="0"/>
                  </a:moveTo>
                  <a:lnTo>
                    <a:pt x="154432" y="0"/>
                  </a:lnTo>
                  <a:lnTo>
                    <a:pt x="105598" y="7867"/>
                  </a:lnTo>
                  <a:lnTo>
                    <a:pt x="63203" y="29780"/>
                  </a:lnTo>
                  <a:lnTo>
                    <a:pt x="29780" y="63203"/>
                  </a:lnTo>
                  <a:lnTo>
                    <a:pt x="7867" y="105598"/>
                  </a:lnTo>
                  <a:lnTo>
                    <a:pt x="0" y="154432"/>
                  </a:lnTo>
                  <a:lnTo>
                    <a:pt x="0" y="772160"/>
                  </a:lnTo>
                  <a:lnTo>
                    <a:pt x="7867" y="820993"/>
                  </a:lnTo>
                  <a:lnTo>
                    <a:pt x="29780" y="863388"/>
                  </a:lnTo>
                  <a:lnTo>
                    <a:pt x="63203" y="896811"/>
                  </a:lnTo>
                  <a:lnTo>
                    <a:pt x="105598" y="918724"/>
                  </a:lnTo>
                  <a:lnTo>
                    <a:pt x="154432" y="926592"/>
                  </a:lnTo>
                  <a:lnTo>
                    <a:pt x="1066292" y="926592"/>
                  </a:lnTo>
                  <a:lnTo>
                    <a:pt x="1115125" y="918724"/>
                  </a:lnTo>
                  <a:lnTo>
                    <a:pt x="1157520" y="896811"/>
                  </a:lnTo>
                  <a:lnTo>
                    <a:pt x="1190943" y="863388"/>
                  </a:lnTo>
                  <a:lnTo>
                    <a:pt x="1212856" y="820993"/>
                  </a:lnTo>
                  <a:lnTo>
                    <a:pt x="1220724" y="772160"/>
                  </a:lnTo>
                  <a:lnTo>
                    <a:pt x="1220724" y="154432"/>
                  </a:lnTo>
                  <a:lnTo>
                    <a:pt x="1212856" y="105598"/>
                  </a:lnTo>
                  <a:lnTo>
                    <a:pt x="1190943" y="63203"/>
                  </a:lnTo>
                  <a:lnTo>
                    <a:pt x="1157520" y="29780"/>
                  </a:lnTo>
                  <a:lnTo>
                    <a:pt x="1115125" y="7867"/>
                  </a:lnTo>
                  <a:lnTo>
                    <a:pt x="10662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45279" y="1595627"/>
              <a:ext cx="1221105" cy="927100"/>
            </a:xfrm>
            <a:custGeom>
              <a:avLst/>
              <a:gdLst/>
              <a:ahLst/>
              <a:cxnLst/>
              <a:rect l="l" t="t" r="r" b="b"/>
              <a:pathLst>
                <a:path w="1221104" h="927100">
                  <a:moveTo>
                    <a:pt x="0" y="154432"/>
                  </a:moveTo>
                  <a:lnTo>
                    <a:pt x="7867" y="105598"/>
                  </a:lnTo>
                  <a:lnTo>
                    <a:pt x="29780" y="63203"/>
                  </a:lnTo>
                  <a:lnTo>
                    <a:pt x="63203" y="29780"/>
                  </a:lnTo>
                  <a:lnTo>
                    <a:pt x="105598" y="7867"/>
                  </a:lnTo>
                  <a:lnTo>
                    <a:pt x="154432" y="0"/>
                  </a:lnTo>
                  <a:lnTo>
                    <a:pt x="1066292" y="0"/>
                  </a:lnTo>
                  <a:lnTo>
                    <a:pt x="1115125" y="7867"/>
                  </a:lnTo>
                  <a:lnTo>
                    <a:pt x="1157520" y="29780"/>
                  </a:lnTo>
                  <a:lnTo>
                    <a:pt x="1190943" y="63203"/>
                  </a:lnTo>
                  <a:lnTo>
                    <a:pt x="1212856" y="105598"/>
                  </a:lnTo>
                  <a:lnTo>
                    <a:pt x="1220724" y="154432"/>
                  </a:lnTo>
                  <a:lnTo>
                    <a:pt x="1220724" y="772160"/>
                  </a:lnTo>
                  <a:lnTo>
                    <a:pt x="1212856" y="820993"/>
                  </a:lnTo>
                  <a:lnTo>
                    <a:pt x="1190943" y="863388"/>
                  </a:lnTo>
                  <a:lnTo>
                    <a:pt x="1157520" y="896811"/>
                  </a:lnTo>
                  <a:lnTo>
                    <a:pt x="1115125" y="918724"/>
                  </a:lnTo>
                  <a:lnTo>
                    <a:pt x="1066292" y="926592"/>
                  </a:lnTo>
                  <a:lnTo>
                    <a:pt x="154432" y="926592"/>
                  </a:lnTo>
                  <a:lnTo>
                    <a:pt x="105598" y="918724"/>
                  </a:lnTo>
                  <a:lnTo>
                    <a:pt x="63203" y="896811"/>
                  </a:lnTo>
                  <a:lnTo>
                    <a:pt x="29780" y="863388"/>
                  </a:lnTo>
                  <a:lnTo>
                    <a:pt x="7867" y="820993"/>
                  </a:lnTo>
                  <a:lnTo>
                    <a:pt x="0" y="772160"/>
                  </a:lnTo>
                  <a:lnTo>
                    <a:pt x="0" y="154432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301997" y="1581658"/>
            <a:ext cx="906144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04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Reunión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asesoría para la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elaboración 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PTIE,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Formato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Apoyos y Cédula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Informativa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145026" y="2573782"/>
            <a:ext cx="1244600" cy="2111375"/>
            <a:chOff x="4145026" y="2573782"/>
            <a:chExt cx="1244600" cy="2111375"/>
          </a:xfrm>
        </p:grpSpPr>
        <p:sp>
          <p:nvSpPr>
            <p:cNvPr id="83" name="object 83"/>
            <p:cNvSpPr/>
            <p:nvPr/>
          </p:nvSpPr>
          <p:spPr>
            <a:xfrm>
              <a:off x="4151376" y="2580132"/>
              <a:ext cx="1226820" cy="1257300"/>
            </a:xfrm>
            <a:custGeom>
              <a:avLst/>
              <a:gdLst/>
              <a:ahLst/>
              <a:cxnLst/>
              <a:rect l="l" t="t" r="r" b="b"/>
              <a:pathLst>
                <a:path w="1226820" h="1257300">
                  <a:moveTo>
                    <a:pt x="1022350" y="0"/>
                  </a:moveTo>
                  <a:lnTo>
                    <a:pt x="204470" y="0"/>
                  </a:lnTo>
                  <a:lnTo>
                    <a:pt x="157594" y="5401"/>
                  </a:lnTo>
                  <a:lnTo>
                    <a:pt x="114559" y="20786"/>
                  </a:lnTo>
                  <a:lnTo>
                    <a:pt x="76593" y="44926"/>
                  </a:lnTo>
                  <a:lnTo>
                    <a:pt x="44926" y="76593"/>
                  </a:lnTo>
                  <a:lnTo>
                    <a:pt x="20786" y="114559"/>
                  </a:lnTo>
                  <a:lnTo>
                    <a:pt x="5401" y="157594"/>
                  </a:lnTo>
                  <a:lnTo>
                    <a:pt x="0" y="204469"/>
                  </a:lnTo>
                  <a:lnTo>
                    <a:pt x="0" y="1052829"/>
                  </a:lnTo>
                  <a:lnTo>
                    <a:pt x="5401" y="1099705"/>
                  </a:lnTo>
                  <a:lnTo>
                    <a:pt x="20786" y="1142740"/>
                  </a:lnTo>
                  <a:lnTo>
                    <a:pt x="44926" y="1180706"/>
                  </a:lnTo>
                  <a:lnTo>
                    <a:pt x="76593" y="1212373"/>
                  </a:lnTo>
                  <a:lnTo>
                    <a:pt x="114559" y="1236513"/>
                  </a:lnTo>
                  <a:lnTo>
                    <a:pt x="157594" y="1251898"/>
                  </a:lnTo>
                  <a:lnTo>
                    <a:pt x="204470" y="1257299"/>
                  </a:lnTo>
                  <a:lnTo>
                    <a:pt x="1022350" y="1257299"/>
                  </a:lnTo>
                  <a:lnTo>
                    <a:pt x="1069225" y="1251898"/>
                  </a:lnTo>
                  <a:lnTo>
                    <a:pt x="1112260" y="1236513"/>
                  </a:lnTo>
                  <a:lnTo>
                    <a:pt x="1150226" y="1212373"/>
                  </a:lnTo>
                  <a:lnTo>
                    <a:pt x="1181893" y="1180706"/>
                  </a:lnTo>
                  <a:lnTo>
                    <a:pt x="1206033" y="1142740"/>
                  </a:lnTo>
                  <a:lnTo>
                    <a:pt x="1221418" y="1099705"/>
                  </a:lnTo>
                  <a:lnTo>
                    <a:pt x="1226820" y="1052829"/>
                  </a:lnTo>
                  <a:lnTo>
                    <a:pt x="1226820" y="204469"/>
                  </a:lnTo>
                  <a:lnTo>
                    <a:pt x="1221418" y="157594"/>
                  </a:lnTo>
                  <a:lnTo>
                    <a:pt x="1206033" y="114559"/>
                  </a:lnTo>
                  <a:lnTo>
                    <a:pt x="1181893" y="76593"/>
                  </a:lnTo>
                  <a:lnTo>
                    <a:pt x="1150226" y="44926"/>
                  </a:lnTo>
                  <a:lnTo>
                    <a:pt x="1112260" y="20786"/>
                  </a:lnTo>
                  <a:lnTo>
                    <a:pt x="1069225" y="5401"/>
                  </a:lnTo>
                  <a:lnTo>
                    <a:pt x="102235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151376" y="2580132"/>
              <a:ext cx="1226820" cy="1257300"/>
            </a:xfrm>
            <a:custGeom>
              <a:avLst/>
              <a:gdLst/>
              <a:ahLst/>
              <a:cxnLst/>
              <a:rect l="l" t="t" r="r" b="b"/>
              <a:pathLst>
                <a:path w="1226820" h="1257300">
                  <a:moveTo>
                    <a:pt x="0" y="204469"/>
                  </a:moveTo>
                  <a:lnTo>
                    <a:pt x="5401" y="157594"/>
                  </a:lnTo>
                  <a:lnTo>
                    <a:pt x="20786" y="114559"/>
                  </a:lnTo>
                  <a:lnTo>
                    <a:pt x="44926" y="76593"/>
                  </a:lnTo>
                  <a:lnTo>
                    <a:pt x="76593" y="44926"/>
                  </a:lnTo>
                  <a:lnTo>
                    <a:pt x="114559" y="20786"/>
                  </a:lnTo>
                  <a:lnTo>
                    <a:pt x="157594" y="5401"/>
                  </a:lnTo>
                  <a:lnTo>
                    <a:pt x="204470" y="0"/>
                  </a:lnTo>
                  <a:lnTo>
                    <a:pt x="1022350" y="0"/>
                  </a:lnTo>
                  <a:lnTo>
                    <a:pt x="1069225" y="5401"/>
                  </a:lnTo>
                  <a:lnTo>
                    <a:pt x="1112260" y="20786"/>
                  </a:lnTo>
                  <a:lnTo>
                    <a:pt x="1150226" y="44926"/>
                  </a:lnTo>
                  <a:lnTo>
                    <a:pt x="1181893" y="76593"/>
                  </a:lnTo>
                  <a:lnTo>
                    <a:pt x="1206033" y="114559"/>
                  </a:lnTo>
                  <a:lnTo>
                    <a:pt x="1221418" y="157594"/>
                  </a:lnTo>
                  <a:lnTo>
                    <a:pt x="1226820" y="204469"/>
                  </a:lnTo>
                  <a:lnTo>
                    <a:pt x="1226820" y="1052829"/>
                  </a:lnTo>
                  <a:lnTo>
                    <a:pt x="1221418" y="1099705"/>
                  </a:lnTo>
                  <a:lnTo>
                    <a:pt x="1206033" y="1142740"/>
                  </a:lnTo>
                  <a:lnTo>
                    <a:pt x="1181893" y="1180706"/>
                  </a:lnTo>
                  <a:lnTo>
                    <a:pt x="1150226" y="1212373"/>
                  </a:lnTo>
                  <a:lnTo>
                    <a:pt x="1112260" y="1236513"/>
                  </a:lnTo>
                  <a:lnTo>
                    <a:pt x="1069225" y="1251898"/>
                  </a:lnTo>
                  <a:lnTo>
                    <a:pt x="1022350" y="1257299"/>
                  </a:lnTo>
                  <a:lnTo>
                    <a:pt x="204470" y="1257299"/>
                  </a:lnTo>
                  <a:lnTo>
                    <a:pt x="157594" y="1251898"/>
                  </a:lnTo>
                  <a:lnTo>
                    <a:pt x="114559" y="1236513"/>
                  </a:lnTo>
                  <a:lnTo>
                    <a:pt x="76593" y="1212373"/>
                  </a:lnTo>
                  <a:lnTo>
                    <a:pt x="44926" y="1180706"/>
                  </a:lnTo>
                  <a:lnTo>
                    <a:pt x="20786" y="1142740"/>
                  </a:lnTo>
                  <a:lnTo>
                    <a:pt x="5401" y="1099705"/>
                  </a:lnTo>
                  <a:lnTo>
                    <a:pt x="0" y="1052829"/>
                  </a:lnTo>
                  <a:lnTo>
                    <a:pt x="0" y="204469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57472" y="3883152"/>
              <a:ext cx="1225550" cy="795655"/>
            </a:xfrm>
            <a:custGeom>
              <a:avLst/>
              <a:gdLst/>
              <a:ahLst/>
              <a:cxnLst/>
              <a:rect l="l" t="t" r="r" b="b"/>
              <a:pathLst>
                <a:path w="1225550" h="795654">
                  <a:moveTo>
                    <a:pt x="1092707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662940"/>
                  </a:lnTo>
                  <a:lnTo>
                    <a:pt x="6754" y="704868"/>
                  </a:lnTo>
                  <a:lnTo>
                    <a:pt x="25566" y="741267"/>
                  </a:lnTo>
                  <a:lnTo>
                    <a:pt x="54260" y="769961"/>
                  </a:lnTo>
                  <a:lnTo>
                    <a:pt x="90659" y="788773"/>
                  </a:lnTo>
                  <a:lnTo>
                    <a:pt x="132587" y="795528"/>
                  </a:lnTo>
                  <a:lnTo>
                    <a:pt x="1092707" y="795528"/>
                  </a:lnTo>
                  <a:lnTo>
                    <a:pt x="1134636" y="788773"/>
                  </a:lnTo>
                  <a:lnTo>
                    <a:pt x="1171035" y="769961"/>
                  </a:lnTo>
                  <a:lnTo>
                    <a:pt x="1199729" y="741267"/>
                  </a:lnTo>
                  <a:lnTo>
                    <a:pt x="1218541" y="704868"/>
                  </a:lnTo>
                  <a:lnTo>
                    <a:pt x="1225295" y="662940"/>
                  </a:lnTo>
                  <a:lnTo>
                    <a:pt x="1225295" y="132587"/>
                  </a:lnTo>
                  <a:lnTo>
                    <a:pt x="1218541" y="90659"/>
                  </a:lnTo>
                  <a:lnTo>
                    <a:pt x="1199729" y="54260"/>
                  </a:lnTo>
                  <a:lnTo>
                    <a:pt x="1171035" y="25566"/>
                  </a:lnTo>
                  <a:lnTo>
                    <a:pt x="1134636" y="6754"/>
                  </a:lnTo>
                  <a:lnTo>
                    <a:pt x="10927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157472" y="3883152"/>
              <a:ext cx="1225550" cy="795655"/>
            </a:xfrm>
            <a:custGeom>
              <a:avLst/>
              <a:gdLst/>
              <a:ahLst/>
              <a:cxnLst/>
              <a:rect l="l" t="t" r="r" b="b"/>
              <a:pathLst>
                <a:path w="1225550" h="795654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092707" y="0"/>
                  </a:lnTo>
                  <a:lnTo>
                    <a:pt x="1134636" y="6754"/>
                  </a:lnTo>
                  <a:lnTo>
                    <a:pt x="1171035" y="25566"/>
                  </a:lnTo>
                  <a:lnTo>
                    <a:pt x="1199729" y="54260"/>
                  </a:lnTo>
                  <a:lnTo>
                    <a:pt x="1218541" y="90659"/>
                  </a:lnTo>
                  <a:lnTo>
                    <a:pt x="1225295" y="132587"/>
                  </a:lnTo>
                  <a:lnTo>
                    <a:pt x="1225295" y="662940"/>
                  </a:lnTo>
                  <a:lnTo>
                    <a:pt x="1218541" y="704868"/>
                  </a:lnTo>
                  <a:lnTo>
                    <a:pt x="1199729" y="741267"/>
                  </a:lnTo>
                  <a:lnTo>
                    <a:pt x="1171035" y="769961"/>
                  </a:lnTo>
                  <a:lnTo>
                    <a:pt x="1134636" y="788773"/>
                  </a:lnTo>
                  <a:lnTo>
                    <a:pt x="1092707" y="795528"/>
                  </a:lnTo>
                  <a:lnTo>
                    <a:pt x="132587" y="795528"/>
                  </a:lnTo>
                  <a:lnTo>
                    <a:pt x="90659" y="788773"/>
                  </a:lnTo>
                  <a:lnTo>
                    <a:pt x="54260" y="769961"/>
                  </a:lnTo>
                  <a:lnTo>
                    <a:pt x="25566" y="741267"/>
                  </a:lnTo>
                  <a:lnTo>
                    <a:pt x="6754" y="704868"/>
                  </a:lnTo>
                  <a:lnTo>
                    <a:pt x="0" y="662940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286758" y="2579573"/>
            <a:ext cx="964565" cy="208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 marR="56515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Entrega 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Formato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Apoyos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(Colorama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Cédula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Informativa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Verificación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(1ra </a:t>
            </a:r>
            <a:r>
              <a:rPr sz="1000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versión)</a:t>
            </a:r>
            <a:endParaRPr sz="1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64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Vali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dación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P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IE  y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entrega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Cartas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Responsivas 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SICS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516626" y="2717038"/>
            <a:ext cx="1108710" cy="1691005"/>
            <a:chOff x="5516626" y="2717038"/>
            <a:chExt cx="1108710" cy="1691005"/>
          </a:xfrm>
        </p:grpSpPr>
        <p:sp>
          <p:nvSpPr>
            <p:cNvPr id="89" name="object 89"/>
            <p:cNvSpPr/>
            <p:nvPr/>
          </p:nvSpPr>
          <p:spPr>
            <a:xfrm>
              <a:off x="5526024" y="3144012"/>
              <a:ext cx="1092835" cy="1257300"/>
            </a:xfrm>
            <a:custGeom>
              <a:avLst/>
              <a:gdLst/>
              <a:ahLst/>
              <a:cxnLst/>
              <a:rect l="l" t="t" r="r" b="b"/>
              <a:pathLst>
                <a:path w="1092834" h="1257300">
                  <a:moveTo>
                    <a:pt x="910589" y="0"/>
                  </a:moveTo>
                  <a:lnTo>
                    <a:pt x="182117" y="0"/>
                  </a:lnTo>
                  <a:lnTo>
                    <a:pt x="133702" y="6505"/>
                  </a:lnTo>
                  <a:lnTo>
                    <a:pt x="90198" y="24863"/>
                  </a:lnTo>
                  <a:lnTo>
                    <a:pt x="53339" y="53339"/>
                  </a:lnTo>
                  <a:lnTo>
                    <a:pt x="24863" y="90198"/>
                  </a:lnTo>
                  <a:lnTo>
                    <a:pt x="6505" y="133702"/>
                  </a:lnTo>
                  <a:lnTo>
                    <a:pt x="0" y="182117"/>
                  </a:lnTo>
                  <a:lnTo>
                    <a:pt x="0" y="1075182"/>
                  </a:lnTo>
                  <a:lnTo>
                    <a:pt x="6505" y="1123597"/>
                  </a:lnTo>
                  <a:lnTo>
                    <a:pt x="24863" y="1167101"/>
                  </a:lnTo>
                  <a:lnTo>
                    <a:pt x="53339" y="1203960"/>
                  </a:lnTo>
                  <a:lnTo>
                    <a:pt x="90198" y="1232436"/>
                  </a:lnTo>
                  <a:lnTo>
                    <a:pt x="133702" y="1250794"/>
                  </a:lnTo>
                  <a:lnTo>
                    <a:pt x="182117" y="1257300"/>
                  </a:lnTo>
                  <a:lnTo>
                    <a:pt x="910589" y="1257300"/>
                  </a:lnTo>
                  <a:lnTo>
                    <a:pt x="959005" y="1250794"/>
                  </a:lnTo>
                  <a:lnTo>
                    <a:pt x="1002509" y="1232436"/>
                  </a:lnTo>
                  <a:lnTo>
                    <a:pt x="1039367" y="1203960"/>
                  </a:lnTo>
                  <a:lnTo>
                    <a:pt x="1067844" y="1167101"/>
                  </a:lnTo>
                  <a:lnTo>
                    <a:pt x="1086202" y="1123597"/>
                  </a:lnTo>
                  <a:lnTo>
                    <a:pt x="1092707" y="1075182"/>
                  </a:lnTo>
                  <a:lnTo>
                    <a:pt x="1092707" y="182117"/>
                  </a:lnTo>
                  <a:lnTo>
                    <a:pt x="1086202" y="133702"/>
                  </a:lnTo>
                  <a:lnTo>
                    <a:pt x="1067844" y="90198"/>
                  </a:lnTo>
                  <a:lnTo>
                    <a:pt x="1039367" y="53339"/>
                  </a:lnTo>
                  <a:lnTo>
                    <a:pt x="1002509" y="24863"/>
                  </a:lnTo>
                  <a:lnTo>
                    <a:pt x="959005" y="6505"/>
                  </a:lnTo>
                  <a:lnTo>
                    <a:pt x="91058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26024" y="3144012"/>
              <a:ext cx="1092835" cy="1257300"/>
            </a:xfrm>
            <a:custGeom>
              <a:avLst/>
              <a:gdLst/>
              <a:ahLst/>
              <a:cxnLst/>
              <a:rect l="l" t="t" r="r" b="b"/>
              <a:pathLst>
                <a:path w="1092834" h="1257300">
                  <a:moveTo>
                    <a:pt x="0" y="182117"/>
                  </a:moveTo>
                  <a:lnTo>
                    <a:pt x="6505" y="133702"/>
                  </a:lnTo>
                  <a:lnTo>
                    <a:pt x="24863" y="90198"/>
                  </a:lnTo>
                  <a:lnTo>
                    <a:pt x="53339" y="53339"/>
                  </a:lnTo>
                  <a:lnTo>
                    <a:pt x="90198" y="24863"/>
                  </a:lnTo>
                  <a:lnTo>
                    <a:pt x="133702" y="6505"/>
                  </a:lnTo>
                  <a:lnTo>
                    <a:pt x="182117" y="0"/>
                  </a:lnTo>
                  <a:lnTo>
                    <a:pt x="910589" y="0"/>
                  </a:lnTo>
                  <a:lnTo>
                    <a:pt x="959005" y="6505"/>
                  </a:lnTo>
                  <a:lnTo>
                    <a:pt x="1002509" y="24863"/>
                  </a:lnTo>
                  <a:lnTo>
                    <a:pt x="1039367" y="53339"/>
                  </a:lnTo>
                  <a:lnTo>
                    <a:pt x="1067844" y="90198"/>
                  </a:lnTo>
                  <a:lnTo>
                    <a:pt x="1086202" y="133702"/>
                  </a:lnTo>
                  <a:lnTo>
                    <a:pt x="1092707" y="182117"/>
                  </a:lnTo>
                  <a:lnTo>
                    <a:pt x="1092707" y="1075182"/>
                  </a:lnTo>
                  <a:lnTo>
                    <a:pt x="1086202" y="1123597"/>
                  </a:lnTo>
                  <a:lnTo>
                    <a:pt x="1067844" y="1167101"/>
                  </a:lnTo>
                  <a:lnTo>
                    <a:pt x="1039367" y="1203960"/>
                  </a:lnTo>
                  <a:lnTo>
                    <a:pt x="1002509" y="1232436"/>
                  </a:lnTo>
                  <a:lnTo>
                    <a:pt x="959005" y="1250794"/>
                  </a:lnTo>
                  <a:lnTo>
                    <a:pt x="910589" y="1257300"/>
                  </a:lnTo>
                  <a:lnTo>
                    <a:pt x="182117" y="1257300"/>
                  </a:lnTo>
                  <a:lnTo>
                    <a:pt x="133702" y="1250794"/>
                  </a:lnTo>
                  <a:lnTo>
                    <a:pt x="90198" y="1232436"/>
                  </a:lnTo>
                  <a:lnTo>
                    <a:pt x="53339" y="1203960"/>
                  </a:lnTo>
                  <a:lnTo>
                    <a:pt x="24863" y="1167101"/>
                  </a:lnTo>
                  <a:lnTo>
                    <a:pt x="6505" y="1123597"/>
                  </a:lnTo>
                  <a:lnTo>
                    <a:pt x="0" y="1075182"/>
                  </a:lnTo>
                  <a:lnTo>
                    <a:pt x="0" y="18211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522976" y="2723388"/>
              <a:ext cx="1088390" cy="365760"/>
            </a:xfrm>
            <a:custGeom>
              <a:avLst/>
              <a:gdLst/>
              <a:ahLst/>
              <a:cxnLst/>
              <a:rect l="l" t="t" r="r" b="b"/>
              <a:pathLst>
                <a:path w="1088390" h="365760">
                  <a:moveTo>
                    <a:pt x="1027176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60" y="365760"/>
                  </a:lnTo>
                  <a:lnTo>
                    <a:pt x="1027176" y="365760"/>
                  </a:lnTo>
                  <a:lnTo>
                    <a:pt x="1050899" y="360967"/>
                  </a:lnTo>
                  <a:lnTo>
                    <a:pt x="1070276" y="347900"/>
                  </a:lnTo>
                  <a:lnTo>
                    <a:pt x="1083343" y="328523"/>
                  </a:lnTo>
                  <a:lnTo>
                    <a:pt x="1088135" y="304800"/>
                  </a:lnTo>
                  <a:lnTo>
                    <a:pt x="1088135" y="60960"/>
                  </a:lnTo>
                  <a:lnTo>
                    <a:pt x="1083343" y="37236"/>
                  </a:lnTo>
                  <a:lnTo>
                    <a:pt x="1070276" y="17859"/>
                  </a:lnTo>
                  <a:lnTo>
                    <a:pt x="1050899" y="4792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22976" y="2723388"/>
              <a:ext cx="1088390" cy="365760"/>
            </a:xfrm>
            <a:custGeom>
              <a:avLst/>
              <a:gdLst/>
              <a:ahLst/>
              <a:cxnLst/>
              <a:rect l="l" t="t" r="r" b="b"/>
              <a:pathLst>
                <a:path w="1088390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1027176" y="0"/>
                  </a:lnTo>
                  <a:lnTo>
                    <a:pt x="1050899" y="4792"/>
                  </a:lnTo>
                  <a:lnTo>
                    <a:pt x="1070276" y="17859"/>
                  </a:lnTo>
                  <a:lnTo>
                    <a:pt x="1083343" y="37236"/>
                  </a:lnTo>
                  <a:lnTo>
                    <a:pt x="1088135" y="60960"/>
                  </a:lnTo>
                  <a:lnTo>
                    <a:pt x="1088135" y="304800"/>
                  </a:lnTo>
                  <a:lnTo>
                    <a:pt x="1083343" y="328523"/>
                  </a:lnTo>
                  <a:lnTo>
                    <a:pt x="1070276" y="347900"/>
                  </a:lnTo>
                  <a:lnTo>
                    <a:pt x="1050899" y="360967"/>
                  </a:lnTo>
                  <a:lnTo>
                    <a:pt x="1027176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651119" y="2734817"/>
            <a:ext cx="8318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titución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CCS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525770" y="4437634"/>
            <a:ext cx="1108710" cy="660400"/>
            <a:chOff x="5525770" y="4437634"/>
            <a:chExt cx="1108710" cy="660400"/>
          </a:xfrm>
        </p:grpSpPr>
        <p:sp>
          <p:nvSpPr>
            <p:cNvPr id="95" name="object 95"/>
            <p:cNvSpPr/>
            <p:nvPr/>
          </p:nvSpPr>
          <p:spPr>
            <a:xfrm>
              <a:off x="5532120" y="4443984"/>
              <a:ext cx="1096010" cy="647700"/>
            </a:xfrm>
            <a:custGeom>
              <a:avLst/>
              <a:gdLst/>
              <a:ahLst/>
              <a:cxnLst/>
              <a:rect l="l" t="t" r="r" b="b"/>
              <a:pathLst>
                <a:path w="1096009" h="647700">
                  <a:moveTo>
                    <a:pt x="987805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987805" y="647700"/>
                  </a:lnTo>
                  <a:lnTo>
                    <a:pt x="1029801" y="639208"/>
                  </a:lnTo>
                  <a:lnTo>
                    <a:pt x="1064117" y="616061"/>
                  </a:lnTo>
                  <a:lnTo>
                    <a:pt x="1087264" y="581745"/>
                  </a:lnTo>
                  <a:lnTo>
                    <a:pt x="1095755" y="539750"/>
                  </a:lnTo>
                  <a:lnTo>
                    <a:pt x="1095755" y="107950"/>
                  </a:lnTo>
                  <a:lnTo>
                    <a:pt x="1087264" y="65954"/>
                  </a:lnTo>
                  <a:lnTo>
                    <a:pt x="1064117" y="31638"/>
                  </a:lnTo>
                  <a:lnTo>
                    <a:pt x="1029801" y="8491"/>
                  </a:lnTo>
                  <a:lnTo>
                    <a:pt x="98780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532120" y="4443984"/>
              <a:ext cx="1096010" cy="647700"/>
            </a:xfrm>
            <a:custGeom>
              <a:avLst/>
              <a:gdLst/>
              <a:ahLst/>
              <a:cxnLst/>
              <a:rect l="l" t="t" r="r" b="b"/>
              <a:pathLst>
                <a:path w="1096009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87805" y="0"/>
                  </a:lnTo>
                  <a:lnTo>
                    <a:pt x="1029801" y="8491"/>
                  </a:lnTo>
                  <a:lnTo>
                    <a:pt x="1064117" y="31638"/>
                  </a:lnTo>
                  <a:lnTo>
                    <a:pt x="1087264" y="65954"/>
                  </a:lnTo>
                  <a:lnTo>
                    <a:pt x="1095755" y="107950"/>
                  </a:lnTo>
                  <a:lnTo>
                    <a:pt x="1095755" y="539750"/>
                  </a:lnTo>
                  <a:lnTo>
                    <a:pt x="1087264" y="581745"/>
                  </a:lnTo>
                  <a:lnTo>
                    <a:pt x="1064117" y="616061"/>
                  </a:lnTo>
                  <a:lnTo>
                    <a:pt x="1029801" y="639208"/>
                  </a:lnTo>
                  <a:lnTo>
                    <a:pt x="987805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676138" y="3143504"/>
            <a:ext cx="807720" cy="193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2222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Entrega 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Formato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Apoyos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(Colorama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Cédula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Informativa 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Veri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icación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(1ra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versión)</a:t>
            </a:r>
            <a:endParaRPr sz="10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640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Carga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  el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SICS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ONEDRIVE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6783069" y="2061717"/>
            <a:ext cx="1101090" cy="378460"/>
            <a:chOff x="6783069" y="2061717"/>
            <a:chExt cx="1101090" cy="378460"/>
          </a:xfrm>
        </p:grpSpPr>
        <p:sp>
          <p:nvSpPr>
            <p:cNvPr id="99" name="object 99"/>
            <p:cNvSpPr/>
            <p:nvPr/>
          </p:nvSpPr>
          <p:spPr>
            <a:xfrm>
              <a:off x="6789419" y="2068067"/>
              <a:ext cx="1088390" cy="365760"/>
            </a:xfrm>
            <a:custGeom>
              <a:avLst/>
              <a:gdLst/>
              <a:ahLst/>
              <a:cxnLst/>
              <a:rect l="l" t="t" r="r" b="b"/>
              <a:pathLst>
                <a:path w="1088390" h="365760">
                  <a:moveTo>
                    <a:pt x="1027176" y="0"/>
                  </a:moveTo>
                  <a:lnTo>
                    <a:pt x="60959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59" y="365760"/>
                  </a:lnTo>
                  <a:lnTo>
                    <a:pt x="1027176" y="365760"/>
                  </a:lnTo>
                  <a:lnTo>
                    <a:pt x="1050899" y="360967"/>
                  </a:lnTo>
                  <a:lnTo>
                    <a:pt x="1070276" y="347900"/>
                  </a:lnTo>
                  <a:lnTo>
                    <a:pt x="1083343" y="328523"/>
                  </a:lnTo>
                  <a:lnTo>
                    <a:pt x="1088135" y="304800"/>
                  </a:lnTo>
                  <a:lnTo>
                    <a:pt x="1088135" y="60960"/>
                  </a:lnTo>
                  <a:lnTo>
                    <a:pt x="1083343" y="37236"/>
                  </a:lnTo>
                  <a:lnTo>
                    <a:pt x="1070276" y="17859"/>
                  </a:lnTo>
                  <a:lnTo>
                    <a:pt x="1050899" y="4792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789419" y="2068067"/>
              <a:ext cx="1088390" cy="365760"/>
            </a:xfrm>
            <a:custGeom>
              <a:avLst/>
              <a:gdLst/>
              <a:ahLst/>
              <a:cxnLst/>
              <a:rect l="l" t="t" r="r" b="b"/>
              <a:pathLst>
                <a:path w="1088390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1027176" y="0"/>
                  </a:lnTo>
                  <a:lnTo>
                    <a:pt x="1050899" y="4792"/>
                  </a:lnTo>
                  <a:lnTo>
                    <a:pt x="1070276" y="17859"/>
                  </a:lnTo>
                  <a:lnTo>
                    <a:pt x="1083343" y="37236"/>
                  </a:lnTo>
                  <a:lnTo>
                    <a:pt x="1088135" y="60960"/>
                  </a:lnTo>
                  <a:lnTo>
                    <a:pt x="1088135" y="304800"/>
                  </a:lnTo>
                  <a:lnTo>
                    <a:pt x="1083343" y="328523"/>
                  </a:lnTo>
                  <a:lnTo>
                    <a:pt x="1070276" y="347900"/>
                  </a:lnTo>
                  <a:lnTo>
                    <a:pt x="1050899" y="360967"/>
                  </a:lnTo>
                  <a:lnTo>
                    <a:pt x="1027176" y="365760"/>
                  </a:lnTo>
                  <a:lnTo>
                    <a:pt x="60959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6917817" y="2079117"/>
            <a:ext cx="8318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Constitución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CCS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772402" y="2486914"/>
            <a:ext cx="1089025" cy="613410"/>
            <a:chOff x="6772402" y="2486914"/>
            <a:chExt cx="1089025" cy="613410"/>
          </a:xfrm>
        </p:grpSpPr>
        <p:sp>
          <p:nvSpPr>
            <p:cNvPr id="103" name="object 103"/>
            <p:cNvSpPr/>
            <p:nvPr/>
          </p:nvSpPr>
          <p:spPr>
            <a:xfrm>
              <a:off x="6778752" y="2493264"/>
              <a:ext cx="1076325" cy="600710"/>
            </a:xfrm>
            <a:custGeom>
              <a:avLst/>
              <a:gdLst/>
              <a:ahLst/>
              <a:cxnLst/>
              <a:rect l="l" t="t" r="r" b="b"/>
              <a:pathLst>
                <a:path w="1076325" h="600710">
                  <a:moveTo>
                    <a:pt x="975868" y="0"/>
                  </a:moveTo>
                  <a:lnTo>
                    <a:pt x="100075" y="0"/>
                  </a:lnTo>
                  <a:lnTo>
                    <a:pt x="61132" y="7868"/>
                  </a:lnTo>
                  <a:lnTo>
                    <a:pt x="29321" y="29321"/>
                  </a:lnTo>
                  <a:lnTo>
                    <a:pt x="7868" y="61132"/>
                  </a:lnTo>
                  <a:lnTo>
                    <a:pt x="0" y="100075"/>
                  </a:lnTo>
                  <a:lnTo>
                    <a:pt x="0" y="500380"/>
                  </a:lnTo>
                  <a:lnTo>
                    <a:pt x="7868" y="539323"/>
                  </a:lnTo>
                  <a:lnTo>
                    <a:pt x="29321" y="571134"/>
                  </a:lnTo>
                  <a:lnTo>
                    <a:pt x="61132" y="592587"/>
                  </a:lnTo>
                  <a:lnTo>
                    <a:pt x="100075" y="600456"/>
                  </a:lnTo>
                  <a:lnTo>
                    <a:pt x="975868" y="600456"/>
                  </a:lnTo>
                  <a:lnTo>
                    <a:pt x="1014811" y="592587"/>
                  </a:lnTo>
                  <a:lnTo>
                    <a:pt x="1046622" y="571134"/>
                  </a:lnTo>
                  <a:lnTo>
                    <a:pt x="1068075" y="539323"/>
                  </a:lnTo>
                  <a:lnTo>
                    <a:pt x="1075944" y="500380"/>
                  </a:lnTo>
                  <a:lnTo>
                    <a:pt x="1075944" y="100075"/>
                  </a:lnTo>
                  <a:lnTo>
                    <a:pt x="1068075" y="61132"/>
                  </a:lnTo>
                  <a:lnTo>
                    <a:pt x="1046622" y="29321"/>
                  </a:lnTo>
                  <a:lnTo>
                    <a:pt x="1014811" y="7868"/>
                  </a:lnTo>
                  <a:lnTo>
                    <a:pt x="9758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78752" y="2493264"/>
              <a:ext cx="1076325" cy="600710"/>
            </a:xfrm>
            <a:custGeom>
              <a:avLst/>
              <a:gdLst/>
              <a:ahLst/>
              <a:cxnLst/>
              <a:rect l="l" t="t" r="r" b="b"/>
              <a:pathLst>
                <a:path w="1076325" h="600710">
                  <a:moveTo>
                    <a:pt x="0" y="100075"/>
                  </a:moveTo>
                  <a:lnTo>
                    <a:pt x="7868" y="61132"/>
                  </a:lnTo>
                  <a:lnTo>
                    <a:pt x="29321" y="29321"/>
                  </a:lnTo>
                  <a:lnTo>
                    <a:pt x="61132" y="7868"/>
                  </a:lnTo>
                  <a:lnTo>
                    <a:pt x="100075" y="0"/>
                  </a:lnTo>
                  <a:lnTo>
                    <a:pt x="975868" y="0"/>
                  </a:lnTo>
                  <a:lnTo>
                    <a:pt x="1014811" y="7868"/>
                  </a:lnTo>
                  <a:lnTo>
                    <a:pt x="1046622" y="29321"/>
                  </a:lnTo>
                  <a:lnTo>
                    <a:pt x="1068075" y="61132"/>
                  </a:lnTo>
                  <a:lnTo>
                    <a:pt x="1075944" y="100075"/>
                  </a:lnTo>
                  <a:lnTo>
                    <a:pt x="1075944" y="500380"/>
                  </a:lnTo>
                  <a:lnTo>
                    <a:pt x="1068075" y="539323"/>
                  </a:lnTo>
                  <a:lnTo>
                    <a:pt x="1046622" y="571134"/>
                  </a:lnTo>
                  <a:lnTo>
                    <a:pt x="1014811" y="592587"/>
                  </a:lnTo>
                  <a:lnTo>
                    <a:pt x="975868" y="600456"/>
                  </a:lnTo>
                  <a:lnTo>
                    <a:pt x="100075" y="600456"/>
                  </a:lnTo>
                  <a:lnTo>
                    <a:pt x="61132" y="592587"/>
                  </a:lnTo>
                  <a:lnTo>
                    <a:pt x="29321" y="571134"/>
                  </a:lnTo>
                  <a:lnTo>
                    <a:pt x="7868" y="539323"/>
                  </a:lnTo>
                  <a:lnTo>
                    <a:pt x="0" y="500380"/>
                  </a:lnTo>
                  <a:lnTo>
                    <a:pt x="0" y="10007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6980935" y="2469261"/>
            <a:ext cx="673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Entrega 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 Q,DyS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6761733" y="3154426"/>
            <a:ext cx="1116330" cy="837565"/>
            <a:chOff x="6761733" y="3154426"/>
            <a:chExt cx="1116330" cy="837565"/>
          </a:xfrm>
        </p:grpSpPr>
        <p:sp>
          <p:nvSpPr>
            <p:cNvPr id="107" name="object 107"/>
            <p:cNvSpPr/>
            <p:nvPr/>
          </p:nvSpPr>
          <p:spPr>
            <a:xfrm>
              <a:off x="6768083" y="3160776"/>
              <a:ext cx="1103630" cy="824865"/>
            </a:xfrm>
            <a:custGeom>
              <a:avLst/>
              <a:gdLst/>
              <a:ahLst/>
              <a:cxnLst/>
              <a:rect l="l" t="t" r="r" b="b"/>
              <a:pathLst>
                <a:path w="1103629" h="824864">
                  <a:moveTo>
                    <a:pt x="965962" y="0"/>
                  </a:moveTo>
                  <a:lnTo>
                    <a:pt x="137414" y="0"/>
                  </a:lnTo>
                  <a:lnTo>
                    <a:pt x="93959" y="7000"/>
                  </a:lnTo>
                  <a:lnTo>
                    <a:pt x="56235" y="26497"/>
                  </a:lnTo>
                  <a:lnTo>
                    <a:pt x="26497" y="56235"/>
                  </a:lnTo>
                  <a:lnTo>
                    <a:pt x="7000" y="93959"/>
                  </a:lnTo>
                  <a:lnTo>
                    <a:pt x="0" y="137413"/>
                  </a:lnTo>
                  <a:lnTo>
                    <a:pt x="0" y="687069"/>
                  </a:lnTo>
                  <a:lnTo>
                    <a:pt x="7000" y="730524"/>
                  </a:lnTo>
                  <a:lnTo>
                    <a:pt x="26497" y="768248"/>
                  </a:lnTo>
                  <a:lnTo>
                    <a:pt x="56235" y="797986"/>
                  </a:lnTo>
                  <a:lnTo>
                    <a:pt x="93959" y="817483"/>
                  </a:lnTo>
                  <a:lnTo>
                    <a:pt x="137414" y="824484"/>
                  </a:lnTo>
                  <a:lnTo>
                    <a:pt x="965962" y="824484"/>
                  </a:lnTo>
                  <a:lnTo>
                    <a:pt x="1009416" y="817483"/>
                  </a:lnTo>
                  <a:lnTo>
                    <a:pt x="1047140" y="797986"/>
                  </a:lnTo>
                  <a:lnTo>
                    <a:pt x="1076878" y="768248"/>
                  </a:lnTo>
                  <a:lnTo>
                    <a:pt x="1096375" y="730524"/>
                  </a:lnTo>
                  <a:lnTo>
                    <a:pt x="1103376" y="687069"/>
                  </a:lnTo>
                  <a:lnTo>
                    <a:pt x="1103376" y="137413"/>
                  </a:lnTo>
                  <a:lnTo>
                    <a:pt x="1096375" y="93959"/>
                  </a:lnTo>
                  <a:lnTo>
                    <a:pt x="1076878" y="56235"/>
                  </a:lnTo>
                  <a:lnTo>
                    <a:pt x="1047140" y="26497"/>
                  </a:lnTo>
                  <a:lnTo>
                    <a:pt x="1009416" y="7000"/>
                  </a:lnTo>
                  <a:lnTo>
                    <a:pt x="9659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68083" y="3160776"/>
              <a:ext cx="1103630" cy="824865"/>
            </a:xfrm>
            <a:custGeom>
              <a:avLst/>
              <a:gdLst/>
              <a:ahLst/>
              <a:cxnLst/>
              <a:rect l="l" t="t" r="r" b="b"/>
              <a:pathLst>
                <a:path w="1103629" h="824864">
                  <a:moveTo>
                    <a:pt x="0" y="137413"/>
                  </a:moveTo>
                  <a:lnTo>
                    <a:pt x="7000" y="93959"/>
                  </a:lnTo>
                  <a:lnTo>
                    <a:pt x="26497" y="56235"/>
                  </a:lnTo>
                  <a:lnTo>
                    <a:pt x="56235" y="26497"/>
                  </a:lnTo>
                  <a:lnTo>
                    <a:pt x="93959" y="7000"/>
                  </a:lnTo>
                  <a:lnTo>
                    <a:pt x="137414" y="0"/>
                  </a:lnTo>
                  <a:lnTo>
                    <a:pt x="965962" y="0"/>
                  </a:lnTo>
                  <a:lnTo>
                    <a:pt x="1009416" y="7000"/>
                  </a:lnTo>
                  <a:lnTo>
                    <a:pt x="1047140" y="26497"/>
                  </a:lnTo>
                  <a:lnTo>
                    <a:pt x="1076878" y="56235"/>
                  </a:lnTo>
                  <a:lnTo>
                    <a:pt x="1096375" y="93959"/>
                  </a:lnTo>
                  <a:lnTo>
                    <a:pt x="1103376" y="137413"/>
                  </a:lnTo>
                  <a:lnTo>
                    <a:pt x="1103376" y="687069"/>
                  </a:lnTo>
                  <a:lnTo>
                    <a:pt x="1096375" y="730524"/>
                  </a:lnTo>
                  <a:lnTo>
                    <a:pt x="1076878" y="768248"/>
                  </a:lnTo>
                  <a:lnTo>
                    <a:pt x="1047140" y="797986"/>
                  </a:lnTo>
                  <a:lnTo>
                    <a:pt x="1009416" y="817483"/>
                  </a:lnTo>
                  <a:lnTo>
                    <a:pt x="965962" y="824484"/>
                  </a:lnTo>
                  <a:lnTo>
                    <a:pt x="137414" y="824484"/>
                  </a:lnTo>
                  <a:lnTo>
                    <a:pt x="93959" y="817483"/>
                  </a:lnTo>
                  <a:lnTo>
                    <a:pt x="56235" y="797986"/>
                  </a:lnTo>
                  <a:lnTo>
                    <a:pt x="26497" y="768248"/>
                  </a:lnTo>
                  <a:lnTo>
                    <a:pt x="7000" y="730524"/>
                  </a:lnTo>
                  <a:lnTo>
                    <a:pt x="0" y="687069"/>
                  </a:lnTo>
                  <a:lnTo>
                    <a:pt x="0" y="137413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6929755" y="3172205"/>
            <a:ext cx="78232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1a Reunión de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Seguimiento a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Acti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ida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  de CS (avance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PTIE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SICS)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6761733" y="4725670"/>
            <a:ext cx="1145540" cy="378460"/>
            <a:chOff x="6761733" y="4725670"/>
            <a:chExt cx="1145540" cy="378460"/>
          </a:xfrm>
        </p:grpSpPr>
        <p:sp>
          <p:nvSpPr>
            <p:cNvPr id="111" name="object 111"/>
            <p:cNvSpPr/>
            <p:nvPr/>
          </p:nvSpPr>
          <p:spPr>
            <a:xfrm>
              <a:off x="6768083" y="4732020"/>
              <a:ext cx="1132840" cy="365760"/>
            </a:xfrm>
            <a:custGeom>
              <a:avLst/>
              <a:gdLst/>
              <a:ahLst/>
              <a:cxnLst/>
              <a:rect l="l" t="t" r="r" b="b"/>
              <a:pathLst>
                <a:path w="1132840" h="365760">
                  <a:moveTo>
                    <a:pt x="1071372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59"/>
                  </a:lnTo>
                  <a:lnTo>
                    <a:pt x="0" y="304799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60" y="365759"/>
                  </a:lnTo>
                  <a:lnTo>
                    <a:pt x="1071372" y="365759"/>
                  </a:lnTo>
                  <a:lnTo>
                    <a:pt x="1095095" y="360967"/>
                  </a:lnTo>
                  <a:lnTo>
                    <a:pt x="1114472" y="347900"/>
                  </a:lnTo>
                  <a:lnTo>
                    <a:pt x="1127539" y="328523"/>
                  </a:lnTo>
                  <a:lnTo>
                    <a:pt x="1132332" y="304799"/>
                  </a:lnTo>
                  <a:lnTo>
                    <a:pt x="1132332" y="60959"/>
                  </a:lnTo>
                  <a:lnTo>
                    <a:pt x="1127539" y="37236"/>
                  </a:lnTo>
                  <a:lnTo>
                    <a:pt x="1114472" y="17859"/>
                  </a:lnTo>
                  <a:lnTo>
                    <a:pt x="1095095" y="4792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68083" y="4732020"/>
              <a:ext cx="1132840" cy="365760"/>
            </a:xfrm>
            <a:custGeom>
              <a:avLst/>
              <a:gdLst/>
              <a:ahLst/>
              <a:cxnLst/>
              <a:rect l="l" t="t" r="r" b="b"/>
              <a:pathLst>
                <a:path w="1132840" h="365760">
                  <a:moveTo>
                    <a:pt x="0" y="60959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1071372" y="0"/>
                  </a:lnTo>
                  <a:lnTo>
                    <a:pt x="1095095" y="4792"/>
                  </a:lnTo>
                  <a:lnTo>
                    <a:pt x="1114472" y="17859"/>
                  </a:lnTo>
                  <a:lnTo>
                    <a:pt x="1127539" y="37236"/>
                  </a:lnTo>
                  <a:lnTo>
                    <a:pt x="1132332" y="60959"/>
                  </a:lnTo>
                  <a:lnTo>
                    <a:pt x="1132332" y="304799"/>
                  </a:lnTo>
                  <a:lnTo>
                    <a:pt x="1127539" y="328523"/>
                  </a:lnTo>
                  <a:lnTo>
                    <a:pt x="1114472" y="347900"/>
                  </a:lnTo>
                  <a:lnTo>
                    <a:pt x="1095095" y="360967"/>
                  </a:lnTo>
                  <a:lnTo>
                    <a:pt x="1071372" y="365759"/>
                  </a:lnTo>
                  <a:lnTo>
                    <a:pt x="60960" y="365759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799"/>
                  </a:lnTo>
                  <a:lnTo>
                    <a:pt x="0" y="60959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6901688" y="4743069"/>
            <a:ext cx="8667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Recopilación de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Informes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CCS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769354" y="4033773"/>
            <a:ext cx="1128395" cy="660400"/>
            <a:chOff x="6769354" y="4033773"/>
            <a:chExt cx="1128395" cy="660400"/>
          </a:xfrm>
        </p:grpSpPr>
        <p:sp>
          <p:nvSpPr>
            <p:cNvPr id="115" name="object 115"/>
            <p:cNvSpPr/>
            <p:nvPr/>
          </p:nvSpPr>
          <p:spPr>
            <a:xfrm>
              <a:off x="6775704" y="4040123"/>
              <a:ext cx="1115695" cy="647700"/>
            </a:xfrm>
            <a:custGeom>
              <a:avLst/>
              <a:gdLst/>
              <a:ahLst/>
              <a:cxnLst/>
              <a:rect l="l" t="t" r="r" b="b"/>
              <a:pathLst>
                <a:path w="1115695" h="647700">
                  <a:moveTo>
                    <a:pt x="1007618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1007618" y="647700"/>
                  </a:lnTo>
                  <a:lnTo>
                    <a:pt x="1049613" y="639208"/>
                  </a:lnTo>
                  <a:lnTo>
                    <a:pt x="1083929" y="616061"/>
                  </a:lnTo>
                  <a:lnTo>
                    <a:pt x="1107076" y="581745"/>
                  </a:lnTo>
                  <a:lnTo>
                    <a:pt x="1115568" y="539750"/>
                  </a:lnTo>
                  <a:lnTo>
                    <a:pt x="1115568" y="107950"/>
                  </a:lnTo>
                  <a:lnTo>
                    <a:pt x="1107076" y="65954"/>
                  </a:lnTo>
                  <a:lnTo>
                    <a:pt x="1083929" y="31638"/>
                  </a:lnTo>
                  <a:lnTo>
                    <a:pt x="1049613" y="8491"/>
                  </a:lnTo>
                  <a:lnTo>
                    <a:pt x="10076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75704" y="4040123"/>
              <a:ext cx="1115695" cy="647700"/>
            </a:xfrm>
            <a:custGeom>
              <a:avLst/>
              <a:gdLst/>
              <a:ahLst/>
              <a:cxnLst/>
              <a:rect l="l" t="t" r="r" b="b"/>
              <a:pathLst>
                <a:path w="111569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007618" y="0"/>
                  </a:lnTo>
                  <a:lnTo>
                    <a:pt x="1049613" y="8491"/>
                  </a:lnTo>
                  <a:lnTo>
                    <a:pt x="1083929" y="31638"/>
                  </a:lnTo>
                  <a:lnTo>
                    <a:pt x="1107076" y="65954"/>
                  </a:lnTo>
                  <a:lnTo>
                    <a:pt x="1115568" y="107950"/>
                  </a:lnTo>
                  <a:lnTo>
                    <a:pt x="1115568" y="539750"/>
                  </a:lnTo>
                  <a:lnTo>
                    <a:pt x="1107076" y="581745"/>
                  </a:lnTo>
                  <a:lnTo>
                    <a:pt x="1083929" y="616061"/>
                  </a:lnTo>
                  <a:lnTo>
                    <a:pt x="1049613" y="639208"/>
                  </a:lnTo>
                  <a:lnTo>
                    <a:pt x="100761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6930008" y="4040251"/>
            <a:ext cx="807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Carga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  el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SICS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ONEDRIVE.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8049514" y="3483609"/>
            <a:ext cx="1040130" cy="378460"/>
            <a:chOff x="8049514" y="3483609"/>
            <a:chExt cx="1040130" cy="378460"/>
          </a:xfrm>
        </p:grpSpPr>
        <p:sp>
          <p:nvSpPr>
            <p:cNvPr id="119" name="object 119"/>
            <p:cNvSpPr/>
            <p:nvPr/>
          </p:nvSpPr>
          <p:spPr>
            <a:xfrm>
              <a:off x="8055864" y="3489959"/>
              <a:ext cx="1027430" cy="365760"/>
            </a:xfrm>
            <a:custGeom>
              <a:avLst/>
              <a:gdLst/>
              <a:ahLst/>
              <a:cxnLst/>
              <a:rect l="l" t="t" r="r" b="b"/>
              <a:pathLst>
                <a:path w="1027429" h="365760">
                  <a:moveTo>
                    <a:pt x="966215" y="0"/>
                  </a:moveTo>
                  <a:lnTo>
                    <a:pt x="60959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59" y="365759"/>
                  </a:lnTo>
                  <a:lnTo>
                    <a:pt x="966215" y="365759"/>
                  </a:lnTo>
                  <a:lnTo>
                    <a:pt x="989939" y="360967"/>
                  </a:lnTo>
                  <a:lnTo>
                    <a:pt x="1009316" y="347900"/>
                  </a:lnTo>
                  <a:lnTo>
                    <a:pt x="1022383" y="328523"/>
                  </a:lnTo>
                  <a:lnTo>
                    <a:pt x="1027176" y="304800"/>
                  </a:lnTo>
                  <a:lnTo>
                    <a:pt x="1027176" y="60960"/>
                  </a:lnTo>
                  <a:lnTo>
                    <a:pt x="1022383" y="37236"/>
                  </a:lnTo>
                  <a:lnTo>
                    <a:pt x="1009316" y="17859"/>
                  </a:lnTo>
                  <a:lnTo>
                    <a:pt x="989939" y="4792"/>
                  </a:lnTo>
                  <a:lnTo>
                    <a:pt x="9662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055864" y="3489959"/>
              <a:ext cx="1027430" cy="365760"/>
            </a:xfrm>
            <a:custGeom>
              <a:avLst/>
              <a:gdLst/>
              <a:ahLst/>
              <a:cxnLst/>
              <a:rect l="l" t="t" r="r" b="b"/>
              <a:pathLst>
                <a:path w="1027429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966215" y="0"/>
                  </a:lnTo>
                  <a:lnTo>
                    <a:pt x="989939" y="4792"/>
                  </a:lnTo>
                  <a:lnTo>
                    <a:pt x="1009316" y="17859"/>
                  </a:lnTo>
                  <a:lnTo>
                    <a:pt x="1022383" y="37236"/>
                  </a:lnTo>
                  <a:lnTo>
                    <a:pt x="1027176" y="60960"/>
                  </a:lnTo>
                  <a:lnTo>
                    <a:pt x="1027176" y="304800"/>
                  </a:lnTo>
                  <a:lnTo>
                    <a:pt x="1022383" y="328523"/>
                  </a:lnTo>
                  <a:lnTo>
                    <a:pt x="1009316" y="347900"/>
                  </a:lnTo>
                  <a:lnTo>
                    <a:pt x="989939" y="360967"/>
                  </a:lnTo>
                  <a:lnTo>
                    <a:pt x="966215" y="365759"/>
                  </a:lnTo>
                  <a:lnTo>
                    <a:pt x="60959" y="365759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8154161" y="3501009"/>
            <a:ext cx="8318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titución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CCS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8049514" y="3917950"/>
            <a:ext cx="1050925" cy="1178560"/>
            <a:chOff x="8049514" y="3917950"/>
            <a:chExt cx="1050925" cy="1178560"/>
          </a:xfrm>
        </p:grpSpPr>
        <p:sp>
          <p:nvSpPr>
            <p:cNvPr id="123" name="object 123"/>
            <p:cNvSpPr/>
            <p:nvPr/>
          </p:nvSpPr>
          <p:spPr>
            <a:xfrm>
              <a:off x="8055864" y="3924300"/>
              <a:ext cx="1038225" cy="449580"/>
            </a:xfrm>
            <a:custGeom>
              <a:avLst/>
              <a:gdLst/>
              <a:ahLst/>
              <a:cxnLst/>
              <a:rect l="l" t="t" r="r" b="b"/>
              <a:pathLst>
                <a:path w="1038225" h="449579">
                  <a:moveTo>
                    <a:pt x="962913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962913" y="449580"/>
                  </a:lnTo>
                  <a:lnTo>
                    <a:pt x="992088" y="443694"/>
                  </a:lnTo>
                  <a:lnTo>
                    <a:pt x="1015904" y="427640"/>
                  </a:lnTo>
                  <a:lnTo>
                    <a:pt x="1031958" y="403824"/>
                  </a:lnTo>
                  <a:lnTo>
                    <a:pt x="1037843" y="374650"/>
                  </a:lnTo>
                  <a:lnTo>
                    <a:pt x="1037843" y="74930"/>
                  </a:lnTo>
                  <a:lnTo>
                    <a:pt x="1031958" y="45755"/>
                  </a:lnTo>
                  <a:lnTo>
                    <a:pt x="1015904" y="21939"/>
                  </a:lnTo>
                  <a:lnTo>
                    <a:pt x="992088" y="5885"/>
                  </a:lnTo>
                  <a:lnTo>
                    <a:pt x="96291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055864" y="3924300"/>
              <a:ext cx="1038225" cy="449580"/>
            </a:xfrm>
            <a:custGeom>
              <a:avLst/>
              <a:gdLst/>
              <a:ahLst/>
              <a:cxnLst/>
              <a:rect l="l" t="t" r="r" b="b"/>
              <a:pathLst>
                <a:path w="1038225" h="449579">
                  <a:moveTo>
                    <a:pt x="0" y="74930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29" y="0"/>
                  </a:lnTo>
                  <a:lnTo>
                    <a:pt x="962913" y="0"/>
                  </a:lnTo>
                  <a:lnTo>
                    <a:pt x="992088" y="5885"/>
                  </a:lnTo>
                  <a:lnTo>
                    <a:pt x="1015904" y="21939"/>
                  </a:lnTo>
                  <a:lnTo>
                    <a:pt x="1031958" y="45755"/>
                  </a:lnTo>
                  <a:lnTo>
                    <a:pt x="1037843" y="74930"/>
                  </a:lnTo>
                  <a:lnTo>
                    <a:pt x="1037843" y="374650"/>
                  </a:lnTo>
                  <a:lnTo>
                    <a:pt x="1031958" y="403824"/>
                  </a:lnTo>
                  <a:lnTo>
                    <a:pt x="1015904" y="427640"/>
                  </a:lnTo>
                  <a:lnTo>
                    <a:pt x="992088" y="443694"/>
                  </a:lnTo>
                  <a:lnTo>
                    <a:pt x="962913" y="449580"/>
                  </a:lnTo>
                  <a:lnTo>
                    <a:pt x="74929" y="449580"/>
                  </a:lnTo>
                  <a:lnTo>
                    <a:pt x="45755" y="443694"/>
                  </a:lnTo>
                  <a:lnTo>
                    <a:pt x="21939" y="427640"/>
                  </a:lnTo>
                  <a:lnTo>
                    <a:pt x="5885" y="403824"/>
                  </a:lnTo>
                  <a:lnTo>
                    <a:pt x="0" y="374650"/>
                  </a:lnTo>
                  <a:lnTo>
                    <a:pt x="0" y="7493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066532" y="4442459"/>
              <a:ext cx="1027430" cy="647700"/>
            </a:xfrm>
            <a:custGeom>
              <a:avLst/>
              <a:gdLst/>
              <a:ahLst/>
              <a:cxnLst/>
              <a:rect l="l" t="t" r="r" b="b"/>
              <a:pathLst>
                <a:path w="1027429" h="647700">
                  <a:moveTo>
                    <a:pt x="919226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919226" y="647700"/>
                  </a:lnTo>
                  <a:lnTo>
                    <a:pt x="961221" y="639208"/>
                  </a:lnTo>
                  <a:lnTo>
                    <a:pt x="995537" y="616061"/>
                  </a:lnTo>
                  <a:lnTo>
                    <a:pt x="1018684" y="581745"/>
                  </a:lnTo>
                  <a:lnTo>
                    <a:pt x="1027176" y="539750"/>
                  </a:lnTo>
                  <a:lnTo>
                    <a:pt x="1027176" y="107950"/>
                  </a:lnTo>
                  <a:lnTo>
                    <a:pt x="1018684" y="65954"/>
                  </a:lnTo>
                  <a:lnTo>
                    <a:pt x="995537" y="31638"/>
                  </a:lnTo>
                  <a:lnTo>
                    <a:pt x="961221" y="8491"/>
                  </a:lnTo>
                  <a:lnTo>
                    <a:pt x="9192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066532" y="4442459"/>
              <a:ext cx="1027430" cy="647700"/>
            </a:xfrm>
            <a:custGeom>
              <a:avLst/>
              <a:gdLst/>
              <a:ahLst/>
              <a:cxnLst/>
              <a:rect l="l" t="t" r="r" b="b"/>
              <a:pathLst>
                <a:path w="1027429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919226" y="0"/>
                  </a:lnTo>
                  <a:lnTo>
                    <a:pt x="961221" y="8491"/>
                  </a:lnTo>
                  <a:lnTo>
                    <a:pt x="995537" y="31638"/>
                  </a:lnTo>
                  <a:lnTo>
                    <a:pt x="1018684" y="65954"/>
                  </a:lnTo>
                  <a:lnTo>
                    <a:pt x="1027176" y="107950"/>
                  </a:lnTo>
                  <a:lnTo>
                    <a:pt x="1027176" y="539750"/>
                  </a:lnTo>
                  <a:lnTo>
                    <a:pt x="1018684" y="581745"/>
                  </a:lnTo>
                  <a:lnTo>
                    <a:pt x="995537" y="616061"/>
                  </a:lnTo>
                  <a:lnTo>
                    <a:pt x="961221" y="639208"/>
                  </a:lnTo>
                  <a:lnTo>
                    <a:pt x="919226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8157718" y="3901185"/>
            <a:ext cx="836930" cy="117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ilación de  Informes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CCS</a:t>
            </a:r>
            <a:endParaRPr sz="1000">
              <a:latin typeface="Calibri"/>
              <a:cs typeface="Calibri"/>
            </a:endParaRPr>
          </a:p>
          <a:p>
            <a:pPr marL="111125" marR="92075" indent="-1270" algn="ctr">
              <a:lnSpc>
                <a:spcPct val="100000"/>
              </a:lnSpc>
              <a:spcBef>
                <a:spcPts val="660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Carga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ación  en el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SICS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ONEDRIVE.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9262618" y="1889505"/>
            <a:ext cx="1314450" cy="208279"/>
            <a:chOff x="9262618" y="1889505"/>
            <a:chExt cx="1314450" cy="208279"/>
          </a:xfrm>
        </p:grpSpPr>
        <p:sp>
          <p:nvSpPr>
            <p:cNvPr id="129" name="object 129"/>
            <p:cNvSpPr/>
            <p:nvPr/>
          </p:nvSpPr>
          <p:spPr>
            <a:xfrm>
              <a:off x="9268968" y="1895855"/>
              <a:ext cx="1301750" cy="195580"/>
            </a:xfrm>
            <a:custGeom>
              <a:avLst/>
              <a:gdLst/>
              <a:ahLst/>
              <a:cxnLst/>
              <a:rect l="l" t="t" r="r" b="b"/>
              <a:pathLst>
                <a:path w="1301750" h="195580">
                  <a:moveTo>
                    <a:pt x="1268983" y="0"/>
                  </a:moveTo>
                  <a:lnTo>
                    <a:pt x="32511" y="0"/>
                  </a:lnTo>
                  <a:lnTo>
                    <a:pt x="19877" y="2561"/>
                  </a:lnTo>
                  <a:lnTo>
                    <a:pt x="9540" y="9540"/>
                  </a:lnTo>
                  <a:lnTo>
                    <a:pt x="2561" y="19877"/>
                  </a:lnTo>
                  <a:lnTo>
                    <a:pt x="0" y="32512"/>
                  </a:lnTo>
                  <a:lnTo>
                    <a:pt x="0" y="162560"/>
                  </a:lnTo>
                  <a:lnTo>
                    <a:pt x="2561" y="175194"/>
                  </a:lnTo>
                  <a:lnTo>
                    <a:pt x="9540" y="185531"/>
                  </a:lnTo>
                  <a:lnTo>
                    <a:pt x="19877" y="192510"/>
                  </a:lnTo>
                  <a:lnTo>
                    <a:pt x="32511" y="195072"/>
                  </a:lnTo>
                  <a:lnTo>
                    <a:pt x="1268983" y="195072"/>
                  </a:lnTo>
                  <a:lnTo>
                    <a:pt x="1281618" y="192510"/>
                  </a:lnTo>
                  <a:lnTo>
                    <a:pt x="1291955" y="185531"/>
                  </a:lnTo>
                  <a:lnTo>
                    <a:pt x="1298934" y="175194"/>
                  </a:lnTo>
                  <a:lnTo>
                    <a:pt x="1301496" y="162560"/>
                  </a:lnTo>
                  <a:lnTo>
                    <a:pt x="1301496" y="32512"/>
                  </a:lnTo>
                  <a:lnTo>
                    <a:pt x="1298934" y="19877"/>
                  </a:lnTo>
                  <a:lnTo>
                    <a:pt x="1291955" y="9540"/>
                  </a:lnTo>
                  <a:lnTo>
                    <a:pt x="1281618" y="2561"/>
                  </a:lnTo>
                  <a:lnTo>
                    <a:pt x="12689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268968" y="1895855"/>
              <a:ext cx="1301750" cy="195580"/>
            </a:xfrm>
            <a:custGeom>
              <a:avLst/>
              <a:gdLst/>
              <a:ahLst/>
              <a:cxnLst/>
              <a:rect l="l" t="t" r="r" b="b"/>
              <a:pathLst>
                <a:path w="1301750" h="195580">
                  <a:moveTo>
                    <a:pt x="0" y="32512"/>
                  </a:moveTo>
                  <a:lnTo>
                    <a:pt x="2561" y="19877"/>
                  </a:lnTo>
                  <a:lnTo>
                    <a:pt x="9540" y="9540"/>
                  </a:lnTo>
                  <a:lnTo>
                    <a:pt x="19877" y="2561"/>
                  </a:lnTo>
                  <a:lnTo>
                    <a:pt x="32511" y="0"/>
                  </a:lnTo>
                  <a:lnTo>
                    <a:pt x="1268983" y="0"/>
                  </a:lnTo>
                  <a:lnTo>
                    <a:pt x="1281618" y="2561"/>
                  </a:lnTo>
                  <a:lnTo>
                    <a:pt x="1291955" y="9540"/>
                  </a:lnTo>
                  <a:lnTo>
                    <a:pt x="1298934" y="19877"/>
                  </a:lnTo>
                  <a:lnTo>
                    <a:pt x="1301496" y="32512"/>
                  </a:lnTo>
                  <a:lnTo>
                    <a:pt x="1301496" y="162560"/>
                  </a:lnTo>
                  <a:lnTo>
                    <a:pt x="1298934" y="175194"/>
                  </a:lnTo>
                  <a:lnTo>
                    <a:pt x="1291955" y="185531"/>
                  </a:lnTo>
                  <a:lnTo>
                    <a:pt x="1281618" y="192510"/>
                  </a:lnTo>
                  <a:lnTo>
                    <a:pt x="1268983" y="195072"/>
                  </a:lnTo>
                  <a:lnTo>
                    <a:pt x="32511" y="195072"/>
                  </a:lnTo>
                  <a:lnTo>
                    <a:pt x="19877" y="192510"/>
                  </a:lnTo>
                  <a:lnTo>
                    <a:pt x="9540" y="185531"/>
                  </a:lnTo>
                  <a:lnTo>
                    <a:pt x="2561" y="175194"/>
                  </a:lnTo>
                  <a:lnTo>
                    <a:pt x="0" y="162560"/>
                  </a:lnTo>
                  <a:lnTo>
                    <a:pt x="0" y="32512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9393681" y="1897506"/>
            <a:ext cx="1052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Constitución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CCS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9271761" y="2160777"/>
            <a:ext cx="1314450" cy="363220"/>
            <a:chOff x="9271761" y="2160777"/>
            <a:chExt cx="1314450" cy="363220"/>
          </a:xfrm>
        </p:grpSpPr>
        <p:sp>
          <p:nvSpPr>
            <p:cNvPr id="133" name="object 133"/>
            <p:cNvSpPr/>
            <p:nvPr/>
          </p:nvSpPr>
          <p:spPr>
            <a:xfrm>
              <a:off x="9278111" y="2167127"/>
              <a:ext cx="1301750" cy="350520"/>
            </a:xfrm>
            <a:custGeom>
              <a:avLst/>
              <a:gdLst/>
              <a:ahLst/>
              <a:cxnLst/>
              <a:rect l="l" t="t" r="r" b="b"/>
              <a:pathLst>
                <a:path w="1301750" h="350519">
                  <a:moveTo>
                    <a:pt x="1243076" y="0"/>
                  </a:moveTo>
                  <a:lnTo>
                    <a:pt x="58420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20"/>
                  </a:lnTo>
                  <a:lnTo>
                    <a:pt x="0" y="292100"/>
                  </a:lnTo>
                  <a:lnTo>
                    <a:pt x="4591" y="314836"/>
                  </a:lnTo>
                  <a:lnTo>
                    <a:pt x="17113" y="333406"/>
                  </a:lnTo>
                  <a:lnTo>
                    <a:pt x="35683" y="345928"/>
                  </a:lnTo>
                  <a:lnTo>
                    <a:pt x="58420" y="350520"/>
                  </a:lnTo>
                  <a:lnTo>
                    <a:pt x="1243076" y="350520"/>
                  </a:lnTo>
                  <a:lnTo>
                    <a:pt x="1265812" y="345928"/>
                  </a:lnTo>
                  <a:lnTo>
                    <a:pt x="1284382" y="333406"/>
                  </a:lnTo>
                  <a:lnTo>
                    <a:pt x="1296904" y="314836"/>
                  </a:lnTo>
                  <a:lnTo>
                    <a:pt x="1301496" y="292100"/>
                  </a:lnTo>
                  <a:lnTo>
                    <a:pt x="1301496" y="58420"/>
                  </a:lnTo>
                  <a:lnTo>
                    <a:pt x="1296904" y="35683"/>
                  </a:lnTo>
                  <a:lnTo>
                    <a:pt x="1284382" y="17113"/>
                  </a:lnTo>
                  <a:lnTo>
                    <a:pt x="1265812" y="4591"/>
                  </a:lnTo>
                  <a:lnTo>
                    <a:pt x="12430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278111" y="2167127"/>
              <a:ext cx="1301750" cy="350520"/>
            </a:xfrm>
            <a:custGeom>
              <a:avLst/>
              <a:gdLst/>
              <a:ahLst/>
              <a:cxnLst/>
              <a:rect l="l" t="t" r="r" b="b"/>
              <a:pathLst>
                <a:path w="1301750" h="350519">
                  <a:moveTo>
                    <a:pt x="0" y="58420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1243076" y="0"/>
                  </a:lnTo>
                  <a:lnTo>
                    <a:pt x="1265812" y="4591"/>
                  </a:lnTo>
                  <a:lnTo>
                    <a:pt x="1284382" y="17113"/>
                  </a:lnTo>
                  <a:lnTo>
                    <a:pt x="1296904" y="35683"/>
                  </a:lnTo>
                  <a:lnTo>
                    <a:pt x="1301496" y="58420"/>
                  </a:lnTo>
                  <a:lnTo>
                    <a:pt x="1301496" y="292100"/>
                  </a:lnTo>
                  <a:lnTo>
                    <a:pt x="1296904" y="314836"/>
                  </a:lnTo>
                  <a:lnTo>
                    <a:pt x="1284382" y="333406"/>
                  </a:lnTo>
                  <a:lnTo>
                    <a:pt x="1265812" y="345928"/>
                  </a:lnTo>
                  <a:lnTo>
                    <a:pt x="1243076" y="350520"/>
                  </a:lnTo>
                  <a:lnTo>
                    <a:pt x="58420" y="350520"/>
                  </a:lnTo>
                  <a:lnTo>
                    <a:pt x="35683" y="345928"/>
                  </a:lnTo>
                  <a:lnTo>
                    <a:pt x="17113" y="333406"/>
                  </a:lnTo>
                  <a:lnTo>
                    <a:pt x="4591" y="314836"/>
                  </a:lnTo>
                  <a:lnTo>
                    <a:pt x="0" y="292100"/>
                  </a:lnTo>
                  <a:lnTo>
                    <a:pt x="0" y="5842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9293018" y="2169922"/>
            <a:ext cx="1271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206375" indent="1524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Recopilación de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Informes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CCS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9253473" y="2560066"/>
            <a:ext cx="1332865" cy="1508125"/>
            <a:chOff x="9253473" y="2560066"/>
            <a:chExt cx="1332865" cy="1508125"/>
          </a:xfrm>
        </p:grpSpPr>
        <p:sp>
          <p:nvSpPr>
            <p:cNvPr id="137" name="object 137"/>
            <p:cNvSpPr/>
            <p:nvPr/>
          </p:nvSpPr>
          <p:spPr>
            <a:xfrm>
              <a:off x="9270491" y="2566416"/>
              <a:ext cx="1309370" cy="477520"/>
            </a:xfrm>
            <a:custGeom>
              <a:avLst/>
              <a:gdLst/>
              <a:ahLst/>
              <a:cxnLst/>
              <a:rect l="l" t="t" r="r" b="b"/>
              <a:pathLst>
                <a:path w="1309370" h="477519">
                  <a:moveTo>
                    <a:pt x="1229613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1"/>
                  </a:lnTo>
                  <a:lnTo>
                    <a:pt x="0" y="397510"/>
                  </a:lnTo>
                  <a:lnTo>
                    <a:pt x="6242" y="428470"/>
                  </a:lnTo>
                  <a:lnTo>
                    <a:pt x="23272" y="453739"/>
                  </a:lnTo>
                  <a:lnTo>
                    <a:pt x="48541" y="470769"/>
                  </a:lnTo>
                  <a:lnTo>
                    <a:pt x="79501" y="477012"/>
                  </a:lnTo>
                  <a:lnTo>
                    <a:pt x="1229613" y="477012"/>
                  </a:lnTo>
                  <a:lnTo>
                    <a:pt x="1260574" y="470769"/>
                  </a:lnTo>
                  <a:lnTo>
                    <a:pt x="1285843" y="453739"/>
                  </a:lnTo>
                  <a:lnTo>
                    <a:pt x="1302873" y="428470"/>
                  </a:lnTo>
                  <a:lnTo>
                    <a:pt x="1309115" y="397510"/>
                  </a:lnTo>
                  <a:lnTo>
                    <a:pt x="1309115" y="79501"/>
                  </a:lnTo>
                  <a:lnTo>
                    <a:pt x="1302873" y="48541"/>
                  </a:lnTo>
                  <a:lnTo>
                    <a:pt x="1285843" y="23272"/>
                  </a:lnTo>
                  <a:lnTo>
                    <a:pt x="1260574" y="6242"/>
                  </a:lnTo>
                  <a:lnTo>
                    <a:pt x="122961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270491" y="2566416"/>
              <a:ext cx="1309370" cy="477520"/>
            </a:xfrm>
            <a:custGeom>
              <a:avLst/>
              <a:gdLst/>
              <a:ahLst/>
              <a:cxnLst/>
              <a:rect l="l" t="t" r="r" b="b"/>
              <a:pathLst>
                <a:path w="1309370" h="477519">
                  <a:moveTo>
                    <a:pt x="0" y="79501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1" y="0"/>
                  </a:lnTo>
                  <a:lnTo>
                    <a:pt x="1229613" y="0"/>
                  </a:lnTo>
                  <a:lnTo>
                    <a:pt x="1260574" y="6242"/>
                  </a:lnTo>
                  <a:lnTo>
                    <a:pt x="1285843" y="23272"/>
                  </a:lnTo>
                  <a:lnTo>
                    <a:pt x="1302873" y="48541"/>
                  </a:lnTo>
                  <a:lnTo>
                    <a:pt x="1309115" y="79501"/>
                  </a:lnTo>
                  <a:lnTo>
                    <a:pt x="1309115" y="397510"/>
                  </a:lnTo>
                  <a:lnTo>
                    <a:pt x="1302873" y="428470"/>
                  </a:lnTo>
                  <a:lnTo>
                    <a:pt x="1285843" y="453739"/>
                  </a:lnTo>
                  <a:lnTo>
                    <a:pt x="1260574" y="470769"/>
                  </a:lnTo>
                  <a:lnTo>
                    <a:pt x="1229613" y="477012"/>
                  </a:lnTo>
                  <a:lnTo>
                    <a:pt x="79501" y="477012"/>
                  </a:lnTo>
                  <a:lnTo>
                    <a:pt x="48541" y="470769"/>
                  </a:lnTo>
                  <a:lnTo>
                    <a:pt x="23272" y="453739"/>
                  </a:lnTo>
                  <a:lnTo>
                    <a:pt x="6242" y="428470"/>
                  </a:lnTo>
                  <a:lnTo>
                    <a:pt x="0" y="397510"/>
                  </a:lnTo>
                  <a:lnTo>
                    <a:pt x="0" y="7950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259823" y="3086100"/>
              <a:ext cx="1320165" cy="975360"/>
            </a:xfrm>
            <a:custGeom>
              <a:avLst/>
              <a:gdLst/>
              <a:ahLst/>
              <a:cxnLst/>
              <a:rect l="l" t="t" r="r" b="b"/>
              <a:pathLst>
                <a:path w="1320165" h="975360">
                  <a:moveTo>
                    <a:pt x="1157224" y="0"/>
                  </a:moveTo>
                  <a:lnTo>
                    <a:pt x="162559" y="0"/>
                  </a:lnTo>
                  <a:lnTo>
                    <a:pt x="119341" y="5806"/>
                  </a:lnTo>
                  <a:lnTo>
                    <a:pt x="80508" y="22192"/>
                  </a:lnTo>
                  <a:lnTo>
                    <a:pt x="47609" y="47609"/>
                  </a:lnTo>
                  <a:lnTo>
                    <a:pt x="22192" y="80508"/>
                  </a:lnTo>
                  <a:lnTo>
                    <a:pt x="5806" y="119341"/>
                  </a:lnTo>
                  <a:lnTo>
                    <a:pt x="0" y="162560"/>
                  </a:lnTo>
                  <a:lnTo>
                    <a:pt x="0" y="812800"/>
                  </a:lnTo>
                  <a:lnTo>
                    <a:pt x="5806" y="856018"/>
                  </a:lnTo>
                  <a:lnTo>
                    <a:pt x="22192" y="894851"/>
                  </a:lnTo>
                  <a:lnTo>
                    <a:pt x="47609" y="927750"/>
                  </a:lnTo>
                  <a:lnTo>
                    <a:pt x="80508" y="953167"/>
                  </a:lnTo>
                  <a:lnTo>
                    <a:pt x="119341" y="969553"/>
                  </a:lnTo>
                  <a:lnTo>
                    <a:pt x="162559" y="975360"/>
                  </a:lnTo>
                  <a:lnTo>
                    <a:pt x="1157224" y="975360"/>
                  </a:lnTo>
                  <a:lnTo>
                    <a:pt x="1200442" y="969553"/>
                  </a:lnTo>
                  <a:lnTo>
                    <a:pt x="1239275" y="953167"/>
                  </a:lnTo>
                  <a:lnTo>
                    <a:pt x="1272174" y="927750"/>
                  </a:lnTo>
                  <a:lnTo>
                    <a:pt x="1297591" y="894851"/>
                  </a:lnTo>
                  <a:lnTo>
                    <a:pt x="1313977" y="856018"/>
                  </a:lnTo>
                  <a:lnTo>
                    <a:pt x="1319783" y="812800"/>
                  </a:lnTo>
                  <a:lnTo>
                    <a:pt x="1319783" y="162560"/>
                  </a:lnTo>
                  <a:lnTo>
                    <a:pt x="1313977" y="119341"/>
                  </a:lnTo>
                  <a:lnTo>
                    <a:pt x="1297591" y="80508"/>
                  </a:lnTo>
                  <a:lnTo>
                    <a:pt x="1272174" y="47609"/>
                  </a:lnTo>
                  <a:lnTo>
                    <a:pt x="1239275" y="22192"/>
                  </a:lnTo>
                  <a:lnTo>
                    <a:pt x="1200442" y="5806"/>
                  </a:lnTo>
                  <a:lnTo>
                    <a:pt x="11572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259823" y="3086100"/>
              <a:ext cx="1320165" cy="975360"/>
            </a:xfrm>
            <a:custGeom>
              <a:avLst/>
              <a:gdLst/>
              <a:ahLst/>
              <a:cxnLst/>
              <a:rect l="l" t="t" r="r" b="b"/>
              <a:pathLst>
                <a:path w="1320165" h="975360">
                  <a:moveTo>
                    <a:pt x="0" y="162560"/>
                  </a:moveTo>
                  <a:lnTo>
                    <a:pt x="5806" y="119341"/>
                  </a:lnTo>
                  <a:lnTo>
                    <a:pt x="22192" y="80508"/>
                  </a:lnTo>
                  <a:lnTo>
                    <a:pt x="47609" y="47609"/>
                  </a:lnTo>
                  <a:lnTo>
                    <a:pt x="80508" y="22192"/>
                  </a:lnTo>
                  <a:lnTo>
                    <a:pt x="119341" y="5806"/>
                  </a:lnTo>
                  <a:lnTo>
                    <a:pt x="162559" y="0"/>
                  </a:lnTo>
                  <a:lnTo>
                    <a:pt x="1157224" y="0"/>
                  </a:lnTo>
                  <a:lnTo>
                    <a:pt x="1200442" y="5806"/>
                  </a:lnTo>
                  <a:lnTo>
                    <a:pt x="1239275" y="22192"/>
                  </a:lnTo>
                  <a:lnTo>
                    <a:pt x="1272174" y="47609"/>
                  </a:lnTo>
                  <a:lnTo>
                    <a:pt x="1297591" y="80508"/>
                  </a:lnTo>
                  <a:lnTo>
                    <a:pt x="1313977" y="119341"/>
                  </a:lnTo>
                  <a:lnTo>
                    <a:pt x="1319783" y="162560"/>
                  </a:lnTo>
                  <a:lnTo>
                    <a:pt x="1319783" y="812800"/>
                  </a:lnTo>
                  <a:lnTo>
                    <a:pt x="1313977" y="856018"/>
                  </a:lnTo>
                  <a:lnTo>
                    <a:pt x="1297591" y="894851"/>
                  </a:lnTo>
                  <a:lnTo>
                    <a:pt x="1272174" y="927750"/>
                  </a:lnTo>
                  <a:lnTo>
                    <a:pt x="1239275" y="953167"/>
                  </a:lnTo>
                  <a:lnTo>
                    <a:pt x="1200442" y="969553"/>
                  </a:lnTo>
                  <a:lnTo>
                    <a:pt x="1157224" y="975360"/>
                  </a:lnTo>
                  <a:lnTo>
                    <a:pt x="162559" y="975360"/>
                  </a:lnTo>
                  <a:lnTo>
                    <a:pt x="119341" y="969553"/>
                  </a:lnTo>
                  <a:lnTo>
                    <a:pt x="80508" y="953167"/>
                  </a:lnTo>
                  <a:lnTo>
                    <a:pt x="47609" y="927750"/>
                  </a:lnTo>
                  <a:lnTo>
                    <a:pt x="22192" y="894851"/>
                  </a:lnTo>
                  <a:lnTo>
                    <a:pt x="5806" y="856018"/>
                  </a:lnTo>
                  <a:lnTo>
                    <a:pt x="0" y="812800"/>
                  </a:lnTo>
                  <a:lnTo>
                    <a:pt x="0" y="16256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9404095" y="2556763"/>
            <a:ext cx="1031875" cy="148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" marR="48895" indent="190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Información en el </a:t>
            </a:r>
            <a:r>
              <a:rPr sz="1000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SICS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ONEDRIVE.</a:t>
            </a:r>
            <a:endParaRPr sz="10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65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2a Reunión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Seguimiento a las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Actividades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CS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(avance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PTIE 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SICS)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cierre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ejercicio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fiscal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9264142" y="4111497"/>
            <a:ext cx="1332865" cy="383540"/>
            <a:chOff x="9264142" y="4111497"/>
            <a:chExt cx="1332865" cy="383540"/>
          </a:xfrm>
        </p:grpSpPr>
        <p:sp>
          <p:nvSpPr>
            <p:cNvPr id="143" name="object 143"/>
            <p:cNvSpPr/>
            <p:nvPr/>
          </p:nvSpPr>
          <p:spPr>
            <a:xfrm>
              <a:off x="9270492" y="4117847"/>
              <a:ext cx="1320165" cy="370840"/>
            </a:xfrm>
            <a:custGeom>
              <a:avLst/>
              <a:gdLst/>
              <a:ahLst/>
              <a:cxnLst/>
              <a:rect l="l" t="t" r="r" b="b"/>
              <a:pathLst>
                <a:path w="1320165" h="370839">
                  <a:moveTo>
                    <a:pt x="1258061" y="0"/>
                  </a:moveTo>
                  <a:lnTo>
                    <a:pt x="61722" y="0"/>
                  </a:lnTo>
                  <a:lnTo>
                    <a:pt x="37718" y="4857"/>
                  </a:lnTo>
                  <a:lnTo>
                    <a:pt x="18097" y="18097"/>
                  </a:lnTo>
                  <a:lnTo>
                    <a:pt x="4857" y="37718"/>
                  </a:lnTo>
                  <a:lnTo>
                    <a:pt x="0" y="61721"/>
                  </a:lnTo>
                  <a:lnTo>
                    <a:pt x="0" y="308609"/>
                  </a:lnTo>
                  <a:lnTo>
                    <a:pt x="4857" y="332613"/>
                  </a:lnTo>
                  <a:lnTo>
                    <a:pt x="18097" y="352234"/>
                  </a:lnTo>
                  <a:lnTo>
                    <a:pt x="37719" y="365474"/>
                  </a:lnTo>
                  <a:lnTo>
                    <a:pt x="61722" y="370331"/>
                  </a:lnTo>
                  <a:lnTo>
                    <a:pt x="1258061" y="370331"/>
                  </a:lnTo>
                  <a:lnTo>
                    <a:pt x="1282064" y="365474"/>
                  </a:lnTo>
                  <a:lnTo>
                    <a:pt x="1301686" y="352234"/>
                  </a:lnTo>
                  <a:lnTo>
                    <a:pt x="1314926" y="332613"/>
                  </a:lnTo>
                  <a:lnTo>
                    <a:pt x="1319783" y="308609"/>
                  </a:lnTo>
                  <a:lnTo>
                    <a:pt x="1319783" y="61721"/>
                  </a:lnTo>
                  <a:lnTo>
                    <a:pt x="1314926" y="37718"/>
                  </a:lnTo>
                  <a:lnTo>
                    <a:pt x="1301686" y="18097"/>
                  </a:lnTo>
                  <a:lnTo>
                    <a:pt x="1282064" y="4857"/>
                  </a:lnTo>
                  <a:lnTo>
                    <a:pt x="1258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270492" y="4117847"/>
              <a:ext cx="1320165" cy="370840"/>
            </a:xfrm>
            <a:custGeom>
              <a:avLst/>
              <a:gdLst/>
              <a:ahLst/>
              <a:cxnLst/>
              <a:rect l="l" t="t" r="r" b="b"/>
              <a:pathLst>
                <a:path w="1320165" h="370839">
                  <a:moveTo>
                    <a:pt x="0" y="61721"/>
                  </a:moveTo>
                  <a:lnTo>
                    <a:pt x="4857" y="37718"/>
                  </a:lnTo>
                  <a:lnTo>
                    <a:pt x="18097" y="18097"/>
                  </a:lnTo>
                  <a:lnTo>
                    <a:pt x="37718" y="4857"/>
                  </a:lnTo>
                  <a:lnTo>
                    <a:pt x="61722" y="0"/>
                  </a:lnTo>
                  <a:lnTo>
                    <a:pt x="1258061" y="0"/>
                  </a:lnTo>
                  <a:lnTo>
                    <a:pt x="1282064" y="4857"/>
                  </a:lnTo>
                  <a:lnTo>
                    <a:pt x="1301686" y="18097"/>
                  </a:lnTo>
                  <a:lnTo>
                    <a:pt x="1314926" y="37718"/>
                  </a:lnTo>
                  <a:lnTo>
                    <a:pt x="1319783" y="61721"/>
                  </a:lnTo>
                  <a:lnTo>
                    <a:pt x="1319783" y="308609"/>
                  </a:lnTo>
                  <a:lnTo>
                    <a:pt x="1314926" y="332613"/>
                  </a:lnTo>
                  <a:lnTo>
                    <a:pt x="1301686" y="352234"/>
                  </a:lnTo>
                  <a:lnTo>
                    <a:pt x="1282064" y="365474"/>
                  </a:lnTo>
                  <a:lnTo>
                    <a:pt x="1258061" y="370331"/>
                  </a:lnTo>
                  <a:lnTo>
                    <a:pt x="61722" y="370331"/>
                  </a:lnTo>
                  <a:lnTo>
                    <a:pt x="37719" y="365474"/>
                  </a:lnTo>
                  <a:lnTo>
                    <a:pt x="18097" y="352234"/>
                  </a:lnTo>
                  <a:lnTo>
                    <a:pt x="4857" y="332613"/>
                  </a:lnTo>
                  <a:lnTo>
                    <a:pt x="0" y="308609"/>
                  </a:lnTo>
                  <a:lnTo>
                    <a:pt x="0" y="6172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9405366" y="4131055"/>
            <a:ext cx="105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Entrega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Informe </a:t>
            </a:r>
            <a:r>
              <a:rPr sz="10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Bimestral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Q,DyS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9244330" y="4536694"/>
            <a:ext cx="1352550" cy="553720"/>
            <a:chOff x="9244330" y="4536694"/>
            <a:chExt cx="1352550" cy="553720"/>
          </a:xfrm>
        </p:grpSpPr>
        <p:sp>
          <p:nvSpPr>
            <p:cNvPr id="147" name="object 147"/>
            <p:cNvSpPr/>
            <p:nvPr/>
          </p:nvSpPr>
          <p:spPr>
            <a:xfrm>
              <a:off x="9250680" y="4543044"/>
              <a:ext cx="1339850" cy="541020"/>
            </a:xfrm>
            <a:custGeom>
              <a:avLst/>
              <a:gdLst/>
              <a:ahLst/>
              <a:cxnLst/>
              <a:rect l="l" t="t" r="r" b="b"/>
              <a:pathLst>
                <a:path w="1339850" h="541020">
                  <a:moveTo>
                    <a:pt x="1249426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49"/>
                  </a:lnTo>
                  <a:lnTo>
                    <a:pt x="7088" y="485941"/>
                  </a:lnTo>
                  <a:lnTo>
                    <a:pt x="26416" y="514603"/>
                  </a:lnTo>
                  <a:lnTo>
                    <a:pt x="55078" y="533931"/>
                  </a:lnTo>
                  <a:lnTo>
                    <a:pt x="90170" y="541019"/>
                  </a:lnTo>
                  <a:lnTo>
                    <a:pt x="1249426" y="541019"/>
                  </a:lnTo>
                  <a:lnTo>
                    <a:pt x="1284517" y="533931"/>
                  </a:lnTo>
                  <a:lnTo>
                    <a:pt x="1313179" y="514603"/>
                  </a:lnTo>
                  <a:lnTo>
                    <a:pt x="1332507" y="485941"/>
                  </a:lnTo>
                  <a:lnTo>
                    <a:pt x="1339596" y="450849"/>
                  </a:lnTo>
                  <a:lnTo>
                    <a:pt x="1339596" y="90169"/>
                  </a:lnTo>
                  <a:lnTo>
                    <a:pt x="1332507" y="55078"/>
                  </a:lnTo>
                  <a:lnTo>
                    <a:pt x="1313180" y="26415"/>
                  </a:lnTo>
                  <a:lnTo>
                    <a:pt x="1284517" y="7088"/>
                  </a:lnTo>
                  <a:lnTo>
                    <a:pt x="12494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250680" y="4543044"/>
              <a:ext cx="1339850" cy="541020"/>
            </a:xfrm>
            <a:custGeom>
              <a:avLst/>
              <a:gdLst/>
              <a:ahLst/>
              <a:cxnLst/>
              <a:rect l="l" t="t" r="r" b="b"/>
              <a:pathLst>
                <a:path w="1339850" h="541020">
                  <a:moveTo>
                    <a:pt x="0" y="90169"/>
                  </a:moveTo>
                  <a:lnTo>
                    <a:pt x="7088" y="55078"/>
                  </a:lnTo>
                  <a:lnTo>
                    <a:pt x="26416" y="26415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249426" y="0"/>
                  </a:lnTo>
                  <a:lnTo>
                    <a:pt x="1284517" y="7088"/>
                  </a:lnTo>
                  <a:lnTo>
                    <a:pt x="1313180" y="26415"/>
                  </a:lnTo>
                  <a:lnTo>
                    <a:pt x="1332507" y="55078"/>
                  </a:lnTo>
                  <a:lnTo>
                    <a:pt x="1339596" y="90169"/>
                  </a:lnTo>
                  <a:lnTo>
                    <a:pt x="1339596" y="450849"/>
                  </a:lnTo>
                  <a:lnTo>
                    <a:pt x="1332507" y="485941"/>
                  </a:lnTo>
                  <a:lnTo>
                    <a:pt x="1313179" y="514603"/>
                  </a:lnTo>
                  <a:lnTo>
                    <a:pt x="1284517" y="533931"/>
                  </a:lnTo>
                  <a:lnTo>
                    <a:pt x="1249426" y="541019"/>
                  </a:lnTo>
                  <a:lnTo>
                    <a:pt x="90170" y="541019"/>
                  </a:lnTo>
                  <a:lnTo>
                    <a:pt x="55078" y="533931"/>
                  </a:lnTo>
                  <a:lnTo>
                    <a:pt x="26416" y="514603"/>
                  </a:lnTo>
                  <a:lnTo>
                    <a:pt x="7088" y="485941"/>
                  </a:lnTo>
                  <a:lnTo>
                    <a:pt x="0" y="450849"/>
                  </a:lnTo>
                  <a:lnTo>
                    <a:pt x="0" y="90169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9384538" y="4565396"/>
            <a:ext cx="10737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día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31 deben </a:t>
            </a:r>
            <a:r>
              <a:rPr sz="10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estar registrados los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informes de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CCS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10740897" y="4323334"/>
            <a:ext cx="1058545" cy="720090"/>
            <a:chOff x="10740897" y="4323334"/>
            <a:chExt cx="1058545" cy="720090"/>
          </a:xfrm>
        </p:grpSpPr>
        <p:sp>
          <p:nvSpPr>
            <p:cNvPr id="151" name="object 151"/>
            <p:cNvSpPr/>
            <p:nvPr/>
          </p:nvSpPr>
          <p:spPr>
            <a:xfrm>
              <a:off x="10747247" y="4329684"/>
              <a:ext cx="1045844" cy="707390"/>
            </a:xfrm>
            <a:custGeom>
              <a:avLst/>
              <a:gdLst/>
              <a:ahLst/>
              <a:cxnLst/>
              <a:rect l="l" t="t" r="r" b="b"/>
              <a:pathLst>
                <a:path w="1045845" h="707389">
                  <a:moveTo>
                    <a:pt x="927607" y="0"/>
                  </a:moveTo>
                  <a:lnTo>
                    <a:pt x="117855" y="0"/>
                  </a:lnTo>
                  <a:lnTo>
                    <a:pt x="71955" y="9253"/>
                  </a:lnTo>
                  <a:lnTo>
                    <a:pt x="34496" y="34496"/>
                  </a:lnTo>
                  <a:lnTo>
                    <a:pt x="9253" y="71955"/>
                  </a:lnTo>
                  <a:lnTo>
                    <a:pt x="0" y="117856"/>
                  </a:lnTo>
                  <a:lnTo>
                    <a:pt x="0" y="589280"/>
                  </a:lnTo>
                  <a:lnTo>
                    <a:pt x="9253" y="635180"/>
                  </a:lnTo>
                  <a:lnTo>
                    <a:pt x="34496" y="672639"/>
                  </a:lnTo>
                  <a:lnTo>
                    <a:pt x="71955" y="697882"/>
                  </a:lnTo>
                  <a:lnTo>
                    <a:pt x="117855" y="707136"/>
                  </a:lnTo>
                  <a:lnTo>
                    <a:pt x="927607" y="707136"/>
                  </a:lnTo>
                  <a:lnTo>
                    <a:pt x="973508" y="697882"/>
                  </a:lnTo>
                  <a:lnTo>
                    <a:pt x="1010967" y="672639"/>
                  </a:lnTo>
                  <a:lnTo>
                    <a:pt x="1036210" y="635180"/>
                  </a:lnTo>
                  <a:lnTo>
                    <a:pt x="1045463" y="589280"/>
                  </a:lnTo>
                  <a:lnTo>
                    <a:pt x="1045463" y="117856"/>
                  </a:lnTo>
                  <a:lnTo>
                    <a:pt x="1036210" y="71955"/>
                  </a:lnTo>
                  <a:lnTo>
                    <a:pt x="1010967" y="34496"/>
                  </a:lnTo>
                  <a:lnTo>
                    <a:pt x="973508" y="9253"/>
                  </a:lnTo>
                  <a:lnTo>
                    <a:pt x="9276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747247" y="4329684"/>
              <a:ext cx="1045844" cy="707390"/>
            </a:xfrm>
            <a:custGeom>
              <a:avLst/>
              <a:gdLst/>
              <a:ahLst/>
              <a:cxnLst/>
              <a:rect l="l" t="t" r="r" b="b"/>
              <a:pathLst>
                <a:path w="1045845" h="707389">
                  <a:moveTo>
                    <a:pt x="0" y="117856"/>
                  </a:moveTo>
                  <a:lnTo>
                    <a:pt x="9253" y="71955"/>
                  </a:lnTo>
                  <a:lnTo>
                    <a:pt x="34496" y="34496"/>
                  </a:lnTo>
                  <a:lnTo>
                    <a:pt x="71955" y="9253"/>
                  </a:lnTo>
                  <a:lnTo>
                    <a:pt x="117855" y="0"/>
                  </a:lnTo>
                  <a:lnTo>
                    <a:pt x="927607" y="0"/>
                  </a:lnTo>
                  <a:lnTo>
                    <a:pt x="973508" y="9253"/>
                  </a:lnTo>
                  <a:lnTo>
                    <a:pt x="1010967" y="34496"/>
                  </a:lnTo>
                  <a:lnTo>
                    <a:pt x="1036210" y="71955"/>
                  </a:lnTo>
                  <a:lnTo>
                    <a:pt x="1045463" y="117856"/>
                  </a:lnTo>
                  <a:lnTo>
                    <a:pt x="1045463" y="589280"/>
                  </a:lnTo>
                  <a:lnTo>
                    <a:pt x="1036210" y="635180"/>
                  </a:lnTo>
                  <a:lnTo>
                    <a:pt x="1010967" y="672639"/>
                  </a:lnTo>
                  <a:lnTo>
                    <a:pt x="973508" y="697882"/>
                  </a:lnTo>
                  <a:lnTo>
                    <a:pt x="927607" y="707136"/>
                  </a:lnTo>
                  <a:lnTo>
                    <a:pt x="117855" y="707136"/>
                  </a:lnTo>
                  <a:lnTo>
                    <a:pt x="71955" y="697882"/>
                  </a:lnTo>
                  <a:lnTo>
                    <a:pt x="34496" y="672639"/>
                  </a:lnTo>
                  <a:lnTo>
                    <a:pt x="9253" y="635180"/>
                  </a:lnTo>
                  <a:lnTo>
                    <a:pt x="0" y="589280"/>
                  </a:lnTo>
                  <a:lnTo>
                    <a:pt x="0" y="117856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10861675" y="4359655"/>
            <a:ext cx="817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oración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  Informe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final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Resultados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CS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1754739" y="65519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3444" marR="5715" algn="r">
              <a:lnSpc>
                <a:spcPts val="3650"/>
              </a:lnSpc>
              <a:spcBef>
                <a:spcPts val="105"/>
              </a:spcBef>
            </a:pPr>
            <a:r>
              <a:rPr spc="-204" dirty="0"/>
              <a:t>ESTRATEGIA</a:t>
            </a:r>
            <a:r>
              <a:rPr spc="-215" dirty="0"/>
              <a:t> </a:t>
            </a:r>
            <a:r>
              <a:rPr spc="-25" dirty="0"/>
              <a:t>DE</a:t>
            </a:r>
            <a:r>
              <a:rPr spc="-215" dirty="0"/>
              <a:t> SEGUIMIENTO</a:t>
            </a:r>
            <a:r>
              <a:rPr spc="-220" dirty="0"/>
              <a:t> </a:t>
            </a:r>
            <a:r>
              <a:rPr spc="-240" dirty="0"/>
              <a:t>Y</a:t>
            </a:r>
            <a:r>
              <a:rPr spc="-200" dirty="0"/>
              <a:t> </a:t>
            </a:r>
            <a:r>
              <a:rPr spc="-155" dirty="0"/>
              <a:t>COMUNICACIÓN</a:t>
            </a:r>
          </a:p>
          <a:p>
            <a:pPr marL="893444" marR="5080" algn="r">
              <a:lnSpc>
                <a:spcPts val="3650"/>
              </a:lnSpc>
            </a:pPr>
            <a:r>
              <a:rPr spc="-90" dirty="0"/>
              <a:t>PARA</a:t>
            </a:r>
            <a:r>
              <a:rPr spc="-210" dirty="0"/>
              <a:t> </a:t>
            </a:r>
            <a:r>
              <a:rPr spc="-80" dirty="0"/>
              <a:t>EL</a:t>
            </a:r>
            <a:r>
              <a:rPr spc="-210" dirty="0"/>
              <a:t> </a:t>
            </a:r>
            <a:r>
              <a:rPr spc="-90" dirty="0"/>
              <a:t>LOGRO</a:t>
            </a:r>
            <a:r>
              <a:rPr spc="-210" dirty="0"/>
              <a:t> </a:t>
            </a:r>
            <a:r>
              <a:rPr spc="-25" dirty="0"/>
              <a:t>DE</a:t>
            </a:r>
            <a:r>
              <a:rPr spc="-220" dirty="0"/>
              <a:t> </a:t>
            </a:r>
            <a:r>
              <a:rPr spc="-125" dirty="0"/>
              <a:t>METAS</a:t>
            </a:r>
            <a:r>
              <a:rPr spc="-210" dirty="0"/>
              <a:t> </a:t>
            </a:r>
            <a:r>
              <a:rPr spc="-260" dirty="0"/>
              <a:t>2024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306705" cy="1595755"/>
          </a:xfrm>
          <a:custGeom>
            <a:avLst/>
            <a:gdLst/>
            <a:ahLst/>
            <a:cxnLst/>
            <a:rect l="l" t="t" r="r" b="b"/>
            <a:pathLst>
              <a:path w="306705" h="1595755">
                <a:moveTo>
                  <a:pt x="306324" y="0"/>
                </a:moveTo>
                <a:lnTo>
                  <a:pt x="0" y="0"/>
                </a:lnTo>
                <a:lnTo>
                  <a:pt x="0" y="1595627"/>
                </a:lnTo>
                <a:lnTo>
                  <a:pt x="306324" y="1595627"/>
                </a:lnTo>
                <a:lnTo>
                  <a:pt x="30632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11" y="606679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24383"/>
            <a:ext cx="2034539" cy="9143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2692" y="219532"/>
            <a:ext cx="65671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5" dirty="0"/>
              <a:t>ESTRATEGIA</a:t>
            </a:r>
            <a:r>
              <a:rPr sz="2000" spc="-180" dirty="0"/>
              <a:t> </a:t>
            </a:r>
            <a:r>
              <a:rPr sz="2000" spc="-15" dirty="0"/>
              <a:t>DE</a:t>
            </a:r>
            <a:r>
              <a:rPr sz="2000" spc="-150" dirty="0"/>
              <a:t> </a:t>
            </a:r>
            <a:r>
              <a:rPr sz="2000" spc="-160" dirty="0"/>
              <a:t>SEGU</a:t>
            </a:r>
            <a:r>
              <a:rPr sz="2000" spc="-125" dirty="0"/>
              <a:t>I</a:t>
            </a:r>
            <a:r>
              <a:rPr sz="2000" spc="10" dirty="0"/>
              <a:t>M</a:t>
            </a:r>
            <a:r>
              <a:rPr sz="2000" spc="-165" dirty="0"/>
              <a:t>IE</a:t>
            </a:r>
            <a:r>
              <a:rPr sz="2000" spc="-235" dirty="0"/>
              <a:t>N</a:t>
            </a:r>
            <a:r>
              <a:rPr sz="2000" spc="-85" dirty="0"/>
              <a:t>TO</a:t>
            </a:r>
            <a:r>
              <a:rPr sz="2000" spc="-155" dirty="0"/>
              <a:t> </a:t>
            </a:r>
            <a:r>
              <a:rPr sz="2000" spc="-150" dirty="0"/>
              <a:t>Y</a:t>
            </a:r>
            <a:r>
              <a:rPr sz="2000" spc="-140" dirty="0"/>
              <a:t> </a:t>
            </a:r>
            <a:r>
              <a:rPr sz="2000" dirty="0"/>
              <a:t>C</a:t>
            </a:r>
            <a:r>
              <a:rPr sz="2000" spc="-25" dirty="0"/>
              <a:t>OMU</a:t>
            </a:r>
            <a:r>
              <a:rPr sz="2000" spc="-35" dirty="0"/>
              <a:t>N</a:t>
            </a:r>
            <a:r>
              <a:rPr sz="2000" spc="-190" dirty="0"/>
              <a:t>I</a:t>
            </a:r>
            <a:r>
              <a:rPr sz="2000" spc="-265" dirty="0"/>
              <a:t>C</a:t>
            </a:r>
            <a:r>
              <a:rPr sz="2000" spc="-20" dirty="0"/>
              <a:t>A</a:t>
            </a:r>
            <a:r>
              <a:rPr sz="2000" spc="-30" dirty="0"/>
              <a:t>C</a:t>
            </a:r>
            <a:r>
              <a:rPr sz="2000" spc="-180" dirty="0"/>
              <a:t>IÓN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625346" y="6424421"/>
            <a:ext cx="6035040" cy="228600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900" b="1" spc="-5" dirty="0">
                <a:latin typeface="Calibri"/>
                <a:cs typeface="Calibri"/>
              </a:rPr>
              <a:t>NOTA: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Todos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los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informes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deberán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entregarse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dentro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de los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primeros</a:t>
            </a:r>
            <a:r>
              <a:rPr sz="900" b="1" spc="6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5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días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hábiles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del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bimestre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siguiente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a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reportar.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2056" y="262127"/>
            <a:ext cx="2153411" cy="5425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5122" y="1387602"/>
            <a:ext cx="978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Tomará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en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cuenta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32542" y="1739645"/>
            <a:ext cx="1461770" cy="821690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09855" marR="100965" algn="ctr">
              <a:lnSpc>
                <a:spcPct val="100000"/>
              </a:lnSpc>
              <a:spcBef>
                <a:spcPts val="475"/>
              </a:spcBef>
            </a:pPr>
            <a:r>
              <a:rPr sz="900" spc="-5" dirty="0">
                <a:latin typeface="Calibri"/>
                <a:cs typeface="Calibri"/>
              </a:rPr>
              <a:t>SEGUIMIENTO AL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BENEFICIO ENTREGADO </a:t>
            </a:r>
            <a:r>
              <a:rPr sz="900" dirty="0">
                <a:latin typeface="Calibri"/>
                <a:cs typeface="Calibri"/>
              </a:rPr>
              <a:t> POR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MEDIO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CÉDULA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INFORMATIVA </a:t>
            </a:r>
            <a:r>
              <a:rPr sz="900" dirty="0">
                <a:latin typeface="Calibri"/>
                <a:cs typeface="Calibri"/>
              </a:rPr>
              <a:t>Y EL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CCS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29493" y="3470909"/>
            <a:ext cx="1461770" cy="894715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97155" marR="88900" indent="-1270" algn="ctr">
              <a:lnSpc>
                <a:spcPct val="100000"/>
              </a:lnSpc>
              <a:spcBef>
                <a:spcPts val="219"/>
              </a:spcBef>
            </a:pPr>
            <a:r>
              <a:rPr sz="900" spc="-5" dirty="0">
                <a:latin typeface="Calibri"/>
                <a:cs typeface="Calibri"/>
              </a:rPr>
              <a:t>REALIZAR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REUNIÓN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CIERRE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TODOS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BENEFICIARIOS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INFORMANDO </a:t>
            </a:r>
            <a:r>
              <a:rPr sz="900" dirty="0">
                <a:latin typeface="Calibri"/>
                <a:cs typeface="Calibri"/>
              </a:rPr>
              <a:t>LOS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RESULTADOS DE SU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SEGUIMIENTO.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32542" y="4464558"/>
            <a:ext cx="1461770" cy="673735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61925" marR="151765" indent="-635" algn="ctr">
              <a:lnSpc>
                <a:spcPct val="100000"/>
              </a:lnSpc>
              <a:spcBef>
                <a:spcPts val="440"/>
              </a:spcBef>
            </a:pPr>
            <a:r>
              <a:rPr sz="900" spc="-5" dirty="0">
                <a:latin typeface="Calibri"/>
                <a:cs typeface="Calibri"/>
              </a:rPr>
              <a:t>ENTREGAR TODAS LAS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QUEJAS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SUGERENCIAS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EMITIDAS </a:t>
            </a:r>
            <a:r>
              <a:rPr sz="900" dirty="0">
                <a:latin typeface="Calibri"/>
                <a:cs typeface="Calibri"/>
              </a:rPr>
              <a:t>POR LOS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BENEFICIARIOS.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41685" y="2649473"/>
            <a:ext cx="1461770" cy="727075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17475" marR="10795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DAR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CONOCER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TODOS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 </a:t>
            </a:r>
            <a:r>
              <a:rPr sz="900" spc="-5" dirty="0">
                <a:latin typeface="Calibri"/>
                <a:cs typeface="Calibri"/>
              </a:rPr>
              <a:t>BENEFICIARIOS </a:t>
            </a:r>
            <a:r>
              <a:rPr sz="900" dirty="0">
                <a:latin typeface="Calibri"/>
                <a:cs typeface="Calibri"/>
              </a:rPr>
              <a:t>EL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MECANISMO DE QUEJAS,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DENUNCIAS </a:t>
            </a:r>
            <a:r>
              <a:rPr sz="900" dirty="0">
                <a:latin typeface="Calibri"/>
                <a:cs typeface="Calibri"/>
              </a:rPr>
              <a:t>Y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SUGERENCIAS.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9625" y="1176782"/>
            <a:ext cx="3329940" cy="4298315"/>
            <a:chOff x="309625" y="1176782"/>
            <a:chExt cx="3329940" cy="4298315"/>
          </a:xfrm>
        </p:grpSpPr>
        <p:sp>
          <p:nvSpPr>
            <p:cNvPr id="14" name="object 14"/>
            <p:cNvSpPr/>
            <p:nvPr/>
          </p:nvSpPr>
          <p:spPr>
            <a:xfrm>
              <a:off x="322325" y="1341882"/>
              <a:ext cx="3044190" cy="4095750"/>
            </a:xfrm>
            <a:custGeom>
              <a:avLst/>
              <a:gdLst/>
              <a:ahLst/>
              <a:cxnLst/>
              <a:rect l="l" t="t" r="r" b="b"/>
              <a:pathLst>
                <a:path w="3044190" h="4095750">
                  <a:moveTo>
                    <a:pt x="3043682" y="10287"/>
                  </a:moveTo>
                  <a:lnTo>
                    <a:pt x="22860" y="0"/>
                  </a:lnTo>
                </a:path>
                <a:path w="3044190" h="4095750">
                  <a:moveTo>
                    <a:pt x="27432" y="0"/>
                  </a:moveTo>
                  <a:lnTo>
                    <a:pt x="0" y="4095241"/>
                  </a:lnTo>
                </a:path>
              </a:pathLst>
            </a:custGeom>
            <a:ln w="25400">
              <a:solidFill>
                <a:srgbClr val="691B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8422" y="1899665"/>
              <a:ext cx="288925" cy="2420620"/>
            </a:xfrm>
            <a:custGeom>
              <a:avLst/>
              <a:gdLst/>
              <a:ahLst/>
              <a:cxnLst/>
              <a:rect l="l" t="t" r="r" b="b"/>
              <a:pathLst>
                <a:path w="288925" h="2420620">
                  <a:moveTo>
                    <a:pt x="278130" y="2382012"/>
                  </a:moveTo>
                  <a:lnTo>
                    <a:pt x="252730" y="2369312"/>
                  </a:lnTo>
                  <a:lnTo>
                    <a:pt x="201930" y="2343912"/>
                  </a:lnTo>
                  <a:lnTo>
                    <a:pt x="201930" y="2369312"/>
                  </a:lnTo>
                  <a:lnTo>
                    <a:pt x="0" y="2369312"/>
                  </a:lnTo>
                  <a:lnTo>
                    <a:pt x="0" y="2394712"/>
                  </a:lnTo>
                  <a:lnTo>
                    <a:pt x="201930" y="2394712"/>
                  </a:lnTo>
                  <a:lnTo>
                    <a:pt x="201930" y="2420112"/>
                  </a:lnTo>
                  <a:lnTo>
                    <a:pt x="252730" y="2394712"/>
                  </a:lnTo>
                  <a:lnTo>
                    <a:pt x="278130" y="2382012"/>
                  </a:lnTo>
                  <a:close/>
                </a:path>
                <a:path w="288925" h="2420620">
                  <a:moveTo>
                    <a:pt x="284226" y="38100"/>
                  </a:moveTo>
                  <a:lnTo>
                    <a:pt x="258826" y="25400"/>
                  </a:lnTo>
                  <a:lnTo>
                    <a:pt x="208026" y="0"/>
                  </a:lnTo>
                  <a:lnTo>
                    <a:pt x="208026" y="25400"/>
                  </a:lnTo>
                  <a:lnTo>
                    <a:pt x="6096" y="25400"/>
                  </a:lnTo>
                  <a:lnTo>
                    <a:pt x="6096" y="50800"/>
                  </a:lnTo>
                  <a:lnTo>
                    <a:pt x="208026" y="50800"/>
                  </a:lnTo>
                  <a:lnTo>
                    <a:pt x="208026" y="76200"/>
                  </a:lnTo>
                  <a:lnTo>
                    <a:pt x="258826" y="50800"/>
                  </a:lnTo>
                  <a:lnTo>
                    <a:pt x="284226" y="38100"/>
                  </a:lnTo>
                  <a:close/>
                </a:path>
                <a:path w="288925" h="2420620">
                  <a:moveTo>
                    <a:pt x="288798" y="1295400"/>
                  </a:moveTo>
                  <a:lnTo>
                    <a:pt x="263398" y="1282700"/>
                  </a:lnTo>
                  <a:lnTo>
                    <a:pt x="212598" y="1257300"/>
                  </a:lnTo>
                  <a:lnTo>
                    <a:pt x="212598" y="1282700"/>
                  </a:lnTo>
                  <a:lnTo>
                    <a:pt x="10668" y="1282700"/>
                  </a:lnTo>
                  <a:lnTo>
                    <a:pt x="10668" y="1308100"/>
                  </a:lnTo>
                  <a:lnTo>
                    <a:pt x="212598" y="1308100"/>
                  </a:lnTo>
                  <a:lnTo>
                    <a:pt x="212598" y="1333500"/>
                  </a:lnTo>
                  <a:lnTo>
                    <a:pt x="263398" y="1308100"/>
                  </a:lnTo>
                  <a:lnTo>
                    <a:pt x="288798" y="1295400"/>
                  </a:lnTo>
                  <a:close/>
                </a:path>
                <a:path w="288925" h="2420620">
                  <a:moveTo>
                    <a:pt x="288798" y="665988"/>
                  </a:moveTo>
                  <a:lnTo>
                    <a:pt x="263398" y="653288"/>
                  </a:lnTo>
                  <a:lnTo>
                    <a:pt x="212598" y="627888"/>
                  </a:lnTo>
                  <a:lnTo>
                    <a:pt x="212598" y="653288"/>
                  </a:lnTo>
                  <a:lnTo>
                    <a:pt x="10668" y="653288"/>
                  </a:lnTo>
                  <a:lnTo>
                    <a:pt x="10668" y="678688"/>
                  </a:lnTo>
                  <a:lnTo>
                    <a:pt x="212598" y="678688"/>
                  </a:lnTo>
                  <a:lnTo>
                    <a:pt x="212598" y="704088"/>
                  </a:lnTo>
                  <a:lnTo>
                    <a:pt x="263398" y="678688"/>
                  </a:lnTo>
                  <a:lnTo>
                    <a:pt x="288798" y="665988"/>
                  </a:lnTo>
                  <a:close/>
                </a:path>
              </a:pathLst>
            </a:custGeom>
            <a:solidFill>
              <a:srgbClr val="691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7765" y="1343406"/>
              <a:ext cx="1423670" cy="3309620"/>
            </a:xfrm>
            <a:custGeom>
              <a:avLst/>
              <a:gdLst/>
              <a:ahLst/>
              <a:cxnLst/>
              <a:rect l="l" t="t" r="r" b="b"/>
              <a:pathLst>
                <a:path w="1423670" h="3309620">
                  <a:moveTo>
                    <a:pt x="0" y="0"/>
                  </a:moveTo>
                  <a:lnTo>
                    <a:pt x="0" y="1301750"/>
                  </a:lnTo>
                </a:path>
                <a:path w="1423670" h="3309620">
                  <a:moveTo>
                    <a:pt x="1415795" y="9144"/>
                  </a:moveTo>
                  <a:lnTo>
                    <a:pt x="1423416" y="3309239"/>
                  </a:lnTo>
                </a:path>
              </a:pathLst>
            </a:custGeom>
            <a:ln w="25400">
              <a:solidFill>
                <a:srgbClr val="691B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28622" y="1888997"/>
              <a:ext cx="1709420" cy="2249805"/>
            </a:xfrm>
            <a:custGeom>
              <a:avLst/>
              <a:gdLst/>
              <a:ahLst/>
              <a:cxnLst/>
              <a:rect l="l" t="t" r="r" b="b"/>
              <a:pathLst>
                <a:path w="1709420" h="2249804">
                  <a:moveTo>
                    <a:pt x="278130" y="38100"/>
                  </a:moveTo>
                  <a:lnTo>
                    <a:pt x="252730" y="25400"/>
                  </a:lnTo>
                  <a:lnTo>
                    <a:pt x="201930" y="0"/>
                  </a:lnTo>
                  <a:lnTo>
                    <a:pt x="201930" y="2540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201930" y="50800"/>
                  </a:lnTo>
                  <a:lnTo>
                    <a:pt x="201930" y="76200"/>
                  </a:lnTo>
                  <a:lnTo>
                    <a:pt x="252730" y="50800"/>
                  </a:lnTo>
                  <a:lnTo>
                    <a:pt x="278130" y="38100"/>
                  </a:lnTo>
                  <a:close/>
                </a:path>
                <a:path w="1709420" h="2249804">
                  <a:moveTo>
                    <a:pt x="287274" y="757428"/>
                  </a:moveTo>
                  <a:lnTo>
                    <a:pt x="261874" y="744728"/>
                  </a:lnTo>
                  <a:lnTo>
                    <a:pt x="211074" y="719328"/>
                  </a:lnTo>
                  <a:lnTo>
                    <a:pt x="211074" y="744728"/>
                  </a:lnTo>
                  <a:lnTo>
                    <a:pt x="9144" y="744728"/>
                  </a:lnTo>
                  <a:lnTo>
                    <a:pt x="9144" y="770128"/>
                  </a:lnTo>
                  <a:lnTo>
                    <a:pt x="211074" y="770128"/>
                  </a:lnTo>
                  <a:lnTo>
                    <a:pt x="211074" y="795528"/>
                  </a:lnTo>
                  <a:lnTo>
                    <a:pt x="261874" y="770128"/>
                  </a:lnTo>
                  <a:lnTo>
                    <a:pt x="287274" y="757428"/>
                  </a:lnTo>
                  <a:close/>
                </a:path>
                <a:path w="1709420" h="2249804">
                  <a:moveTo>
                    <a:pt x="1709166" y="2211324"/>
                  </a:moveTo>
                  <a:lnTo>
                    <a:pt x="1683766" y="2198624"/>
                  </a:lnTo>
                  <a:lnTo>
                    <a:pt x="1632966" y="2173224"/>
                  </a:lnTo>
                  <a:lnTo>
                    <a:pt x="1632966" y="2198624"/>
                  </a:lnTo>
                  <a:lnTo>
                    <a:pt x="1431036" y="2198624"/>
                  </a:lnTo>
                  <a:lnTo>
                    <a:pt x="1431036" y="2224024"/>
                  </a:lnTo>
                  <a:lnTo>
                    <a:pt x="1632966" y="2224024"/>
                  </a:lnTo>
                  <a:lnTo>
                    <a:pt x="1632966" y="2249424"/>
                  </a:lnTo>
                  <a:lnTo>
                    <a:pt x="1683766" y="2224024"/>
                  </a:lnTo>
                  <a:lnTo>
                    <a:pt x="1709166" y="2211324"/>
                  </a:lnTo>
                  <a:close/>
                </a:path>
                <a:path w="1709420" h="2249804">
                  <a:moveTo>
                    <a:pt x="1709166" y="239268"/>
                  </a:moveTo>
                  <a:lnTo>
                    <a:pt x="1683766" y="226568"/>
                  </a:lnTo>
                  <a:lnTo>
                    <a:pt x="1632966" y="201168"/>
                  </a:lnTo>
                  <a:lnTo>
                    <a:pt x="1632966" y="226568"/>
                  </a:lnTo>
                  <a:lnTo>
                    <a:pt x="1431036" y="226568"/>
                  </a:lnTo>
                  <a:lnTo>
                    <a:pt x="1431036" y="251968"/>
                  </a:lnTo>
                  <a:lnTo>
                    <a:pt x="1632966" y="251968"/>
                  </a:lnTo>
                  <a:lnTo>
                    <a:pt x="1632966" y="277368"/>
                  </a:lnTo>
                  <a:lnTo>
                    <a:pt x="1683766" y="251968"/>
                  </a:lnTo>
                  <a:lnTo>
                    <a:pt x="1709166" y="239268"/>
                  </a:lnTo>
                  <a:close/>
                </a:path>
              </a:pathLst>
            </a:custGeom>
            <a:solidFill>
              <a:srgbClr val="691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9933" y="1189482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593"/>
                  </a:lnTo>
                </a:path>
              </a:pathLst>
            </a:custGeom>
            <a:ln w="25400">
              <a:solidFill>
                <a:srgbClr val="691B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134" y="3338321"/>
              <a:ext cx="3329304" cy="2136775"/>
            </a:xfrm>
            <a:custGeom>
              <a:avLst/>
              <a:gdLst/>
              <a:ahLst/>
              <a:cxnLst/>
              <a:rect l="l" t="t" r="r" b="b"/>
              <a:pathLst>
                <a:path w="3329304" h="2136775">
                  <a:moveTo>
                    <a:pt x="278130" y="2098548"/>
                  </a:moveTo>
                  <a:lnTo>
                    <a:pt x="252730" y="2085848"/>
                  </a:lnTo>
                  <a:lnTo>
                    <a:pt x="201930" y="2060448"/>
                  </a:lnTo>
                  <a:lnTo>
                    <a:pt x="201930" y="2085848"/>
                  </a:lnTo>
                  <a:lnTo>
                    <a:pt x="0" y="2085848"/>
                  </a:lnTo>
                  <a:lnTo>
                    <a:pt x="0" y="2111248"/>
                  </a:lnTo>
                  <a:lnTo>
                    <a:pt x="201930" y="2111248"/>
                  </a:lnTo>
                  <a:lnTo>
                    <a:pt x="201930" y="2136648"/>
                  </a:lnTo>
                  <a:lnTo>
                    <a:pt x="252730" y="2111248"/>
                  </a:lnTo>
                  <a:lnTo>
                    <a:pt x="278130" y="2098548"/>
                  </a:lnTo>
                  <a:close/>
                </a:path>
                <a:path w="3329304" h="2136775">
                  <a:moveTo>
                    <a:pt x="287274" y="1627632"/>
                  </a:moveTo>
                  <a:lnTo>
                    <a:pt x="261874" y="1614932"/>
                  </a:lnTo>
                  <a:lnTo>
                    <a:pt x="211074" y="1589532"/>
                  </a:lnTo>
                  <a:lnTo>
                    <a:pt x="211074" y="1614932"/>
                  </a:lnTo>
                  <a:lnTo>
                    <a:pt x="9144" y="1614932"/>
                  </a:lnTo>
                  <a:lnTo>
                    <a:pt x="9144" y="1640332"/>
                  </a:lnTo>
                  <a:lnTo>
                    <a:pt x="211074" y="1640332"/>
                  </a:lnTo>
                  <a:lnTo>
                    <a:pt x="211074" y="1665732"/>
                  </a:lnTo>
                  <a:lnTo>
                    <a:pt x="261874" y="1640332"/>
                  </a:lnTo>
                  <a:lnTo>
                    <a:pt x="287274" y="1627632"/>
                  </a:lnTo>
                  <a:close/>
                </a:path>
                <a:path w="3329304" h="2136775">
                  <a:moveTo>
                    <a:pt x="3321558" y="38100"/>
                  </a:moveTo>
                  <a:lnTo>
                    <a:pt x="3296158" y="25400"/>
                  </a:lnTo>
                  <a:lnTo>
                    <a:pt x="3245358" y="0"/>
                  </a:lnTo>
                  <a:lnTo>
                    <a:pt x="3245358" y="25400"/>
                  </a:lnTo>
                  <a:lnTo>
                    <a:pt x="3043428" y="25400"/>
                  </a:lnTo>
                  <a:lnTo>
                    <a:pt x="3043428" y="50800"/>
                  </a:lnTo>
                  <a:lnTo>
                    <a:pt x="3245358" y="50800"/>
                  </a:lnTo>
                  <a:lnTo>
                    <a:pt x="3245358" y="76200"/>
                  </a:lnTo>
                  <a:lnTo>
                    <a:pt x="3296158" y="50800"/>
                  </a:lnTo>
                  <a:lnTo>
                    <a:pt x="3321558" y="38100"/>
                  </a:lnTo>
                  <a:close/>
                </a:path>
                <a:path w="3329304" h="2136775">
                  <a:moveTo>
                    <a:pt x="3329178" y="1313688"/>
                  </a:moveTo>
                  <a:lnTo>
                    <a:pt x="3303778" y="1300988"/>
                  </a:lnTo>
                  <a:lnTo>
                    <a:pt x="3252978" y="1275588"/>
                  </a:lnTo>
                  <a:lnTo>
                    <a:pt x="3252978" y="1300988"/>
                  </a:lnTo>
                  <a:lnTo>
                    <a:pt x="3051048" y="1300988"/>
                  </a:lnTo>
                  <a:lnTo>
                    <a:pt x="3051048" y="1326388"/>
                  </a:lnTo>
                  <a:lnTo>
                    <a:pt x="3252978" y="1326388"/>
                  </a:lnTo>
                  <a:lnTo>
                    <a:pt x="3252978" y="1351788"/>
                  </a:lnTo>
                  <a:lnTo>
                    <a:pt x="3303778" y="1326388"/>
                  </a:lnTo>
                  <a:lnTo>
                    <a:pt x="3329178" y="1313688"/>
                  </a:lnTo>
                  <a:close/>
                </a:path>
              </a:pathLst>
            </a:custGeom>
            <a:solidFill>
              <a:srgbClr val="691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6645" y="1671066"/>
            <a:ext cx="1163320" cy="688975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23825" marR="118745" algn="ctr">
              <a:lnSpc>
                <a:spcPct val="100000"/>
              </a:lnSpc>
              <a:spcBef>
                <a:spcPts val="484"/>
              </a:spcBef>
            </a:pPr>
            <a:r>
              <a:rPr sz="900" dirty="0">
                <a:latin typeface="Calibri"/>
                <a:cs typeface="Calibri"/>
              </a:rPr>
              <a:t>P</a:t>
            </a:r>
            <a:r>
              <a:rPr sz="900" spc="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MA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AN</a:t>
            </a:r>
            <a:r>
              <a:rPr sz="900" dirty="0">
                <a:latin typeface="Calibri"/>
                <a:cs typeface="Calibri"/>
              </a:rPr>
              <a:t>U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L  </a:t>
            </a:r>
            <a:r>
              <a:rPr sz="900" spc="-5" dirty="0">
                <a:latin typeface="Calibri"/>
                <a:cs typeface="Calibri"/>
              </a:rPr>
              <a:t>DE TRABAJO 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CONTRALORÍA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SOCIAL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(PATCS)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85594" y="823722"/>
            <a:ext cx="841375" cy="349250"/>
          </a:xfrm>
          <a:custGeom>
            <a:avLst/>
            <a:gdLst/>
            <a:ahLst/>
            <a:cxnLst/>
            <a:rect l="l" t="t" r="r" b="b"/>
            <a:pathLst>
              <a:path w="841375" h="349250">
                <a:moveTo>
                  <a:pt x="841247" y="0"/>
                </a:moveTo>
                <a:lnTo>
                  <a:pt x="0" y="0"/>
                </a:lnTo>
                <a:lnTo>
                  <a:pt x="0" y="348996"/>
                </a:lnTo>
                <a:lnTo>
                  <a:pt x="841247" y="348996"/>
                </a:lnTo>
                <a:lnTo>
                  <a:pt x="84124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85594" y="823722"/>
            <a:ext cx="841375" cy="349250"/>
          </a:xfrm>
          <a:prstGeom prst="rect">
            <a:avLst/>
          </a:prstGeom>
          <a:ln w="25400">
            <a:solidFill>
              <a:srgbClr val="8B383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6050" marR="140970" indent="39370">
              <a:lnSpc>
                <a:spcPct val="100000"/>
              </a:lnSpc>
              <a:spcBef>
                <a:spcPts val="305"/>
              </a:spcBef>
            </a:pP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INSTANCIA </a:t>
            </a:r>
            <a:r>
              <a:rPr sz="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800" b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RMA</a:t>
            </a:r>
            <a:r>
              <a:rPr sz="800" b="1" spc="-5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VA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39561" y="857250"/>
            <a:ext cx="715010" cy="353695"/>
          </a:xfrm>
          <a:prstGeom prst="rect">
            <a:avLst/>
          </a:prstGeom>
          <a:solidFill>
            <a:srgbClr val="C4BC96"/>
          </a:solidFill>
          <a:ln w="25400">
            <a:solidFill>
              <a:srgbClr val="8B383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10489" marR="103505" indent="13335">
              <a:lnSpc>
                <a:spcPct val="100000"/>
              </a:lnSpc>
              <a:spcBef>
                <a:spcPts val="305"/>
              </a:spcBef>
            </a:pP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INS</a:t>
            </a:r>
            <a:r>
              <a:rPr sz="800" b="1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800" b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IA  EJE</a:t>
            </a:r>
            <a:r>
              <a:rPr sz="800" b="1" spc="-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800" b="1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800" b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RA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64930" y="826769"/>
            <a:ext cx="1193165" cy="361315"/>
          </a:xfrm>
          <a:prstGeom prst="rect">
            <a:avLst/>
          </a:prstGeom>
          <a:solidFill>
            <a:srgbClr val="C4BC96"/>
          </a:solidFill>
          <a:ln w="25400">
            <a:solidFill>
              <a:srgbClr val="8B383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290"/>
              </a:spcBef>
            </a:pPr>
            <a:r>
              <a:rPr sz="800" b="1" spc="-10" dirty="0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MI</a:t>
            </a:r>
            <a:r>
              <a:rPr sz="800" b="1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800" dirty="0">
              <a:latin typeface="Calibri"/>
              <a:cs typeface="Calibri"/>
            </a:endParaRPr>
          </a:p>
          <a:p>
            <a:pPr marL="17145" algn="ctr">
              <a:lnSpc>
                <a:spcPct val="100000"/>
              </a:lnSpc>
              <a:spcBef>
                <a:spcPts val="5"/>
              </a:spcBef>
            </a:pPr>
            <a:r>
              <a:rPr sz="800" b="1" spc="-5" dirty="0">
                <a:solidFill>
                  <a:srgbClr val="404040"/>
                </a:solidFill>
                <a:latin typeface="Calibri"/>
                <a:cs typeface="Calibri"/>
              </a:rPr>
              <a:t>CONTRALORÍA</a:t>
            </a:r>
            <a:r>
              <a:rPr sz="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977" y="3810761"/>
            <a:ext cx="1207135" cy="713740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01600" marR="97155" algn="ctr">
              <a:lnSpc>
                <a:spcPct val="100000"/>
              </a:lnSpc>
              <a:spcBef>
                <a:spcPts val="590"/>
              </a:spcBef>
            </a:pPr>
            <a:r>
              <a:rPr sz="90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ORME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BIME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TR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L  </a:t>
            </a:r>
            <a:r>
              <a:rPr sz="900" spc="-5" dirty="0">
                <a:latin typeface="Calibri"/>
                <a:cs typeface="Calibri"/>
              </a:rPr>
              <a:t>DE Q, </a:t>
            </a:r>
            <a:r>
              <a:rPr sz="900" dirty="0">
                <a:latin typeface="Calibri"/>
                <a:cs typeface="Calibri"/>
              </a:rPr>
              <a:t>D Y S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ELABORADOS </a:t>
            </a:r>
            <a:r>
              <a:rPr sz="900" dirty="0">
                <a:latin typeface="Calibri"/>
                <a:cs typeface="Calibri"/>
              </a:rPr>
              <a:t>POR EL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EECS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2073" y="3135629"/>
            <a:ext cx="1190625" cy="619125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75260" marR="169545" indent="-1905" algn="ctr">
              <a:lnSpc>
                <a:spcPct val="100000"/>
              </a:lnSpc>
              <a:spcBef>
                <a:spcPts val="215"/>
              </a:spcBef>
            </a:pPr>
            <a:r>
              <a:rPr sz="900" spc="-5" dirty="0">
                <a:latin typeface="Calibri"/>
                <a:cs typeface="Calibri"/>
              </a:rPr>
              <a:t>PROGRAMA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TRABAJO DE </a:t>
            </a:r>
            <a:r>
              <a:rPr sz="900" dirty="0">
                <a:latin typeface="Calibri"/>
                <a:cs typeface="Calibri"/>
              </a:rPr>
              <a:t>LA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INSTANCIA </a:t>
            </a:r>
            <a:r>
              <a:rPr sz="900" dirty="0">
                <a:latin typeface="Calibri"/>
                <a:cs typeface="Calibri"/>
              </a:rPr>
              <a:t> EJE</a:t>
            </a:r>
            <a:r>
              <a:rPr sz="900" spc="-5" dirty="0">
                <a:latin typeface="Calibri"/>
                <a:cs typeface="Calibri"/>
              </a:rPr>
              <a:t>CU</a:t>
            </a:r>
            <a:r>
              <a:rPr sz="900" dirty="0">
                <a:latin typeface="Calibri"/>
                <a:cs typeface="Calibri"/>
              </a:rPr>
              <a:t>TORA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(P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2741" y="2440685"/>
            <a:ext cx="1170940" cy="619125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120650" marR="117475" indent="1270" algn="ctr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latin typeface="Calibri"/>
                <a:cs typeface="Calibri"/>
              </a:rPr>
              <a:t>PLAN ANUAL 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TRABAJO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DEL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PFSEE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(PAT)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98370" y="1674114"/>
            <a:ext cx="1021080" cy="509270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0965" marR="95250" indent="635" algn="ctr">
              <a:lnSpc>
                <a:spcPct val="100000"/>
              </a:lnSpc>
              <a:spcBef>
                <a:spcPts val="320"/>
              </a:spcBef>
            </a:pPr>
            <a:r>
              <a:rPr sz="900" spc="-5" dirty="0">
                <a:latin typeface="Calibri"/>
                <a:cs typeface="Calibri"/>
              </a:rPr>
              <a:t>CA</a:t>
            </a:r>
            <a:r>
              <a:rPr sz="900" dirty="0">
                <a:latin typeface="Calibri"/>
                <a:cs typeface="Calibri"/>
              </a:rPr>
              <a:t>PACIT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ES  Y </a:t>
            </a:r>
            <a:r>
              <a:rPr sz="900" spc="-5" dirty="0">
                <a:latin typeface="Calibri"/>
                <a:cs typeface="Calibri"/>
              </a:rPr>
              <a:t>ASESORÍAS </a:t>
            </a:r>
            <a:r>
              <a:rPr sz="900" dirty="0">
                <a:latin typeface="Calibri"/>
                <a:cs typeface="Calibri"/>
              </a:rPr>
              <a:t>A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IVEL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NA</a:t>
            </a:r>
            <a:r>
              <a:rPr sz="900" spc="-5" dirty="0">
                <a:latin typeface="Calibri"/>
                <a:cs typeface="Calibri"/>
              </a:rPr>
              <a:t>CION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L.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65982" y="1645157"/>
            <a:ext cx="1247140" cy="772795"/>
          </a:xfrm>
          <a:prstGeom prst="rect">
            <a:avLst/>
          </a:prstGeom>
          <a:solidFill>
            <a:srgbClr val="BBD2ED"/>
          </a:solidFill>
          <a:ln w="25400">
            <a:solidFill>
              <a:srgbClr val="8B3836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21285" marR="117475" algn="ctr">
              <a:lnSpc>
                <a:spcPct val="100000"/>
              </a:lnSpc>
              <a:spcBef>
                <a:spcPts val="280"/>
              </a:spcBef>
            </a:pPr>
            <a:r>
              <a:rPr sz="90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ORME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BIME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TR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L  </a:t>
            </a:r>
            <a:r>
              <a:rPr sz="900" spc="-5" dirty="0">
                <a:latin typeface="Calibri"/>
                <a:cs typeface="Calibri"/>
              </a:rPr>
              <a:t>DE LAS ACTIVIDADES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QUEJAS,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DENUNCIAS </a:t>
            </a:r>
            <a:r>
              <a:rPr sz="900" dirty="0">
                <a:latin typeface="Calibri"/>
                <a:cs typeface="Calibri"/>
              </a:rPr>
              <a:t>Y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SUGERENCIAS.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6838" y="3128010"/>
            <a:ext cx="1256030" cy="495300"/>
          </a:xfrm>
          <a:prstGeom prst="rect">
            <a:avLst/>
          </a:prstGeom>
          <a:solidFill>
            <a:srgbClr val="BBD2ED"/>
          </a:solidFill>
          <a:ln w="25400">
            <a:solidFill>
              <a:srgbClr val="8B3836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79400" marR="275590" indent="1905" algn="ctr">
              <a:lnSpc>
                <a:spcPct val="100000"/>
              </a:lnSpc>
              <a:spcBef>
                <a:spcPts val="275"/>
              </a:spcBef>
            </a:pPr>
            <a:r>
              <a:rPr sz="900" spc="-5" dirty="0">
                <a:latin typeface="Calibri"/>
                <a:cs typeface="Calibri"/>
              </a:rPr>
              <a:t>INFORME DE </a:t>
            </a:r>
            <a:r>
              <a:rPr sz="900" dirty="0">
                <a:latin typeface="Calibri"/>
                <a:cs typeface="Calibri"/>
              </a:rPr>
              <a:t> RE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ULT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  </a:t>
            </a:r>
            <a:r>
              <a:rPr sz="900" spc="-5" dirty="0">
                <a:latin typeface="Calibri"/>
                <a:cs typeface="Calibri"/>
              </a:rPr>
              <a:t>EVIDENCIAS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3298" y="1447292"/>
            <a:ext cx="5054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Rea</a:t>
            </a:r>
            <a:r>
              <a:rPr sz="1000" b="1" spc="-10" dirty="0">
                <a:latin typeface="Calibri"/>
                <a:cs typeface="Calibri"/>
              </a:rPr>
              <a:t>liza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á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46779" y="1408937"/>
            <a:ext cx="5130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S</a:t>
            </a:r>
            <a:r>
              <a:rPr sz="1000" b="1" spc="-5" dirty="0">
                <a:latin typeface="Calibri"/>
                <a:cs typeface="Calibri"/>
              </a:rPr>
              <a:t>o</a:t>
            </a:r>
            <a:r>
              <a:rPr sz="1000" b="1" spc="-10" dirty="0">
                <a:latin typeface="Calibri"/>
                <a:cs typeface="Calibri"/>
              </a:rPr>
              <a:t>li</a:t>
            </a:r>
            <a:r>
              <a:rPr sz="1000" b="1" spc="-5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ta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á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16473" y="1666494"/>
            <a:ext cx="1211580" cy="666115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86055" marR="179705" algn="ctr">
              <a:lnSpc>
                <a:spcPct val="100000"/>
              </a:lnSpc>
              <a:spcBef>
                <a:spcPts val="395"/>
              </a:spcBef>
            </a:pPr>
            <a:r>
              <a:rPr sz="900" spc="-5" dirty="0">
                <a:latin typeface="Calibri"/>
                <a:cs typeface="Calibri"/>
              </a:rPr>
              <a:t>PROGRAMA 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TRABAJO DE </a:t>
            </a:r>
            <a:r>
              <a:rPr sz="900" dirty="0">
                <a:latin typeface="Calibri"/>
                <a:cs typeface="Calibri"/>
              </a:rPr>
              <a:t>LA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INSTANCIA </a:t>
            </a:r>
            <a:r>
              <a:rPr sz="900" dirty="0">
                <a:latin typeface="Calibri"/>
                <a:cs typeface="Calibri"/>
              </a:rPr>
              <a:t> EJE</a:t>
            </a:r>
            <a:r>
              <a:rPr sz="900" spc="-5" dirty="0">
                <a:latin typeface="Calibri"/>
                <a:cs typeface="Calibri"/>
              </a:rPr>
              <a:t>CU</a:t>
            </a:r>
            <a:r>
              <a:rPr sz="900" dirty="0">
                <a:latin typeface="Calibri"/>
                <a:cs typeface="Calibri"/>
              </a:rPr>
              <a:t>TORA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(P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305805" y="2428494"/>
            <a:ext cx="1233170" cy="585470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2075" marR="85090" indent="635" algn="ctr">
              <a:lnSpc>
                <a:spcPct val="100000"/>
              </a:lnSpc>
              <a:spcBef>
                <a:spcPts val="620"/>
              </a:spcBef>
            </a:pPr>
            <a:r>
              <a:rPr sz="900" spc="-5" dirty="0">
                <a:latin typeface="Calibri"/>
                <a:cs typeface="Calibri"/>
              </a:rPr>
              <a:t>MECANISMO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Q</a:t>
            </a:r>
            <a:r>
              <a:rPr sz="900" dirty="0">
                <a:latin typeface="Calibri"/>
                <a:cs typeface="Calibri"/>
              </a:rPr>
              <a:t>UEJ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,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U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CIA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  </a:t>
            </a:r>
            <a:r>
              <a:rPr sz="900" spc="-5" dirty="0">
                <a:latin typeface="Calibri"/>
                <a:cs typeface="Calibri"/>
              </a:rPr>
              <a:t>SUGERENCIAS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56297" y="2283714"/>
            <a:ext cx="1430020" cy="899160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9060" marR="92075" algn="ctr">
              <a:lnSpc>
                <a:spcPct val="100000"/>
              </a:lnSpc>
              <a:spcBef>
                <a:spcPts val="234"/>
              </a:spcBef>
            </a:pPr>
            <a:r>
              <a:rPr sz="900" dirty="0">
                <a:latin typeface="Calibri"/>
                <a:cs typeface="Calibri"/>
              </a:rPr>
              <a:t>LA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</a:t>
            </a:r>
            <a:r>
              <a:rPr sz="900" spc="-10" dirty="0">
                <a:latin typeface="Calibri"/>
                <a:cs typeface="Calibri"/>
              </a:rPr>
              <a:t>NS</a:t>
            </a:r>
            <a:r>
              <a:rPr sz="900" dirty="0">
                <a:latin typeface="Calibri"/>
                <a:cs typeface="Calibri"/>
              </a:rPr>
              <a:t>TIT</a:t>
            </a:r>
            <a:r>
              <a:rPr sz="900" spc="-5" dirty="0">
                <a:latin typeface="Calibri"/>
                <a:cs typeface="Calibri"/>
              </a:rPr>
              <a:t>UCIÓ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CC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,  </a:t>
            </a:r>
            <a:r>
              <a:rPr sz="900" spc="-5" dirty="0">
                <a:latin typeface="Calibri"/>
                <a:cs typeface="Calibri"/>
              </a:rPr>
              <a:t>CAPACITACIÓN </a:t>
            </a:r>
            <a:r>
              <a:rPr sz="900" dirty="0">
                <a:latin typeface="Calibri"/>
                <a:cs typeface="Calibri"/>
              </a:rPr>
              <a:t>Y </a:t>
            </a:r>
            <a:r>
              <a:rPr sz="900" spc="-5" dirty="0">
                <a:latin typeface="Calibri"/>
                <a:cs typeface="Calibri"/>
              </a:rPr>
              <a:t>VISITAS,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SEGUIMIENTO Y/O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REUNIONES VIRTUALES </a:t>
            </a:r>
            <a:r>
              <a:rPr sz="900" dirty="0">
                <a:latin typeface="Calibri"/>
                <a:cs typeface="Calibri"/>
              </a:rPr>
              <a:t>Y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CAPTACIÓN DE INFORMES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CCS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80681" y="5317997"/>
            <a:ext cx="1417320" cy="608330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91770" marR="187325" indent="69850" algn="just">
              <a:lnSpc>
                <a:spcPct val="100000"/>
              </a:lnSpc>
              <a:spcBef>
                <a:spcPts val="180"/>
              </a:spcBef>
            </a:pPr>
            <a:r>
              <a:rPr sz="900" spc="-5" dirty="0">
                <a:latin typeface="Calibri"/>
                <a:cs typeface="Calibri"/>
              </a:rPr>
              <a:t>INFORME FINAL 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RESULTADOS DE LAS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ACTIVIDADES DE </a:t>
            </a:r>
            <a:r>
              <a:rPr sz="900" dirty="0">
                <a:latin typeface="Calibri"/>
                <a:cs typeface="Calibri"/>
              </a:rPr>
              <a:t>LA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TR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ORÍA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CIA</a:t>
            </a:r>
            <a:r>
              <a:rPr sz="900" dirty="0">
                <a:latin typeface="Calibri"/>
                <a:cs typeface="Calibri"/>
              </a:rPr>
              <a:t>L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948678" y="1666494"/>
            <a:ext cx="1422400" cy="546100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22555" marR="113664" algn="ctr">
              <a:lnSpc>
                <a:spcPct val="100000"/>
              </a:lnSpc>
              <a:spcBef>
                <a:spcPts val="459"/>
              </a:spcBef>
            </a:pPr>
            <a:r>
              <a:rPr sz="900" spc="-5" dirty="0">
                <a:latin typeface="Calibri"/>
                <a:cs typeface="Calibri"/>
              </a:rPr>
              <a:t>INFORME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BIMESTRAL DE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QUEJAS, DENUNCIAS </a:t>
            </a:r>
            <a:r>
              <a:rPr sz="900" dirty="0">
                <a:latin typeface="Calibri"/>
                <a:cs typeface="Calibri"/>
              </a:rPr>
              <a:t>Y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SUGERENCIAS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57821" y="3252978"/>
            <a:ext cx="1431290" cy="436245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42240" marR="134620" algn="ctr">
              <a:lnSpc>
                <a:spcPct val="100000"/>
              </a:lnSpc>
              <a:spcBef>
                <a:spcPts val="35"/>
              </a:spcBef>
            </a:pPr>
            <a:r>
              <a:rPr sz="900" spc="-5" dirty="0">
                <a:latin typeface="Calibri"/>
                <a:cs typeface="Calibri"/>
              </a:rPr>
              <a:t>CAPTURAR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SICS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INFORMACIÓN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SOLICITADA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01861" y="2519933"/>
            <a:ext cx="1054735" cy="554990"/>
          </a:xfrm>
          <a:prstGeom prst="rect">
            <a:avLst/>
          </a:prstGeom>
          <a:solidFill>
            <a:srgbClr val="BBD2ED"/>
          </a:solidFill>
          <a:ln w="25400">
            <a:solidFill>
              <a:srgbClr val="8B3836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00660" marR="193675" indent="36195" algn="just">
              <a:lnSpc>
                <a:spcPct val="100000"/>
              </a:lnSpc>
              <a:spcBef>
                <a:spcPts val="500"/>
              </a:spcBef>
            </a:pPr>
            <a:r>
              <a:rPr sz="900" spc="-5" dirty="0">
                <a:latin typeface="Calibri"/>
                <a:cs typeface="Calibri"/>
              </a:rPr>
              <a:t>LAS QUEJAS,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U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CIA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  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U</a:t>
            </a:r>
            <a:r>
              <a:rPr sz="900" spc="-5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ERE</a:t>
            </a:r>
            <a:r>
              <a:rPr sz="900" spc="-5" dirty="0">
                <a:latin typeface="Calibri"/>
                <a:cs typeface="Calibri"/>
              </a:rPr>
              <a:t>NCIA</a:t>
            </a:r>
            <a:r>
              <a:rPr sz="900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97290" y="1873757"/>
            <a:ext cx="1057910" cy="556260"/>
          </a:xfrm>
          <a:prstGeom prst="rect">
            <a:avLst/>
          </a:prstGeom>
          <a:solidFill>
            <a:srgbClr val="BBD2ED"/>
          </a:solidFill>
          <a:ln w="25400">
            <a:solidFill>
              <a:srgbClr val="8B3836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23189" marR="113664" indent="-3175" algn="ctr">
              <a:lnSpc>
                <a:spcPct val="100000"/>
              </a:lnSpc>
              <a:spcBef>
                <a:spcPts val="505"/>
              </a:spcBef>
            </a:pPr>
            <a:r>
              <a:rPr sz="900" spc="-5" dirty="0">
                <a:latin typeface="Calibri"/>
                <a:cs typeface="Calibri"/>
              </a:rPr>
              <a:t>EVIDENCIAS 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V</a:t>
            </a:r>
            <a:r>
              <a:rPr sz="900" dirty="0">
                <a:latin typeface="Calibri"/>
                <a:cs typeface="Calibri"/>
              </a:rPr>
              <a:t>ID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ES  </a:t>
            </a:r>
            <a:r>
              <a:rPr sz="900" spc="-5" dirty="0">
                <a:latin typeface="Calibri"/>
                <a:cs typeface="Calibri"/>
              </a:rPr>
              <a:t>REALIZADAS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7873" y="1439036"/>
            <a:ext cx="978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Tomará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en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cuenta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99423" y="1615567"/>
            <a:ext cx="5130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S</a:t>
            </a:r>
            <a:r>
              <a:rPr sz="1000" b="1" spc="-5" dirty="0">
                <a:latin typeface="Calibri"/>
                <a:cs typeface="Calibri"/>
              </a:rPr>
              <a:t>o</a:t>
            </a:r>
            <a:r>
              <a:rPr sz="1000" b="1" spc="-10" dirty="0">
                <a:latin typeface="Calibri"/>
                <a:cs typeface="Calibri"/>
              </a:rPr>
              <a:t>li</a:t>
            </a:r>
            <a:r>
              <a:rPr sz="1000" b="1" spc="-5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ta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á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19705" y="2256282"/>
            <a:ext cx="1027430" cy="1001394"/>
          </a:xfrm>
          <a:custGeom>
            <a:avLst/>
            <a:gdLst/>
            <a:ahLst/>
            <a:cxnLst/>
            <a:rect l="l" t="t" r="r" b="b"/>
            <a:pathLst>
              <a:path w="1027430" h="1001395">
                <a:moveTo>
                  <a:pt x="1027176" y="0"/>
                </a:moveTo>
                <a:lnTo>
                  <a:pt x="0" y="0"/>
                </a:lnTo>
                <a:lnTo>
                  <a:pt x="0" y="1001268"/>
                </a:lnTo>
                <a:lnTo>
                  <a:pt x="1027176" y="1001268"/>
                </a:lnTo>
                <a:lnTo>
                  <a:pt x="1027176" y="0"/>
                </a:lnTo>
                <a:close/>
              </a:path>
            </a:pathLst>
          </a:custGeom>
          <a:solidFill>
            <a:srgbClr val="E6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219705" y="2256282"/>
            <a:ext cx="1027430" cy="1001394"/>
          </a:xfrm>
          <a:prstGeom prst="rect">
            <a:avLst/>
          </a:prstGeom>
          <a:ln w="25399">
            <a:solidFill>
              <a:srgbClr val="8B3836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07314" marR="99060" indent="-1905" algn="ctr"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latin typeface="Calibri"/>
                <a:cs typeface="Calibri"/>
              </a:rPr>
              <a:t>REP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RTES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 SEGUIMIENTO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BIMESTRAL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V</a:t>
            </a:r>
            <a:r>
              <a:rPr sz="900" dirty="0">
                <a:latin typeface="Calibri"/>
                <a:cs typeface="Calibri"/>
              </a:rPr>
              <a:t>ID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ES  </a:t>
            </a:r>
            <a:r>
              <a:rPr sz="900" spc="-5" dirty="0">
                <a:latin typeface="Calibri"/>
                <a:cs typeface="Calibri"/>
              </a:rPr>
              <a:t>REALIZADAS DE </a:t>
            </a:r>
            <a:r>
              <a:rPr sz="900" dirty="0">
                <a:latin typeface="Calibri"/>
                <a:cs typeface="Calibri"/>
              </a:rPr>
              <a:t> LA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8169" y="4603241"/>
            <a:ext cx="1170940" cy="620395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70180" marR="164465" indent="1270" algn="ctr">
              <a:lnSpc>
                <a:spcPct val="100000"/>
              </a:lnSpc>
              <a:spcBef>
                <a:spcPts val="220"/>
              </a:spcBef>
            </a:pPr>
            <a:r>
              <a:rPr sz="900" spc="-5" dirty="0">
                <a:latin typeface="Calibri"/>
                <a:cs typeface="Calibri"/>
              </a:rPr>
              <a:t>SISTEMA </a:t>
            </a:r>
            <a:r>
              <a:rPr sz="900" dirty="0">
                <a:latin typeface="Calibri"/>
                <a:cs typeface="Calibri"/>
              </a:rPr>
              <a:t> 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ORM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TICO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 CONTRALORÍA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SOCIAL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(SICS)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44461" y="1455800"/>
            <a:ext cx="5054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Rea</a:t>
            </a:r>
            <a:r>
              <a:rPr sz="1000" b="1" spc="-10" dirty="0">
                <a:latin typeface="Calibri"/>
                <a:cs typeface="Calibri"/>
              </a:rPr>
              <a:t>liza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á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68490" y="3766565"/>
            <a:ext cx="1420495" cy="498475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12395" marR="109220" algn="ctr">
              <a:lnSpc>
                <a:spcPct val="100000"/>
              </a:lnSpc>
              <a:spcBef>
                <a:spcPts val="280"/>
              </a:spcBef>
            </a:pPr>
            <a:r>
              <a:rPr sz="900" spc="-5" dirty="0">
                <a:latin typeface="Calibri"/>
                <a:cs typeface="Calibri"/>
              </a:rPr>
              <a:t>CARGAR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INFORMACIÓN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EVIDENCIAS </a:t>
            </a:r>
            <a:r>
              <a:rPr sz="900" dirty="0">
                <a:latin typeface="Calibri"/>
                <a:cs typeface="Calibri"/>
              </a:rPr>
              <a:t>EN EL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ONEDRIVE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52265" y="3754373"/>
            <a:ext cx="1256030" cy="599440"/>
          </a:xfrm>
          <a:prstGeom prst="rect">
            <a:avLst/>
          </a:prstGeom>
          <a:solidFill>
            <a:srgbClr val="BBD2ED"/>
          </a:solidFill>
          <a:ln w="25400">
            <a:solidFill>
              <a:srgbClr val="8B3836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08585" marR="102870" indent="635" algn="ctr">
              <a:lnSpc>
                <a:spcPct val="100000"/>
              </a:lnSpc>
              <a:spcBef>
                <a:spcPts val="140"/>
              </a:spcBef>
            </a:pPr>
            <a:r>
              <a:rPr sz="900" spc="-5" dirty="0">
                <a:latin typeface="Calibri"/>
                <a:cs typeface="Calibri"/>
              </a:rPr>
              <a:t>CÉDULAS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INFORMATIVAS </a:t>
            </a:r>
            <a:r>
              <a:rPr sz="900" dirty="0">
                <a:latin typeface="Calibri"/>
                <a:cs typeface="Calibri"/>
              </a:rPr>
              <a:t>Y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VERIFICACIÓN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CCS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652265" y="4470653"/>
            <a:ext cx="1256030" cy="390525"/>
          </a:xfrm>
          <a:prstGeom prst="rect">
            <a:avLst/>
          </a:prstGeom>
          <a:solidFill>
            <a:srgbClr val="BBD2ED"/>
          </a:solidFill>
          <a:ln w="25400">
            <a:solidFill>
              <a:srgbClr val="8B383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900" spc="-5" dirty="0">
                <a:latin typeface="Calibri"/>
                <a:cs typeface="Calibri"/>
              </a:rPr>
              <a:t>FORMATO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APOYO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(COLORAMA)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3409" y="5293614"/>
            <a:ext cx="1170940" cy="245745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365"/>
              </a:spcBef>
            </a:pPr>
            <a:r>
              <a:rPr sz="900" spc="-5" dirty="0">
                <a:latin typeface="Calibri"/>
                <a:cs typeface="Calibri"/>
              </a:rPr>
              <a:t>ONEDRIVE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051301" y="878077"/>
            <a:ext cx="2438400" cy="304800"/>
            <a:chOff x="3051301" y="878077"/>
            <a:chExt cx="2438400" cy="304800"/>
          </a:xfrm>
        </p:grpSpPr>
        <p:sp>
          <p:nvSpPr>
            <p:cNvPr id="52" name="object 52"/>
            <p:cNvSpPr/>
            <p:nvPr/>
          </p:nvSpPr>
          <p:spPr>
            <a:xfrm>
              <a:off x="3064001" y="890777"/>
              <a:ext cx="2413000" cy="279400"/>
            </a:xfrm>
            <a:custGeom>
              <a:avLst/>
              <a:gdLst/>
              <a:ahLst/>
              <a:cxnLst/>
              <a:rect l="l" t="t" r="r" b="b"/>
              <a:pathLst>
                <a:path w="2413000" h="279400">
                  <a:moveTo>
                    <a:pt x="2273046" y="0"/>
                  </a:moveTo>
                  <a:lnTo>
                    <a:pt x="2273046" y="69723"/>
                  </a:lnTo>
                  <a:lnTo>
                    <a:pt x="139446" y="69723"/>
                  </a:lnTo>
                  <a:lnTo>
                    <a:pt x="139446" y="0"/>
                  </a:lnTo>
                  <a:lnTo>
                    <a:pt x="0" y="139446"/>
                  </a:lnTo>
                  <a:lnTo>
                    <a:pt x="139446" y="278892"/>
                  </a:lnTo>
                  <a:lnTo>
                    <a:pt x="139446" y="209169"/>
                  </a:lnTo>
                  <a:lnTo>
                    <a:pt x="2273046" y="209169"/>
                  </a:lnTo>
                  <a:lnTo>
                    <a:pt x="2273046" y="278892"/>
                  </a:lnTo>
                  <a:lnTo>
                    <a:pt x="2412492" y="139446"/>
                  </a:lnTo>
                  <a:lnTo>
                    <a:pt x="2273046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64001" y="890777"/>
              <a:ext cx="2413000" cy="279400"/>
            </a:xfrm>
            <a:custGeom>
              <a:avLst/>
              <a:gdLst/>
              <a:ahLst/>
              <a:cxnLst/>
              <a:rect l="l" t="t" r="r" b="b"/>
              <a:pathLst>
                <a:path w="2413000" h="279400">
                  <a:moveTo>
                    <a:pt x="0" y="139446"/>
                  </a:moveTo>
                  <a:lnTo>
                    <a:pt x="139446" y="0"/>
                  </a:lnTo>
                  <a:lnTo>
                    <a:pt x="139446" y="69723"/>
                  </a:lnTo>
                  <a:lnTo>
                    <a:pt x="2273046" y="69723"/>
                  </a:lnTo>
                  <a:lnTo>
                    <a:pt x="2273046" y="0"/>
                  </a:lnTo>
                  <a:lnTo>
                    <a:pt x="2412492" y="139446"/>
                  </a:lnTo>
                  <a:lnTo>
                    <a:pt x="2273046" y="278892"/>
                  </a:lnTo>
                  <a:lnTo>
                    <a:pt x="2273046" y="209169"/>
                  </a:lnTo>
                  <a:lnTo>
                    <a:pt x="139446" y="209169"/>
                  </a:lnTo>
                  <a:lnTo>
                    <a:pt x="139446" y="278892"/>
                  </a:lnTo>
                  <a:lnTo>
                    <a:pt x="0" y="139446"/>
                  </a:lnTo>
                  <a:close/>
                </a:path>
              </a:pathLst>
            </a:custGeom>
            <a:ln w="25400">
              <a:solidFill>
                <a:srgbClr val="6D15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973061" y="4331970"/>
            <a:ext cx="1420495" cy="500380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0330" marR="94615" indent="-1905" algn="ctr">
              <a:lnSpc>
                <a:spcPct val="100000"/>
              </a:lnSpc>
              <a:spcBef>
                <a:spcPts val="290"/>
              </a:spcBef>
            </a:pPr>
            <a:r>
              <a:rPr sz="900" spc="-5" dirty="0">
                <a:latin typeface="Calibri"/>
                <a:cs typeface="Calibri"/>
              </a:rPr>
              <a:t>PRELLENADO </a:t>
            </a:r>
            <a:r>
              <a:rPr sz="900" dirty="0">
                <a:latin typeface="Calibri"/>
                <a:cs typeface="Calibri"/>
              </a:rPr>
              <a:t>Y </a:t>
            </a:r>
            <a:r>
              <a:rPr sz="900" spc="-5" dirty="0">
                <a:latin typeface="Calibri"/>
                <a:cs typeface="Calibri"/>
              </a:rPr>
              <a:t>ENTREGA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LAS CÉDULAS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INFORMATIVAS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CCS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77633" y="4892802"/>
            <a:ext cx="1420495" cy="361315"/>
          </a:xfrm>
          <a:prstGeom prst="rect">
            <a:avLst/>
          </a:prstGeom>
          <a:solidFill>
            <a:srgbClr val="E6DCD5"/>
          </a:solidFill>
          <a:ln w="25400">
            <a:solidFill>
              <a:srgbClr val="8B3836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285"/>
              </a:spcBef>
            </a:pP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TRE</a:t>
            </a:r>
            <a:r>
              <a:rPr sz="900" spc="-5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ORM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TO</a:t>
            </a:r>
            <a:endParaRPr sz="90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APOYOS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(COLORAMA)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995926" y="902461"/>
            <a:ext cx="3875404" cy="4930775"/>
            <a:chOff x="4995926" y="902461"/>
            <a:chExt cx="3875404" cy="4930775"/>
          </a:xfrm>
        </p:grpSpPr>
        <p:sp>
          <p:nvSpPr>
            <p:cNvPr id="57" name="object 57"/>
            <p:cNvSpPr/>
            <p:nvPr/>
          </p:nvSpPr>
          <p:spPr>
            <a:xfrm>
              <a:off x="5008626" y="1236725"/>
              <a:ext cx="3485515" cy="4567555"/>
            </a:xfrm>
            <a:custGeom>
              <a:avLst/>
              <a:gdLst/>
              <a:ahLst/>
              <a:cxnLst/>
              <a:rect l="l" t="t" r="r" b="b"/>
              <a:pathLst>
                <a:path w="3485515" h="4567555">
                  <a:moveTo>
                    <a:pt x="0" y="132587"/>
                  </a:moveTo>
                  <a:lnTo>
                    <a:pt x="13588" y="2658491"/>
                  </a:lnTo>
                </a:path>
                <a:path w="3485515" h="4567555">
                  <a:moveTo>
                    <a:pt x="3485388" y="1586611"/>
                  </a:moveTo>
                  <a:lnTo>
                    <a:pt x="3485388" y="147827"/>
                  </a:lnTo>
                </a:path>
                <a:path w="3485515" h="4567555">
                  <a:moveTo>
                    <a:pt x="989076" y="0"/>
                  </a:moveTo>
                  <a:lnTo>
                    <a:pt x="989076" y="115188"/>
                  </a:lnTo>
                </a:path>
                <a:path w="3485515" h="4567555">
                  <a:moveTo>
                    <a:pt x="3484626" y="145414"/>
                  </a:moveTo>
                  <a:lnTo>
                    <a:pt x="0" y="140208"/>
                  </a:lnTo>
                </a:path>
                <a:path w="3485515" h="4567555">
                  <a:moveTo>
                    <a:pt x="1649349" y="4567478"/>
                  </a:moveTo>
                  <a:lnTo>
                    <a:pt x="1642872" y="236220"/>
                  </a:lnTo>
                </a:path>
              </a:pathLst>
            </a:custGeom>
            <a:ln w="25400">
              <a:solidFill>
                <a:srgbClr val="691B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08626" y="1965197"/>
              <a:ext cx="3763645" cy="3868420"/>
            </a:xfrm>
            <a:custGeom>
              <a:avLst/>
              <a:gdLst/>
              <a:ahLst/>
              <a:cxnLst/>
              <a:rect l="l" t="t" r="r" b="b"/>
              <a:pathLst>
                <a:path w="3763645" h="3868420">
                  <a:moveTo>
                    <a:pt x="278130" y="784860"/>
                  </a:moveTo>
                  <a:lnTo>
                    <a:pt x="252730" y="772160"/>
                  </a:lnTo>
                  <a:lnTo>
                    <a:pt x="201930" y="746760"/>
                  </a:lnTo>
                  <a:lnTo>
                    <a:pt x="201930" y="772160"/>
                  </a:lnTo>
                  <a:lnTo>
                    <a:pt x="0" y="772160"/>
                  </a:lnTo>
                  <a:lnTo>
                    <a:pt x="0" y="797560"/>
                  </a:lnTo>
                  <a:lnTo>
                    <a:pt x="201930" y="797560"/>
                  </a:lnTo>
                  <a:lnTo>
                    <a:pt x="201930" y="822960"/>
                  </a:lnTo>
                  <a:lnTo>
                    <a:pt x="252730" y="797560"/>
                  </a:lnTo>
                  <a:lnTo>
                    <a:pt x="278130" y="784860"/>
                  </a:lnTo>
                  <a:close/>
                </a:path>
                <a:path w="3763645" h="3868420">
                  <a:moveTo>
                    <a:pt x="291846" y="1331976"/>
                  </a:moveTo>
                  <a:lnTo>
                    <a:pt x="266446" y="1319276"/>
                  </a:lnTo>
                  <a:lnTo>
                    <a:pt x="215646" y="1293876"/>
                  </a:lnTo>
                  <a:lnTo>
                    <a:pt x="215646" y="1319276"/>
                  </a:lnTo>
                  <a:lnTo>
                    <a:pt x="13716" y="1319276"/>
                  </a:lnTo>
                  <a:lnTo>
                    <a:pt x="13716" y="1344676"/>
                  </a:lnTo>
                  <a:lnTo>
                    <a:pt x="215646" y="1344676"/>
                  </a:lnTo>
                  <a:lnTo>
                    <a:pt x="215646" y="1370076"/>
                  </a:lnTo>
                  <a:lnTo>
                    <a:pt x="266446" y="1344676"/>
                  </a:lnTo>
                  <a:lnTo>
                    <a:pt x="291846" y="1331976"/>
                  </a:lnTo>
                  <a:close/>
                </a:path>
                <a:path w="3763645" h="3868420">
                  <a:moveTo>
                    <a:pt x="291846" y="38100"/>
                  </a:moveTo>
                  <a:lnTo>
                    <a:pt x="266446" y="25400"/>
                  </a:lnTo>
                  <a:lnTo>
                    <a:pt x="215646" y="0"/>
                  </a:lnTo>
                  <a:lnTo>
                    <a:pt x="215646" y="25400"/>
                  </a:lnTo>
                  <a:lnTo>
                    <a:pt x="13716" y="25400"/>
                  </a:lnTo>
                  <a:lnTo>
                    <a:pt x="13716" y="50800"/>
                  </a:lnTo>
                  <a:lnTo>
                    <a:pt x="215646" y="50800"/>
                  </a:lnTo>
                  <a:lnTo>
                    <a:pt x="215646" y="76200"/>
                  </a:lnTo>
                  <a:lnTo>
                    <a:pt x="266446" y="50800"/>
                  </a:lnTo>
                  <a:lnTo>
                    <a:pt x="291846" y="38100"/>
                  </a:lnTo>
                  <a:close/>
                </a:path>
                <a:path w="3763645" h="3868420">
                  <a:moveTo>
                    <a:pt x="1910334" y="2231136"/>
                  </a:moveTo>
                  <a:lnTo>
                    <a:pt x="1884934" y="2218436"/>
                  </a:lnTo>
                  <a:lnTo>
                    <a:pt x="1834134" y="2193036"/>
                  </a:lnTo>
                  <a:lnTo>
                    <a:pt x="1834134" y="2218436"/>
                  </a:lnTo>
                  <a:lnTo>
                    <a:pt x="1632204" y="2218436"/>
                  </a:lnTo>
                  <a:lnTo>
                    <a:pt x="1632204" y="2243836"/>
                  </a:lnTo>
                  <a:lnTo>
                    <a:pt x="1834134" y="2243836"/>
                  </a:lnTo>
                  <a:lnTo>
                    <a:pt x="1834134" y="2269236"/>
                  </a:lnTo>
                  <a:lnTo>
                    <a:pt x="1884934" y="2243836"/>
                  </a:lnTo>
                  <a:lnTo>
                    <a:pt x="1910334" y="2231136"/>
                  </a:lnTo>
                  <a:close/>
                </a:path>
                <a:path w="3763645" h="3868420">
                  <a:moveTo>
                    <a:pt x="1921002" y="1676400"/>
                  </a:moveTo>
                  <a:lnTo>
                    <a:pt x="1895602" y="1663700"/>
                  </a:lnTo>
                  <a:lnTo>
                    <a:pt x="1844802" y="1638300"/>
                  </a:lnTo>
                  <a:lnTo>
                    <a:pt x="1844802" y="1663700"/>
                  </a:lnTo>
                  <a:lnTo>
                    <a:pt x="1642872" y="1663700"/>
                  </a:lnTo>
                  <a:lnTo>
                    <a:pt x="1642872" y="1689100"/>
                  </a:lnTo>
                  <a:lnTo>
                    <a:pt x="1844802" y="1689100"/>
                  </a:lnTo>
                  <a:lnTo>
                    <a:pt x="1844802" y="1714500"/>
                  </a:lnTo>
                  <a:lnTo>
                    <a:pt x="1895602" y="1689100"/>
                  </a:lnTo>
                  <a:lnTo>
                    <a:pt x="1921002" y="1676400"/>
                  </a:lnTo>
                  <a:close/>
                </a:path>
                <a:path w="3763645" h="3868420">
                  <a:moveTo>
                    <a:pt x="1930146" y="2781300"/>
                  </a:moveTo>
                  <a:lnTo>
                    <a:pt x="1904746" y="2768600"/>
                  </a:lnTo>
                  <a:lnTo>
                    <a:pt x="1853946" y="2743200"/>
                  </a:lnTo>
                  <a:lnTo>
                    <a:pt x="1853946" y="2768600"/>
                  </a:lnTo>
                  <a:lnTo>
                    <a:pt x="1652016" y="2768600"/>
                  </a:lnTo>
                  <a:lnTo>
                    <a:pt x="1652016" y="2794000"/>
                  </a:lnTo>
                  <a:lnTo>
                    <a:pt x="1853946" y="2794000"/>
                  </a:lnTo>
                  <a:lnTo>
                    <a:pt x="1853946" y="2819400"/>
                  </a:lnTo>
                  <a:lnTo>
                    <a:pt x="1904746" y="2794000"/>
                  </a:lnTo>
                  <a:lnTo>
                    <a:pt x="1930146" y="2781300"/>
                  </a:lnTo>
                  <a:close/>
                </a:path>
                <a:path w="3763645" h="3868420">
                  <a:moveTo>
                    <a:pt x="1930146" y="70104"/>
                  </a:moveTo>
                  <a:lnTo>
                    <a:pt x="1904746" y="57404"/>
                  </a:lnTo>
                  <a:lnTo>
                    <a:pt x="1853946" y="32004"/>
                  </a:lnTo>
                  <a:lnTo>
                    <a:pt x="1853946" y="57404"/>
                  </a:lnTo>
                  <a:lnTo>
                    <a:pt x="1652016" y="57404"/>
                  </a:lnTo>
                  <a:lnTo>
                    <a:pt x="1652016" y="82804"/>
                  </a:lnTo>
                  <a:lnTo>
                    <a:pt x="1853946" y="82804"/>
                  </a:lnTo>
                  <a:lnTo>
                    <a:pt x="1853946" y="108204"/>
                  </a:lnTo>
                  <a:lnTo>
                    <a:pt x="1904746" y="82804"/>
                  </a:lnTo>
                  <a:lnTo>
                    <a:pt x="1930146" y="70104"/>
                  </a:lnTo>
                  <a:close/>
                </a:path>
                <a:path w="3763645" h="3868420">
                  <a:moveTo>
                    <a:pt x="1940814" y="3829812"/>
                  </a:moveTo>
                  <a:lnTo>
                    <a:pt x="1915414" y="3817112"/>
                  </a:lnTo>
                  <a:lnTo>
                    <a:pt x="1864614" y="3791712"/>
                  </a:lnTo>
                  <a:lnTo>
                    <a:pt x="1864614" y="3817112"/>
                  </a:lnTo>
                  <a:lnTo>
                    <a:pt x="1662684" y="3817112"/>
                  </a:lnTo>
                  <a:lnTo>
                    <a:pt x="1662684" y="3842512"/>
                  </a:lnTo>
                  <a:lnTo>
                    <a:pt x="1864614" y="3842512"/>
                  </a:lnTo>
                  <a:lnTo>
                    <a:pt x="1864614" y="3867912"/>
                  </a:lnTo>
                  <a:lnTo>
                    <a:pt x="1915414" y="3842512"/>
                  </a:lnTo>
                  <a:lnTo>
                    <a:pt x="1940814" y="3829812"/>
                  </a:lnTo>
                  <a:close/>
                </a:path>
                <a:path w="3763645" h="3868420">
                  <a:moveTo>
                    <a:pt x="1940814" y="891540"/>
                  </a:moveTo>
                  <a:lnTo>
                    <a:pt x="1915414" y="878840"/>
                  </a:lnTo>
                  <a:lnTo>
                    <a:pt x="1864614" y="853440"/>
                  </a:lnTo>
                  <a:lnTo>
                    <a:pt x="1864614" y="878840"/>
                  </a:lnTo>
                  <a:lnTo>
                    <a:pt x="1662684" y="878840"/>
                  </a:lnTo>
                  <a:lnTo>
                    <a:pt x="1662684" y="904240"/>
                  </a:lnTo>
                  <a:lnTo>
                    <a:pt x="1864614" y="904240"/>
                  </a:lnTo>
                  <a:lnTo>
                    <a:pt x="1864614" y="929640"/>
                  </a:lnTo>
                  <a:lnTo>
                    <a:pt x="1915414" y="904240"/>
                  </a:lnTo>
                  <a:lnTo>
                    <a:pt x="1940814" y="891540"/>
                  </a:lnTo>
                  <a:close/>
                </a:path>
                <a:path w="3763645" h="3868420">
                  <a:moveTo>
                    <a:pt x="1954530" y="3258324"/>
                  </a:moveTo>
                  <a:lnTo>
                    <a:pt x="1929130" y="3245624"/>
                  </a:lnTo>
                  <a:lnTo>
                    <a:pt x="1878330" y="3220212"/>
                  </a:lnTo>
                  <a:lnTo>
                    <a:pt x="1878330" y="3245624"/>
                  </a:lnTo>
                  <a:lnTo>
                    <a:pt x="1676400" y="3245624"/>
                  </a:lnTo>
                  <a:lnTo>
                    <a:pt x="1676400" y="3271012"/>
                  </a:lnTo>
                  <a:lnTo>
                    <a:pt x="1878330" y="3271012"/>
                  </a:lnTo>
                  <a:lnTo>
                    <a:pt x="1878330" y="3296412"/>
                  </a:lnTo>
                  <a:lnTo>
                    <a:pt x="1929130" y="3271012"/>
                  </a:lnTo>
                  <a:lnTo>
                    <a:pt x="1954530" y="3258324"/>
                  </a:lnTo>
                  <a:close/>
                </a:path>
                <a:path w="3763645" h="3868420">
                  <a:moveTo>
                    <a:pt x="3763518" y="858012"/>
                  </a:moveTo>
                  <a:lnTo>
                    <a:pt x="3738118" y="845312"/>
                  </a:lnTo>
                  <a:lnTo>
                    <a:pt x="3687318" y="819912"/>
                  </a:lnTo>
                  <a:lnTo>
                    <a:pt x="3687318" y="845312"/>
                  </a:lnTo>
                  <a:lnTo>
                    <a:pt x="3485388" y="845312"/>
                  </a:lnTo>
                  <a:lnTo>
                    <a:pt x="3485388" y="870712"/>
                  </a:lnTo>
                  <a:lnTo>
                    <a:pt x="3687318" y="870712"/>
                  </a:lnTo>
                  <a:lnTo>
                    <a:pt x="3687318" y="896112"/>
                  </a:lnTo>
                  <a:lnTo>
                    <a:pt x="3738118" y="870712"/>
                  </a:lnTo>
                  <a:lnTo>
                    <a:pt x="3763518" y="858012"/>
                  </a:lnTo>
                  <a:close/>
                </a:path>
                <a:path w="3763645" h="3868420">
                  <a:moveTo>
                    <a:pt x="3763518" y="205740"/>
                  </a:moveTo>
                  <a:lnTo>
                    <a:pt x="3738118" y="193040"/>
                  </a:lnTo>
                  <a:lnTo>
                    <a:pt x="3687318" y="167640"/>
                  </a:lnTo>
                  <a:lnTo>
                    <a:pt x="3687318" y="193040"/>
                  </a:lnTo>
                  <a:lnTo>
                    <a:pt x="3485388" y="193040"/>
                  </a:lnTo>
                  <a:lnTo>
                    <a:pt x="3485388" y="218440"/>
                  </a:lnTo>
                  <a:lnTo>
                    <a:pt x="3687318" y="218440"/>
                  </a:lnTo>
                  <a:lnTo>
                    <a:pt x="3687318" y="243840"/>
                  </a:lnTo>
                  <a:lnTo>
                    <a:pt x="3738118" y="218440"/>
                  </a:lnTo>
                  <a:lnTo>
                    <a:pt x="3763518" y="205740"/>
                  </a:lnTo>
                  <a:close/>
                </a:path>
              </a:pathLst>
            </a:custGeom>
            <a:solidFill>
              <a:srgbClr val="691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45758" y="915161"/>
              <a:ext cx="2413000" cy="279400"/>
            </a:xfrm>
            <a:custGeom>
              <a:avLst/>
              <a:gdLst/>
              <a:ahLst/>
              <a:cxnLst/>
              <a:rect l="l" t="t" r="r" b="b"/>
              <a:pathLst>
                <a:path w="2413000" h="279400">
                  <a:moveTo>
                    <a:pt x="2273045" y="0"/>
                  </a:moveTo>
                  <a:lnTo>
                    <a:pt x="2273045" y="69723"/>
                  </a:lnTo>
                  <a:lnTo>
                    <a:pt x="139445" y="69723"/>
                  </a:lnTo>
                  <a:lnTo>
                    <a:pt x="139445" y="0"/>
                  </a:lnTo>
                  <a:lnTo>
                    <a:pt x="0" y="139446"/>
                  </a:lnTo>
                  <a:lnTo>
                    <a:pt x="139445" y="278891"/>
                  </a:lnTo>
                  <a:lnTo>
                    <a:pt x="139445" y="209168"/>
                  </a:lnTo>
                  <a:lnTo>
                    <a:pt x="2273045" y="209168"/>
                  </a:lnTo>
                  <a:lnTo>
                    <a:pt x="2273045" y="278891"/>
                  </a:lnTo>
                  <a:lnTo>
                    <a:pt x="2412491" y="139446"/>
                  </a:lnTo>
                  <a:lnTo>
                    <a:pt x="2273045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45758" y="915161"/>
              <a:ext cx="2413000" cy="279400"/>
            </a:xfrm>
            <a:custGeom>
              <a:avLst/>
              <a:gdLst/>
              <a:ahLst/>
              <a:cxnLst/>
              <a:rect l="l" t="t" r="r" b="b"/>
              <a:pathLst>
                <a:path w="2413000" h="279400">
                  <a:moveTo>
                    <a:pt x="0" y="139446"/>
                  </a:moveTo>
                  <a:lnTo>
                    <a:pt x="139445" y="0"/>
                  </a:lnTo>
                  <a:lnTo>
                    <a:pt x="139445" y="69723"/>
                  </a:lnTo>
                  <a:lnTo>
                    <a:pt x="2273045" y="69723"/>
                  </a:lnTo>
                  <a:lnTo>
                    <a:pt x="2273045" y="0"/>
                  </a:lnTo>
                  <a:lnTo>
                    <a:pt x="2412491" y="139446"/>
                  </a:lnTo>
                  <a:lnTo>
                    <a:pt x="2273045" y="278891"/>
                  </a:lnTo>
                  <a:lnTo>
                    <a:pt x="2273045" y="209168"/>
                  </a:lnTo>
                  <a:lnTo>
                    <a:pt x="139445" y="209168"/>
                  </a:lnTo>
                  <a:lnTo>
                    <a:pt x="139445" y="278891"/>
                  </a:lnTo>
                  <a:lnTo>
                    <a:pt x="0" y="139446"/>
                  </a:lnTo>
                  <a:close/>
                </a:path>
              </a:pathLst>
            </a:custGeom>
            <a:ln w="25400">
              <a:solidFill>
                <a:srgbClr val="6D15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275823" y="1559813"/>
            <a:ext cx="5054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Rea</a:t>
            </a:r>
            <a:r>
              <a:rPr sz="1000" b="1" spc="-10" dirty="0">
                <a:latin typeface="Calibri"/>
                <a:cs typeface="Calibri"/>
              </a:rPr>
              <a:t>liza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á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538969" y="1215389"/>
            <a:ext cx="890269" cy="3557270"/>
            <a:chOff x="9538969" y="1215389"/>
            <a:chExt cx="890269" cy="3557270"/>
          </a:xfrm>
        </p:grpSpPr>
        <p:sp>
          <p:nvSpPr>
            <p:cNvPr id="63" name="object 63"/>
            <p:cNvSpPr/>
            <p:nvPr/>
          </p:nvSpPr>
          <p:spPr>
            <a:xfrm>
              <a:off x="9551669" y="1215389"/>
              <a:ext cx="605155" cy="3531870"/>
            </a:xfrm>
            <a:custGeom>
              <a:avLst/>
              <a:gdLst/>
              <a:ahLst/>
              <a:cxnLst/>
              <a:rect l="l" t="t" r="r" b="b"/>
              <a:pathLst>
                <a:path w="605154" h="3531870">
                  <a:moveTo>
                    <a:pt x="604901" y="237998"/>
                  </a:moveTo>
                  <a:lnTo>
                    <a:pt x="0" y="237744"/>
                  </a:lnTo>
                </a:path>
                <a:path w="605154" h="3531870">
                  <a:moveTo>
                    <a:pt x="18287" y="0"/>
                  </a:moveTo>
                  <a:lnTo>
                    <a:pt x="18287" y="238760"/>
                  </a:lnTo>
                </a:path>
                <a:path w="605154" h="3531870">
                  <a:moveTo>
                    <a:pt x="599566" y="3531616"/>
                  </a:moveTo>
                  <a:lnTo>
                    <a:pt x="577596" y="257556"/>
                  </a:lnTo>
                </a:path>
              </a:pathLst>
            </a:custGeom>
            <a:ln w="25400">
              <a:solidFill>
                <a:srgbClr val="691B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150602" y="2218181"/>
              <a:ext cx="278130" cy="2554605"/>
            </a:xfrm>
            <a:custGeom>
              <a:avLst/>
              <a:gdLst/>
              <a:ahLst/>
              <a:cxnLst/>
              <a:rect l="l" t="t" r="r" b="b"/>
              <a:pathLst>
                <a:path w="278129" h="2554604">
                  <a:moveTo>
                    <a:pt x="278130" y="2516124"/>
                  </a:moveTo>
                  <a:lnTo>
                    <a:pt x="252730" y="2503424"/>
                  </a:lnTo>
                  <a:lnTo>
                    <a:pt x="201930" y="2478024"/>
                  </a:lnTo>
                  <a:lnTo>
                    <a:pt x="201930" y="2503424"/>
                  </a:lnTo>
                  <a:lnTo>
                    <a:pt x="0" y="2503424"/>
                  </a:lnTo>
                  <a:lnTo>
                    <a:pt x="0" y="2528824"/>
                  </a:lnTo>
                  <a:lnTo>
                    <a:pt x="201930" y="2528824"/>
                  </a:lnTo>
                  <a:lnTo>
                    <a:pt x="201930" y="2554224"/>
                  </a:lnTo>
                  <a:lnTo>
                    <a:pt x="252730" y="2528824"/>
                  </a:lnTo>
                  <a:lnTo>
                    <a:pt x="278130" y="2516124"/>
                  </a:lnTo>
                  <a:close/>
                </a:path>
                <a:path w="278129" h="2554604">
                  <a:moveTo>
                    <a:pt x="278130" y="1665732"/>
                  </a:moveTo>
                  <a:lnTo>
                    <a:pt x="252730" y="1653032"/>
                  </a:lnTo>
                  <a:lnTo>
                    <a:pt x="201930" y="1627632"/>
                  </a:lnTo>
                  <a:lnTo>
                    <a:pt x="201930" y="1653032"/>
                  </a:lnTo>
                  <a:lnTo>
                    <a:pt x="0" y="1653032"/>
                  </a:lnTo>
                  <a:lnTo>
                    <a:pt x="0" y="1678432"/>
                  </a:lnTo>
                  <a:lnTo>
                    <a:pt x="201930" y="1678432"/>
                  </a:lnTo>
                  <a:lnTo>
                    <a:pt x="201930" y="1703832"/>
                  </a:lnTo>
                  <a:lnTo>
                    <a:pt x="252730" y="1678432"/>
                  </a:lnTo>
                  <a:lnTo>
                    <a:pt x="278130" y="1665732"/>
                  </a:lnTo>
                  <a:close/>
                </a:path>
                <a:path w="278129" h="2554604">
                  <a:moveTo>
                    <a:pt x="278130" y="800100"/>
                  </a:moveTo>
                  <a:lnTo>
                    <a:pt x="252730" y="787400"/>
                  </a:lnTo>
                  <a:lnTo>
                    <a:pt x="201930" y="762000"/>
                  </a:lnTo>
                  <a:lnTo>
                    <a:pt x="201930" y="787400"/>
                  </a:lnTo>
                  <a:lnTo>
                    <a:pt x="0" y="787400"/>
                  </a:lnTo>
                  <a:lnTo>
                    <a:pt x="0" y="812800"/>
                  </a:lnTo>
                  <a:lnTo>
                    <a:pt x="201930" y="812800"/>
                  </a:lnTo>
                  <a:lnTo>
                    <a:pt x="201930" y="838200"/>
                  </a:lnTo>
                  <a:lnTo>
                    <a:pt x="252730" y="812800"/>
                  </a:lnTo>
                  <a:lnTo>
                    <a:pt x="278130" y="800100"/>
                  </a:lnTo>
                  <a:close/>
                </a:path>
                <a:path w="278129" h="2554604">
                  <a:moveTo>
                    <a:pt x="278130" y="38100"/>
                  </a:moveTo>
                  <a:lnTo>
                    <a:pt x="252730" y="25400"/>
                  </a:lnTo>
                  <a:lnTo>
                    <a:pt x="201930" y="0"/>
                  </a:lnTo>
                  <a:lnTo>
                    <a:pt x="201930" y="2540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201930" y="50800"/>
                  </a:lnTo>
                  <a:lnTo>
                    <a:pt x="201930" y="76200"/>
                  </a:lnTo>
                  <a:lnTo>
                    <a:pt x="252730" y="50800"/>
                  </a:lnTo>
                  <a:lnTo>
                    <a:pt x="278130" y="38100"/>
                  </a:lnTo>
                  <a:close/>
                </a:path>
              </a:pathLst>
            </a:custGeom>
            <a:solidFill>
              <a:srgbClr val="691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652265" y="2519933"/>
            <a:ext cx="1257300" cy="494030"/>
          </a:xfrm>
          <a:prstGeom prst="rect">
            <a:avLst/>
          </a:prstGeom>
          <a:solidFill>
            <a:srgbClr val="BBD2ED"/>
          </a:solidFill>
          <a:ln w="25400">
            <a:solidFill>
              <a:srgbClr val="8B3836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37160" marR="133985" indent="2540" algn="ctr">
              <a:lnSpc>
                <a:spcPct val="100000"/>
              </a:lnSpc>
              <a:spcBef>
                <a:spcPts val="260"/>
              </a:spcBef>
            </a:pPr>
            <a:r>
              <a:rPr sz="900" spc="-5" dirty="0">
                <a:latin typeface="Calibri"/>
                <a:cs typeface="Calibri"/>
              </a:rPr>
              <a:t>CARGA DE </a:t>
            </a:r>
            <a:r>
              <a:rPr sz="900" dirty="0">
                <a:latin typeface="Calibri"/>
                <a:cs typeface="Calibri"/>
              </a:rPr>
              <a:t> I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ORM</a:t>
            </a:r>
            <a:r>
              <a:rPr sz="900" spc="-5" dirty="0">
                <a:latin typeface="Calibri"/>
                <a:cs typeface="Calibri"/>
              </a:rPr>
              <a:t>ACI</a:t>
            </a:r>
            <a:r>
              <a:rPr sz="900" dirty="0">
                <a:latin typeface="Calibri"/>
                <a:cs typeface="Calibri"/>
              </a:rPr>
              <a:t>ÓN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  </a:t>
            </a:r>
            <a:r>
              <a:rPr sz="900" spc="-5" dirty="0">
                <a:latin typeface="Calibri"/>
                <a:cs typeface="Calibri"/>
              </a:rPr>
              <a:t>ONEDRIVE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359658" y="2711957"/>
            <a:ext cx="1941195" cy="1210310"/>
          </a:xfrm>
          <a:custGeom>
            <a:avLst/>
            <a:gdLst/>
            <a:ahLst/>
            <a:cxnLst/>
            <a:rect l="l" t="t" r="r" b="b"/>
            <a:pathLst>
              <a:path w="1941195" h="1210310">
                <a:moveTo>
                  <a:pt x="278130" y="38100"/>
                </a:moveTo>
                <a:lnTo>
                  <a:pt x="252730" y="25400"/>
                </a:lnTo>
                <a:lnTo>
                  <a:pt x="201930" y="0"/>
                </a:lnTo>
                <a:lnTo>
                  <a:pt x="201930" y="25400"/>
                </a:lnTo>
                <a:lnTo>
                  <a:pt x="0" y="25400"/>
                </a:lnTo>
                <a:lnTo>
                  <a:pt x="0" y="50800"/>
                </a:lnTo>
                <a:lnTo>
                  <a:pt x="201930" y="50800"/>
                </a:lnTo>
                <a:lnTo>
                  <a:pt x="201930" y="76200"/>
                </a:lnTo>
                <a:lnTo>
                  <a:pt x="252730" y="50800"/>
                </a:lnTo>
                <a:lnTo>
                  <a:pt x="278130" y="38100"/>
                </a:lnTo>
                <a:close/>
              </a:path>
              <a:path w="1941195" h="1210310">
                <a:moveTo>
                  <a:pt x="1940814" y="1171956"/>
                </a:moveTo>
                <a:lnTo>
                  <a:pt x="1915414" y="1159256"/>
                </a:lnTo>
                <a:lnTo>
                  <a:pt x="1864614" y="1133856"/>
                </a:lnTo>
                <a:lnTo>
                  <a:pt x="1864614" y="1159256"/>
                </a:lnTo>
                <a:lnTo>
                  <a:pt x="1662684" y="1159256"/>
                </a:lnTo>
                <a:lnTo>
                  <a:pt x="1662684" y="1184656"/>
                </a:lnTo>
                <a:lnTo>
                  <a:pt x="1864614" y="1184656"/>
                </a:lnTo>
                <a:lnTo>
                  <a:pt x="1864614" y="1210056"/>
                </a:lnTo>
                <a:lnTo>
                  <a:pt x="1915414" y="1184656"/>
                </a:lnTo>
                <a:lnTo>
                  <a:pt x="1940814" y="1171956"/>
                </a:lnTo>
                <a:close/>
              </a:path>
            </a:pathLst>
          </a:custGeom>
          <a:solidFill>
            <a:srgbClr val="691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319521" y="3124961"/>
            <a:ext cx="1207135" cy="390525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292100" marR="98425" indent="-187960">
              <a:lnSpc>
                <a:spcPct val="100000"/>
              </a:lnSpc>
              <a:spcBef>
                <a:spcPts val="395"/>
              </a:spcBef>
            </a:pPr>
            <a:r>
              <a:rPr sz="900" spc="-5" dirty="0">
                <a:latin typeface="Calibri"/>
                <a:cs typeface="Calibri"/>
              </a:rPr>
              <a:t>FORMATO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APOYO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(COLORAMA)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16473" y="3615690"/>
            <a:ext cx="1201420" cy="599440"/>
          </a:xfrm>
          <a:prstGeom prst="rect">
            <a:avLst/>
          </a:prstGeom>
          <a:solidFill>
            <a:srgbClr val="F6E6E6"/>
          </a:solidFill>
          <a:ln w="25400">
            <a:solidFill>
              <a:srgbClr val="8B3836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20650" marR="114935" indent="3175" algn="ctr">
              <a:lnSpc>
                <a:spcPct val="100000"/>
              </a:lnSpc>
              <a:spcBef>
                <a:spcPts val="140"/>
              </a:spcBef>
            </a:pPr>
            <a:r>
              <a:rPr sz="900" spc="-5" dirty="0">
                <a:latin typeface="Calibri"/>
                <a:cs typeface="Calibri"/>
              </a:rPr>
              <a:t>CÉDULAS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INFORMATIVAS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VERIFICACIÓN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dirty="0">
                <a:latin typeface="Calibri"/>
                <a:cs typeface="Calibri"/>
              </a:rPr>
              <a:t> LOS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CCS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69" name="object 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1661" y="3168776"/>
            <a:ext cx="890754" cy="599083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8465" marR="5080" algn="r">
              <a:lnSpc>
                <a:spcPts val="3650"/>
              </a:lnSpc>
              <a:spcBef>
                <a:spcPts val="105"/>
              </a:spcBef>
            </a:pPr>
            <a:r>
              <a:rPr spc="-254" dirty="0"/>
              <a:t>INCIDENCIAS</a:t>
            </a:r>
          </a:p>
          <a:p>
            <a:pPr marL="2958465" marR="6350" algn="r">
              <a:lnSpc>
                <a:spcPts val="3650"/>
              </a:lnSpc>
            </a:pPr>
            <a:r>
              <a:rPr spc="-145" dirty="0"/>
              <a:t>“QU</a:t>
            </a:r>
            <a:r>
              <a:rPr spc="-125" dirty="0"/>
              <a:t>E</a:t>
            </a:r>
            <a:r>
              <a:rPr spc="-204" dirty="0"/>
              <a:t>JAS,</a:t>
            </a:r>
            <a:r>
              <a:rPr spc="-229" dirty="0"/>
              <a:t> </a:t>
            </a:r>
            <a:r>
              <a:rPr spc="-160" dirty="0"/>
              <a:t>DENUNCIAS</a:t>
            </a:r>
            <a:r>
              <a:rPr spc="-229" dirty="0"/>
              <a:t> </a:t>
            </a:r>
            <a:r>
              <a:rPr spc="-240" dirty="0"/>
              <a:t>Y</a:t>
            </a:r>
            <a:r>
              <a:rPr spc="-210" dirty="0"/>
              <a:t> </a:t>
            </a:r>
            <a:r>
              <a:rPr spc="-190" dirty="0"/>
              <a:t>SUGERENCIAS”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4739" y="65519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306705" cy="1595755"/>
          </a:xfrm>
          <a:custGeom>
            <a:avLst/>
            <a:gdLst/>
            <a:ahLst/>
            <a:cxnLst/>
            <a:rect l="l" t="t" r="r" b="b"/>
            <a:pathLst>
              <a:path w="306705" h="1595755">
                <a:moveTo>
                  <a:pt x="306324" y="0"/>
                </a:moveTo>
                <a:lnTo>
                  <a:pt x="0" y="0"/>
                </a:lnTo>
                <a:lnTo>
                  <a:pt x="0" y="1595627"/>
                </a:lnTo>
                <a:lnTo>
                  <a:pt x="306324" y="1595627"/>
                </a:lnTo>
                <a:lnTo>
                  <a:pt x="30632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11" y="606679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01430" y="938530"/>
            <a:ext cx="3085465" cy="3737610"/>
            <a:chOff x="8901430" y="938530"/>
            <a:chExt cx="3085465" cy="3737610"/>
          </a:xfrm>
        </p:grpSpPr>
        <p:sp>
          <p:nvSpPr>
            <p:cNvPr id="5" name="object 5"/>
            <p:cNvSpPr/>
            <p:nvPr/>
          </p:nvSpPr>
          <p:spPr>
            <a:xfrm>
              <a:off x="8907780" y="944880"/>
              <a:ext cx="3072765" cy="3724910"/>
            </a:xfrm>
            <a:custGeom>
              <a:avLst/>
              <a:gdLst/>
              <a:ahLst/>
              <a:cxnLst/>
              <a:rect l="l" t="t" r="r" b="b"/>
              <a:pathLst>
                <a:path w="3072765" h="3724910">
                  <a:moveTo>
                    <a:pt x="2765171" y="0"/>
                  </a:moveTo>
                  <a:lnTo>
                    <a:pt x="307213" y="0"/>
                  </a:lnTo>
                  <a:lnTo>
                    <a:pt x="261814" y="3330"/>
                  </a:lnTo>
                  <a:lnTo>
                    <a:pt x="218484" y="13006"/>
                  </a:lnTo>
                  <a:lnTo>
                    <a:pt x="177698" y="28552"/>
                  </a:lnTo>
                  <a:lnTo>
                    <a:pt x="139931" y="49493"/>
                  </a:lnTo>
                  <a:lnTo>
                    <a:pt x="105657" y="75353"/>
                  </a:lnTo>
                  <a:lnTo>
                    <a:pt x="75353" y="105657"/>
                  </a:lnTo>
                  <a:lnTo>
                    <a:pt x="49493" y="139931"/>
                  </a:lnTo>
                  <a:lnTo>
                    <a:pt x="28552" y="177698"/>
                  </a:lnTo>
                  <a:lnTo>
                    <a:pt x="13006" y="218484"/>
                  </a:lnTo>
                  <a:lnTo>
                    <a:pt x="3330" y="261814"/>
                  </a:lnTo>
                  <a:lnTo>
                    <a:pt x="0" y="307213"/>
                  </a:lnTo>
                  <a:lnTo>
                    <a:pt x="0" y="3417443"/>
                  </a:lnTo>
                  <a:lnTo>
                    <a:pt x="3330" y="3462841"/>
                  </a:lnTo>
                  <a:lnTo>
                    <a:pt x="13006" y="3506171"/>
                  </a:lnTo>
                  <a:lnTo>
                    <a:pt x="28552" y="3546957"/>
                  </a:lnTo>
                  <a:lnTo>
                    <a:pt x="49493" y="3584724"/>
                  </a:lnTo>
                  <a:lnTo>
                    <a:pt x="75353" y="3618998"/>
                  </a:lnTo>
                  <a:lnTo>
                    <a:pt x="105657" y="3649302"/>
                  </a:lnTo>
                  <a:lnTo>
                    <a:pt x="139931" y="3675162"/>
                  </a:lnTo>
                  <a:lnTo>
                    <a:pt x="177698" y="3696103"/>
                  </a:lnTo>
                  <a:lnTo>
                    <a:pt x="218484" y="3711649"/>
                  </a:lnTo>
                  <a:lnTo>
                    <a:pt x="261814" y="3721325"/>
                  </a:lnTo>
                  <a:lnTo>
                    <a:pt x="307213" y="3724656"/>
                  </a:lnTo>
                  <a:lnTo>
                    <a:pt x="2765171" y="3724656"/>
                  </a:lnTo>
                  <a:lnTo>
                    <a:pt x="2810569" y="3721325"/>
                  </a:lnTo>
                  <a:lnTo>
                    <a:pt x="2853899" y="3711649"/>
                  </a:lnTo>
                  <a:lnTo>
                    <a:pt x="2894685" y="3696103"/>
                  </a:lnTo>
                  <a:lnTo>
                    <a:pt x="2932452" y="3675162"/>
                  </a:lnTo>
                  <a:lnTo>
                    <a:pt x="2966726" y="3649302"/>
                  </a:lnTo>
                  <a:lnTo>
                    <a:pt x="2997030" y="3618998"/>
                  </a:lnTo>
                  <a:lnTo>
                    <a:pt x="3022890" y="3584724"/>
                  </a:lnTo>
                  <a:lnTo>
                    <a:pt x="3043831" y="3546957"/>
                  </a:lnTo>
                  <a:lnTo>
                    <a:pt x="3059377" y="3506171"/>
                  </a:lnTo>
                  <a:lnTo>
                    <a:pt x="3069053" y="3462841"/>
                  </a:lnTo>
                  <a:lnTo>
                    <a:pt x="3072384" y="3417443"/>
                  </a:lnTo>
                  <a:lnTo>
                    <a:pt x="3072384" y="307213"/>
                  </a:lnTo>
                  <a:lnTo>
                    <a:pt x="3069053" y="261814"/>
                  </a:lnTo>
                  <a:lnTo>
                    <a:pt x="3059377" y="218484"/>
                  </a:lnTo>
                  <a:lnTo>
                    <a:pt x="3043831" y="177698"/>
                  </a:lnTo>
                  <a:lnTo>
                    <a:pt x="3022890" y="139931"/>
                  </a:lnTo>
                  <a:lnTo>
                    <a:pt x="2997030" y="105657"/>
                  </a:lnTo>
                  <a:lnTo>
                    <a:pt x="2966726" y="75353"/>
                  </a:lnTo>
                  <a:lnTo>
                    <a:pt x="2932452" y="49493"/>
                  </a:lnTo>
                  <a:lnTo>
                    <a:pt x="2894685" y="28552"/>
                  </a:lnTo>
                  <a:lnTo>
                    <a:pt x="2853899" y="13006"/>
                  </a:lnTo>
                  <a:lnTo>
                    <a:pt x="2810569" y="3330"/>
                  </a:lnTo>
                  <a:lnTo>
                    <a:pt x="27651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07780" y="944880"/>
              <a:ext cx="3072765" cy="3724910"/>
            </a:xfrm>
            <a:custGeom>
              <a:avLst/>
              <a:gdLst/>
              <a:ahLst/>
              <a:cxnLst/>
              <a:rect l="l" t="t" r="r" b="b"/>
              <a:pathLst>
                <a:path w="3072765" h="3724910">
                  <a:moveTo>
                    <a:pt x="0" y="307213"/>
                  </a:moveTo>
                  <a:lnTo>
                    <a:pt x="3330" y="261814"/>
                  </a:lnTo>
                  <a:lnTo>
                    <a:pt x="13006" y="218484"/>
                  </a:lnTo>
                  <a:lnTo>
                    <a:pt x="28552" y="177698"/>
                  </a:lnTo>
                  <a:lnTo>
                    <a:pt x="49493" y="139931"/>
                  </a:lnTo>
                  <a:lnTo>
                    <a:pt x="75353" y="105657"/>
                  </a:lnTo>
                  <a:lnTo>
                    <a:pt x="105657" y="75353"/>
                  </a:lnTo>
                  <a:lnTo>
                    <a:pt x="139931" y="49493"/>
                  </a:lnTo>
                  <a:lnTo>
                    <a:pt x="177698" y="28552"/>
                  </a:lnTo>
                  <a:lnTo>
                    <a:pt x="218484" y="13006"/>
                  </a:lnTo>
                  <a:lnTo>
                    <a:pt x="261814" y="3330"/>
                  </a:lnTo>
                  <a:lnTo>
                    <a:pt x="307213" y="0"/>
                  </a:lnTo>
                  <a:lnTo>
                    <a:pt x="2765171" y="0"/>
                  </a:lnTo>
                  <a:lnTo>
                    <a:pt x="2810569" y="3330"/>
                  </a:lnTo>
                  <a:lnTo>
                    <a:pt x="2853899" y="13006"/>
                  </a:lnTo>
                  <a:lnTo>
                    <a:pt x="2894685" y="28552"/>
                  </a:lnTo>
                  <a:lnTo>
                    <a:pt x="2932452" y="49493"/>
                  </a:lnTo>
                  <a:lnTo>
                    <a:pt x="2966726" y="75353"/>
                  </a:lnTo>
                  <a:lnTo>
                    <a:pt x="2997030" y="105657"/>
                  </a:lnTo>
                  <a:lnTo>
                    <a:pt x="3022890" y="139931"/>
                  </a:lnTo>
                  <a:lnTo>
                    <a:pt x="3043831" y="177698"/>
                  </a:lnTo>
                  <a:lnTo>
                    <a:pt x="3059377" y="218484"/>
                  </a:lnTo>
                  <a:lnTo>
                    <a:pt x="3069053" y="261814"/>
                  </a:lnTo>
                  <a:lnTo>
                    <a:pt x="3072384" y="307213"/>
                  </a:lnTo>
                  <a:lnTo>
                    <a:pt x="3072384" y="3417443"/>
                  </a:lnTo>
                  <a:lnTo>
                    <a:pt x="3069053" y="3462841"/>
                  </a:lnTo>
                  <a:lnTo>
                    <a:pt x="3059377" y="3506171"/>
                  </a:lnTo>
                  <a:lnTo>
                    <a:pt x="3043831" y="3546957"/>
                  </a:lnTo>
                  <a:lnTo>
                    <a:pt x="3022890" y="3584724"/>
                  </a:lnTo>
                  <a:lnTo>
                    <a:pt x="2997030" y="3618998"/>
                  </a:lnTo>
                  <a:lnTo>
                    <a:pt x="2966726" y="3649302"/>
                  </a:lnTo>
                  <a:lnTo>
                    <a:pt x="2932452" y="3675162"/>
                  </a:lnTo>
                  <a:lnTo>
                    <a:pt x="2894685" y="3696103"/>
                  </a:lnTo>
                  <a:lnTo>
                    <a:pt x="2853899" y="3711649"/>
                  </a:lnTo>
                  <a:lnTo>
                    <a:pt x="2810569" y="3721325"/>
                  </a:lnTo>
                  <a:lnTo>
                    <a:pt x="2765171" y="3724656"/>
                  </a:lnTo>
                  <a:lnTo>
                    <a:pt x="307213" y="3724656"/>
                  </a:lnTo>
                  <a:lnTo>
                    <a:pt x="261814" y="3721325"/>
                  </a:lnTo>
                  <a:lnTo>
                    <a:pt x="218484" y="3711649"/>
                  </a:lnTo>
                  <a:lnTo>
                    <a:pt x="177698" y="3696103"/>
                  </a:lnTo>
                  <a:lnTo>
                    <a:pt x="139931" y="3675162"/>
                  </a:lnTo>
                  <a:lnTo>
                    <a:pt x="105657" y="3649302"/>
                  </a:lnTo>
                  <a:lnTo>
                    <a:pt x="75353" y="3618998"/>
                  </a:lnTo>
                  <a:lnTo>
                    <a:pt x="49493" y="3584724"/>
                  </a:lnTo>
                  <a:lnTo>
                    <a:pt x="28552" y="3546957"/>
                  </a:lnTo>
                  <a:lnTo>
                    <a:pt x="13006" y="3506171"/>
                  </a:lnTo>
                  <a:lnTo>
                    <a:pt x="3330" y="3462841"/>
                  </a:lnTo>
                  <a:lnTo>
                    <a:pt x="0" y="3417443"/>
                  </a:lnTo>
                  <a:lnTo>
                    <a:pt x="0" y="3072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4320" y="32003"/>
            <a:ext cx="2160270" cy="6323330"/>
            <a:chOff x="274320" y="32003"/>
            <a:chExt cx="2160270" cy="63233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32003"/>
              <a:ext cx="2034539" cy="9128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3192" y="1226820"/>
              <a:ext cx="2034539" cy="5122545"/>
            </a:xfrm>
            <a:custGeom>
              <a:avLst/>
              <a:gdLst/>
              <a:ahLst/>
              <a:cxnLst/>
              <a:rect l="l" t="t" r="r" b="b"/>
              <a:pathLst>
                <a:path w="2034539" h="5122545">
                  <a:moveTo>
                    <a:pt x="1695450" y="0"/>
                  </a:moveTo>
                  <a:lnTo>
                    <a:pt x="339102" y="0"/>
                  </a:lnTo>
                  <a:lnTo>
                    <a:pt x="293087" y="3094"/>
                  </a:lnTo>
                  <a:lnTo>
                    <a:pt x="248953" y="12109"/>
                  </a:lnTo>
                  <a:lnTo>
                    <a:pt x="207106" y="26640"/>
                  </a:lnTo>
                  <a:lnTo>
                    <a:pt x="167948" y="46284"/>
                  </a:lnTo>
                  <a:lnTo>
                    <a:pt x="131884" y="70638"/>
                  </a:lnTo>
                  <a:lnTo>
                    <a:pt x="99318" y="99298"/>
                  </a:lnTo>
                  <a:lnTo>
                    <a:pt x="70654" y="131860"/>
                  </a:lnTo>
                  <a:lnTo>
                    <a:pt x="46296" y="167922"/>
                  </a:lnTo>
                  <a:lnTo>
                    <a:pt x="26647" y="207079"/>
                  </a:lnTo>
                  <a:lnTo>
                    <a:pt x="12112" y="248928"/>
                  </a:lnTo>
                  <a:lnTo>
                    <a:pt x="3095" y="293066"/>
                  </a:lnTo>
                  <a:lnTo>
                    <a:pt x="0" y="339089"/>
                  </a:lnTo>
                  <a:lnTo>
                    <a:pt x="0" y="4783061"/>
                  </a:lnTo>
                  <a:lnTo>
                    <a:pt x="3095" y="4829076"/>
                  </a:lnTo>
                  <a:lnTo>
                    <a:pt x="12112" y="4873210"/>
                  </a:lnTo>
                  <a:lnTo>
                    <a:pt x="26647" y="4915057"/>
                  </a:lnTo>
                  <a:lnTo>
                    <a:pt x="46296" y="4954215"/>
                  </a:lnTo>
                  <a:lnTo>
                    <a:pt x="70654" y="4990279"/>
                  </a:lnTo>
                  <a:lnTo>
                    <a:pt x="99318" y="5022845"/>
                  </a:lnTo>
                  <a:lnTo>
                    <a:pt x="131884" y="5051509"/>
                  </a:lnTo>
                  <a:lnTo>
                    <a:pt x="167948" y="5075867"/>
                  </a:lnTo>
                  <a:lnTo>
                    <a:pt x="207106" y="5095516"/>
                  </a:lnTo>
                  <a:lnTo>
                    <a:pt x="248953" y="5110051"/>
                  </a:lnTo>
                  <a:lnTo>
                    <a:pt x="293087" y="5119068"/>
                  </a:lnTo>
                  <a:lnTo>
                    <a:pt x="339102" y="5122164"/>
                  </a:lnTo>
                  <a:lnTo>
                    <a:pt x="1695450" y="5122164"/>
                  </a:lnTo>
                  <a:lnTo>
                    <a:pt x="1741473" y="5119068"/>
                  </a:lnTo>
                  <a:lnTo>
                    <a:pt x="1785611" y="5110051"/>
                  </a:lnTo>
                  <a:lnTo>
                    <a:pt x="1827460" y="5095516"/>
                  </a:lnTo>
                  <a:lnTo>
                    <a:pt x="1866617" y="5075867"/>
                  </a:lnTo>
                  <a:lnTo>
                    <a:pt x="1902679" y="5051509"/>
                  </a:lnTo>
                  <a:lnTo>
                    <a:pt x="1935241" y="5022845"/>
                  </a:lnTo>
                  <a:lnTo>
                    <a:pt x="1963901" y="4990279"/>
                  </a:lnTo>
                  <a:lnTo>
                    <a:pt x="1988255" y="4954215"/>
                  </a:lnTo>
                  <a:lnTo>
                    <a:pt x="2007899" y="4915057"/>
                  </a:lnTo>
                  <a:lnTo>
                    <a:pt x="2022430" y="4873210"/>
                  </a:lnTo>
                  <a:lnTo>
                    <a:pt x="2031445" y="4829076"/>
                  </a:lnTo>
                  <a:lnTo>
                    <a:pt x="2034539" y="4783061"/>
                  </a:lnTo>
                  <a:lnTo>
                    <a:pt x="2034539" y="339089"/>
                  </a:lnTo>
                  <a:lnTo>
                    <a:pt x="2031445" y="293066"/>
                  </a:lnTo>
                  <a:lnTo>
                    <a:pt x="2022430" y="248928"/>
                  </a:lnTo>
                  <a:lnTo>
                    <a:pt x="2007899" y="207079"/>
                  </a:lnTo>
                  <a:lnTo>
                    <a:pt x="1988255" y="167922"/>
                  </a:lnTo>
                  <a:lnTo>
                    <a:pt x="1963901" y="131860"/>
                  </a:lnTo>
                  <a:lnTo>
                    <a:pt x="1935241" y="99298"/>
                  </a:lnTo>
                  <a:lnTo>
                    <a:pt x="1902679" y="70638"/>
                  </a:lnTo>
                  <a:lnTo>
                    <a:pt x="1866617" y="46284"/>
                  </a:lnTo>
                  <a:lnTo>
                    <a:pt x="1827460" y="26640"/>
                  </a:lnTo>
                  <a:lnTo>
                    <a:pt x="1785611" y="12109"/>
                  </a:lnTo>
                  <a:lnTo>
                    <a:pt x="1741473" y="3094"/>
                  </a:lnTo>
                  <a:lnTo>
                    <a:pt x="1695450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192" y="1226820"/>
              <a:ext cx="2034539" cy="5122545"/>
            </a:xfrm>
            <a:custGeom>
              <a:avLst/>
              <a:gdLst/>
              <a:ahLst/>
              <a:cxnLst/>
              <a:rect l="l" t="t" r="r" b="b"/>
              <a:pathLst>
                <a:path w="2034539" h="5122545">
                  <a:moveTo>
                    <a:pt x="0" y="339089"/>
                  </a:moveTo>
                  <a:lnTo>
                    <a:pt x="3095" y="293066"/>
                  </a:lnTo>
                  <a:lnTo>
                    <a:pt x="12112" y="248928"/>
                  </a:lnTo>
                  <a:lnTo>
                    <a:pt x="26647" y="207079"/>
                  </a:lnTo>
                  <a:lnTo>
                    <a:pt x="46296" y="167922"/>
                  </a:lnTo>
                  <a:lnTo>
                    <a:pt x="70654" y="131860"/>
                  </a:lnTo>
                  <a:lnTo>
                    <a:pt x="99318" y="99298"/>
                  </a:lnTo>
                  <a:lnTo>
                    <a:pt x="131884" y="70638"/>
                  </a:lnTo>
                  <a:lnTo>
                    <a:pt x="167948" y="46284"/>
                  </a:lnTo>
                  <a:lnTo>
                    <a:pt x="207106" y="26640"/>
                  </a:lnTo>
                  <a:lnTo>
                    <a:pt x="248953" y="12109"/>
                  </a:lnTo>
                  <a:lnTo>
                    <a:pt x="293087" y="3094"/>
                  </a:lnTo>
                  <a:lnTo>
                    <a:pt x="339102" y="0"/>
                  </a:lnTo>
                  <a:lnTo>
                    <a:pt x="1695450" y="0"/>
                  </a:lnTo>
                  <a:lnTo>
                    <a:pt x="1741473" y="3094"/>
                  </a:lnTo>
                  <a:lnTo>
                    <a:pt x="1785611" y="12109"/>
                  </a:lnTo>
                  <a:lnTo>
                    <a:pt x="1827460" y="26640"/>
                  </a:lnTo>
                  <a:lnTo>
                    <a:pt x="1866617" y="46284"/>
                  </a:lnTo>
                  <a:lnTo>
                    <a:pt x="1902679" y="70638"/>
                  </a:lnTo>
                  <a:lnTo>
                    <a:pt x="1935241" y="99298"/>
                  </a:lnTo>
                  <a:lnTo>
                    <a:pt x="1963901" y="131860"/>
                  </a:lnTo>
                  <a:lnTo>
                    <a:pt x="1988255" y="167922"/>
                  </a:lnTo>
                  <a:lnTo>
                    <a:pt x="2007899" y="207079"/>
                  </a:lnTo>
                  <a:lnTo>
                    <a:pt x="2022430" y="248928"/>
                  </a:lnTo>
                  <a:lnTo>
                    <a:pt x="2031445" y="293066"/>
                  </a:lnTo>
                  <a:lnTo>
                    <a:pt x="2034539" y="339089"/>
                  </a:lnTo>
                  <a:lnTo>
                    <a:pt x="2034539" y="4783061"/>
                  </a:lnTo>
                  <a:lnTo>
                    <a:pt x="2031445" y="4829076"/>
                  </a:lnTo>
                  <a:lnTo>
                    <a:pt x="2022430" y="4873210"/>
                  </a:lnTo>
                  <a:lnTo>
                    <a:pt x="2007899" y="4915057"/>
                  </a:lnTo>
                  <a:lnTo>
                    <a:pt x="1988255" y="4954215"/>
                  </a:lnTo>
                  <a:lnTo>
                    <a:pt x="1963901" y="4990279"/>
                  </a:lnTo>
                  <a:lnTo>
                    <a:pt x="1935241" y="5022845"/>
                  </a:lnTo>
                  <a:lnTo>
                    <a:pt x="1902679" y="5051509"/>
                  </a:lnTo>
                  <a:lnTo>
                    <a:pt x="1866617" y="5075867"/>
                  </a:lnTo>
                  <a:lnTo>
                    <a:pt x="1827460" y="5095516"/>
                  </a:lnTo>
                  <a:lnTo>
                    <a:pt x="1785611" y="5110051"/>
                  </a:lnTo>
                  <a:lnTo>
                    <a:pt x="1741473" y="5119068"/>
                  </a:lnTo>
                  <a:lnTo>
                    <a:pt x="1695450" y="5122164"/>
                  </a:lnTo>
                  <a:lnTo>
                    <a:pt x="339102" y="5122164"/>
                  </a:lnTo>
                  <a:lnTo>
                    <a:pt x="293087" y="5119068"/>
                  </a:lnTo>
                  <a:lnTo>
                    <a:pt x="248953" y="5110051"/>
                  </a:lnTo>
                  <a:lnTo>
                    <a:pt x="207106" y="5095516"/>
                  </a:lnTo>
                  <a:lnTo>
                    <a:pt x="167948" y="5075867"/>
                  </a:lnTo>
                  <a:lnTo>
                    <a:pt x="131884" y="5051509"/>
                  </a:lnTo>
                  <a:lnTo>
                    <a:pt x="99318" y="5022845"/>
                  </a:lnTo>
                  <a:lnTo>
                    <a:pt x="70654" y="4990279"/>
                  </a:lnTo>
                  <a:lnTo>
                    <a:pt x="46296" y="4954215"/>
                  </a:lnTo>
                  <a:lnTo>
                    <a:pt x="26647" y="4915057"/>
                  </a:lnTo>
                  <a:lnTo>
                    <a:pt x="12112" y="4873210"/>
                  </a:lnTo>
                  <a:lnTo>
                    <a:pt x="3095" y="4829076"/>
                  </a:lnTo>
                  <a:lnTo>
                    <a:pt x="0" y="4783061"/>
                  </a:lnTo>
                  <a:lnTo>
                    <a:pt x="0" y="33908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076435" y="1076325"/>
            <a:ext cx="2738120" cy="340232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3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Cada Instancia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Ejecutora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responsable 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implementar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mecanismo de atención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uejas,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Denuncias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Sugerencias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 la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Entidad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Federativa,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embargo,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Secretaría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 Función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Pública pone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disposición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los medios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recibir de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manera directa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alguna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incidencia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este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tipo.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98381" y="4757673"/>
            <a:ext cx="3088640" cy="980440"/>
            <a:chOff x="8898381" y="4757673"/>
            <a:chExt cx="3088640" cy="980440"/>
          </a:xfrm>
        </p:grpSpPr>
        <p:sp>
          <p:nvSpPr>
            <p:cNvPr id="13" name="object 13"/>
            <p:cNvSpPr/>
            <p:nvPr/>
          </p:nvSpPr>
          <p:spPr>
            <a:xfrm>
              <a:off x="8904731" y="4764023"/>
              <a:ext cx="3075940" cy="967740"/>
            </a:xfrm>
            <a:custGeom>
              <a:avLst/>
              <a:gdLst/>
              <a:ahLst/>
              <a:cxnLst/>
              <a:rect l="l" t="t" r="r" b="b"/>
              <a:pathLst>
                <a:path w="3075940" h="967739">
                  <a:moveTo>
                    <a:pt x="2978658" y="0"/>
                  </a:moveTo>
                  <a:lnTo>
                    <a:pt x="96774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4"/>
                  </a:lnTo>
                  <a:lnTo>
                    <a:pt x="0" y="870966"/>
                  </a:lnTo>
                  <a:lnTo>
                    <a:pt x="7602" y="908632"/>
                  </a:lnTo>
                  <a:lnTo>
                    <a:pt x="28336" y="939393"/>
                  </a:lnTo>
                  <a:lnTo>
                    <a:pt x="59096" y="960134"/>
                  </a:lnTo>
                  <a:lnTo>
                    <a:pt x="96774" y="967739"/>
                  </a:lnTo>
                  <a:lnTo>
                    <a:pt x="2978658" y="967739"/>
                  </a:lnTo>
                  <a:lnTo>
                    <a:pt x="3016335" y="960134"/>
                  </a:lnTo>
                  <a:lnTo>
                    <a:pt x="3047095" y="939393"/>
                  </a:lnTo>
                  <a:lnTo>
                    <a:pt x="3067829" y="908632"/>
                  </a:lnTo>
                  <a:lnTo>
                    <a:pt x="3075432" y="870966"/>
                  </a:lnTo>
                  <a:lnTo>
                    <a:pt x="3075432" y="96774"/>
                  </a:lnTo>
                  <a:lnTo>
                    <a:pt x="3067829" y="59096"/>
                  </a:lnTo>
                  <a:lnTo>
                    <a:pt x="3047095" y="28336"/>
                  </a:lnTo>
                  <a:lnTo>
                    <a:pt x="3016335" y="7602"/>
                  </a:lnTo>
                  <a:lnTo>
                    <a:pt x="297865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4731" y="4764023"/>
              <a:ext cx="3075940" cy="967740"/>
            </a:xfrm>
            <a:custGeom>
              <a:avLst/>
              <a:gdLst/>
              <a:ahLst/>
              <a:cxnLst/>
              <a:rect l="l" t="t" r="r" b="b"/>
              <a:pathLst>
                <a:path w="3075940" h="967739">
                  <a:moveTo>
                    <a:pt x="0" y="96774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2978658" y="0"/>
                  </a:lnTo>
                  <a:lnTo>
                    <a:pt x="3016335" y="7602"/>
                  </a:lnTo>
                  <a:lnTo>
                    <a:pt x="3047095" y="28336"/>
                  </a:lnTo>
                  <a:lnTo>
                    <a:pt x="3067829" y="59096"/>
                  </a:lnTo>
                  <a:lnTo>
                    <a:pt x="3075432" y="96774"/>
                  </a:lnTo>
                  <a:lnTo>
                    <a:pt x="3075432" y="870966"/>
                  </a:lnTo>
                  <a:lnTo>
                    <a:pt x="3067829" y="908632"/>
                  </a:lnTo>
                  <a:lnTo>
                    <a:pt x="3047095" y="939393"/>
                  </a:lnTo>
                  <a:lnTo>
                    <a:pt x="3016335" y="960134"/>
                  </a:lnTo>
                  <a:lnTo>
                    <a:pt x="2978658" y="967739"/>
                  </a:lnTo>
                  <a:lnTo>
                    <a:pt x="96774" y="967739"/>
                  </a:lnTo>
                  <a:lnTo>
                    <a:pt x="59096" y="960134"/>
                  </a:lnTo>
                  <a:lnTo>
                    <a:pt x="28336" y="939393"/>
                  </a:lnTo>
                  <a:lnTo>
                    <a:pt x="7602" y="908632"/>
                  </a:lnTo>
                  <a:lnTo>
                    <a:pt x="0" y="870966"/>
                  </a:lnTo>
                  <a:lnTo>
                    <a:pt x="0" y="967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98711" y="4844288"/>
            <a:ext cx="288734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68910" algn="just">
              <a:lnSpc>
                <a:spcPct val="91500"/>
              </a:lnSpc>
              <a:spcBef>
                <a:spcPts val="27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Con lo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anterior,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cada Entidad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Federativa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lleva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registro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incidencia</a:t>
            </a:r>
            <a:r>
              <a:rPr sz="1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generando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13384" y="1534159"/>
            <a:ext cx="1791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sz="2000" b="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b="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2000" b="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384" y="1808175"/>
            <a:ext cx="1795145" cy="115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280"/>
              </a:lnSpc>
              <a:spcBef>
                <a:spcPts val="105"/>
              </a:spcBef>
              <a:tabLst>
                <a:tab pos="165544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eñó	e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ts val="2160"/>
              </a:lnSpc>
              <a:spcBef>
                <a:spcPts val="155"/>
              </a:spcBef>
              <a:tabLst>
                <a:tab pos="159575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implementó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dashboard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mue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	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384" y="2906013"/>
            <a:ext cx="1764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comportamiento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384" y="3180029"/>
            <a:ext cx="179323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8475" algn="l"/>
                <a:tab pos="1002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	las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Quejas,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66873" y="3455034"/>
            <a:ext cx="140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3384" y="3455034"/>
            <a:ext cx="130111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denuncias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encia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mediante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3384" y="4552569"/>
            <a:ext cx="1270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3384" y="4003675"/>
            <a:ext cx="179451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28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  <a:p>
            <a:pPr marR="6350" algn="r">
              <a:lnSpc>
                <a:spcPts val="2160"/>
              </a:lnSpc>
              <a:tabLst>
                <a:tab pos="1058545" algn="l"/>
                <a:tab pos="1587500" algn="l"/>
              </a:tabLst>
            </a:pP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aciado	de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384" y="4826889"/>
            <a:ext cx="1794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tablas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Excel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3384" y="5101209"/>
            <a:ext cx="179451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ts val="2280"/>
              </a:lnSpc>
              <a:spcBef>
                <a:spcPts val="100"/>
              </a:spcBef>
              <a:tabLst>
                <a:tab pos="455295" algn="l"/>
                <a:tab pos="154051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	i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3384" y="5375554"/>
            <a:ext cx="126809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genera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2056" y="262127"/>
            <a:ext cx="2153411" cy="5425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9360" y="0"/>
            <a:ext cx="6396228" cy="664921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1754739" y="65519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208" y="233853"/>
            <a:ext cx="11852030" cy="66241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0800" y="27803"/>
            <a:ext cx="1588010" cy="26314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9172" y="23054"/>
            <a:ext cx="692150" cy="5739765"/>
          </a:xfrm>
          <a:custGeom>
            <a:avLst/>
            <a:gdLst/>
            <a:ahLst/>
            <a:cxnLst/>
            <a:rect l="l" t="t" r="r" b="b"/>
            <a:pathLst>
              <a:path w="692150" h="5739765">
                <a:moveTo>
                  <a:pt x="691896" y="0"/>
                </a:moveTo>
                <a:lnTo>
                  <a:pt x="0" y="0"/>
                </a:lnTo>
                <a:lnTo>
                  <a:pt x="0" y="5739384"/>
                </a:lnTo>
                <a:lnTo>
                  <a:pt x="691896" y="5739384"/>
                </a:lnTo>
                <a:lnTo>
                  <a:pt x="691896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039" y="2342767"/>
            <a:ext cx="533400" cy="10560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895" y="307847"/>
            <a:ext cx="11500485" cy="399415"/>
          </a:xfrm>
          <a:custGeom>
            <a:avLst/>
            <a:gdLst/>
            <a:ahLst/>
            <a:cxnLst/>
            <a:rect l="l" t="t" r="r" b="b"/>
            <a:pathLst>
              <a:path w="11500485" h="399415">
                <a:moveTo>
                  <a:pt x="11500104" y="0"/>
                </a:moveTo>
                <a:lnTo>
                  <a:pt x="0" y="0"/>
                </a:lnTo>
                <a:lnTo>
                  <a:pt x="0" y="399288"/>
                </a:lnTo>
                <a:lnTo>
                  <a:pt x="11500104" y="399288"/>
                </a:lnTo>
                <a:lnTo>
                  <a:pt x="1150010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69355" y="323850"/>
            <a:ext cx="13468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BIENVENIDA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355" y="1414374"/>
            <a:ext cx="11500485" cy="2738755"/>
          </a:xfrm>
          <a:custGeom>
            <a:avLst/>
            <a:gdLst/>
            <a:ahLst/>
            <a:cxnLst/>
            <a:rect l="l" t="t" r="r" b="b"/>
            <a:pathLst>
              <a:path w="11500485" h="2738754">
                <a:moveTo>
                  <a:pt x="11500104" y="2339340"/>
                </a:moveTo>
                <a:lnTo>
                  <a:pt x="0" y="2339340"/>
                </a:lnTo>
                <a:lnTo>
                  <a:pt x="0" y="2738628"/>
                </a:lnTo>
                <a:lnTo>
                  <a:pt x="11500104" y="2738628"/>
                </a:lnTo>
                <a:lnTo>
                  <a:pt x="11500104" y="2339340"/>
                </a:lnTo>
                <a:close/>
              </a:path>
              <a:path w="11500485" h="2738754">
                <a:moveTo>
                  <a:pt x="11500104" y="0"/>
                </a:moveTo>
                <a:lnTo>
                  <a:pt x="0" y="0"/>
                </a:lnTo>
                <a:lnTo>
                  <a:pt x="0" y="400812"/>
                </a:lnTo>
                <a:lnTo>
                  <a:pt x="11500104" y="400812"/>
                </a:lnTo>
                <a:lnTo>
                  <a:pt x="1150010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4189" y="670688"/>
            <a:ext cx="11275772" cy="5983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915669" indent="-2997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Mensaje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Instanc</a:t>
            </a:r>
            <a:r>
              <a:rPr lang="en-US" sz="1800" spc="-10" dirty="0" err="1">
                <a:latin typeface="Calibri"/>
                <a:cs typeface="Calibri"/>
              </a:rPr>
              <a:t>ia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lang="en-US" sz="1800" spc="15" dirty="0">
                <a:latin typeface="Calibri"/>
                <a:cs typeface="Calibri"/>
              </a:rPr>
              <a:t>Ejecutora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lang="en-US" sz="1800" spc="15" dirty="0">
                <a:latin typeface="Calibri"/>
                <a:cs typeface="Calibri"/>
              </a:rPr>
              <a:t>Enlace Estatal de Contraloría Social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 de la SEyD , C.P. Mayra Guadalupe Navarrete Baca</a:t>
            </a:r>
            <a:endParaRPr sz="1800" dirty="0">
              <a:latin typeface="Calibri"/>
              <a:cs typeface="Calibri"/>
            </a:endParaRPr>
          </a:p>
          <a:p>
            <a:pPr marR="190500" algn="ctr">
              <a:lnSpc>
                <a:spcPct val="100000"/>
              </a:lnSpc>
              <a:spcBef>
                <a:spcPts val="156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OPERACIÓN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CONTRALORÍA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34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S295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Fortalecimiento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Servicios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Especial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(PFSEE)</a:t>
            </a:r>
            <a:endParaRPr sz="1800" dirty="0">
              <a:latin typeface="Calibri"/>
              <a:cs typeface="Calibri"/>
            </a:endParaRPr>
          </a:p>
          <a:p>
            <a:pPr marL="278765">
              <a:lnSpc>
                <a:spcPct val="100000"/>
              </a:lnSpc>
            </a:pPr>
            <a:r>
              <a:rPr lang="en-US" sz="1800" spc="-25" dirty="0">
                <a:latin typeface="Calibri"/>
                <a:cs typeface="Calibri"/>
              </a:rPr>
              <a:t>Prof. Jesús Manuel de la Rosa</a:t>
            </a:r>
            <a:r>
              <a:rPr sz="1800" spc="-2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Coordinador Local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lang="en-US" spc="5" dirty="0">
                <a:latin typeface="Calibri"/>
                <a:cs typeface="Calibri"/>
              </a:rPr>
              <a:t>l Pp. Fortalecimiento de los Servicios de Educación </a:t>
            </a:r>
            <a:r>
              <a:rPr sz="1800" spc="-5" dirty="0">
                <a:latin typeface="Calibri"/>
                <a:cs typeface="Calibri"/>
              </a:rPr>
              <a:t>Especial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¿Qué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Contraloría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Social?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Documentos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Normativos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Proceso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Contraloría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2024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Asignación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Presupuesto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Contraloría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2024</a:t>
            </a:r>
          </a:p>
          <a:p>
            <a:pPr marR="188595" algn="ctr">
              <a:lnSpc>
                <a:spcPct val="100000"/>
              </a:lnSpc>
              <a:spcBef>
                <a:spcPts val="172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RECESO</a:t>
            </a:r>
            <a:endParaRPr sz="2000" dirty="0">
              <a:latin typeface="Calibri"/>
              <a:cs typeface="Calibri"/>
            </a:endParaRPr>
          </a:p>
          <a:p>
            <a:pPr marL="299085" marR="182880" indent="-287020">
              <a:lnSpc>
                <a:spcPct val="100000"/>
              </a:lnSpc>
              <a:spcBef>
                <a:spcPts val="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Estrategia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Seguimiento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Comunicación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lograr</a:t>
            </a:r>
            <a:r>
              <a:rPr sz="1800" spc="-5" dirty="0">
                <a:latin typeface="Calibri"/>
                <a:cs typeface="Calibri"/>
              </a:rPr>
              <a:t> las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2024, </a:t>
            </a:r>
            <a:r>
              <a:rPr sz="1800" spc="-10" dirty="0">
                <a:latin typeface="Calibri"/>
                <a:cs typeface="Calibri"/>
              </a:rPr>
              <a:t>Informes,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Formato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Apoyo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(Colorama)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Cédula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Informativa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Verificación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Incidencias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(Quejas, Denuncias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Sugerencias)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Directrices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Materiales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Difusión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2024</a:t>
            </a: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Sistema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Informático</a:t>
            </a:r>
            <a:r>
              <a:rPr sz="1800" spc="-5" dirty="0">
                <a:latin typeface="Calibri"/>
                <a:cs typeface="Calibri"/>
              </a:rPr>
              <a:t> 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Contraloría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(SICS)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Actualizado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OneDrive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Cierre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Reunión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306705" cy="1595755"/>
          </a:xfrm>
          <a:custGeom>
            <a:avLst/>
            <a:gdLst/>
            <a:ahLst/>
            <a:cxnLst/>
            <a:rect l="l" t="t" r="r" b="b"/>
            <a:pathLst>
              <a:path w="306705" h="1595755">
                <a:moveTo>
                  <a:pt x="306324" y="0"/>
                </a:moveTo>
                <a:lnTo>
                  <a:pt x="0" y="0"/>
                </a:lnTo>
                <a:lnTo>
                  <a:pt x="0" y="1595627"/>
                </a:lnTo>
                <a:lnTo>
                  <a:pt x="306324" y="1595627"/>
                </a:lnTo>
                <a:lnTo>
                  <a:pt x="30632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11" y="606679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2056" y="262127"/>
            <a:ext cx="2153411" cy="5425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2003"/>
            <a:ext cx="12192000" cy="5568950"/>
            <a:chOff x="0" y="32003"/>
            <a:chExt cx="12192000" cy="55689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19" y="32003"/>
              <a:ext cx="2034539" cy="9128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27631"/>
              <a:ext cx="12191999" cy="39730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754739" y="6551930"/>
            <a:ext cx="166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25420" marR="6985" algn="r">
              <a:lnSpc>
                <a:spcPts val="3650"/>
              </a:lnSpc>
              <a:spcBef>
                <a:spcPts val="105"/>
              </a:spcBef>
            </a:pPr>
            <a:r>
              <a:rPr spc="-265" dirty="0"/>
              <a:t>DIRECTR</a:t>
            </a:r>
            <a:r>
              <a:rPr spc="-220" dirty="0"/>
              <a:t>I</a:t>
            </a:r>
            <a:r>
              <a:rPr spc="-95" dirty="0"/>
              <a:t>CES</a:t>
            </a:r>
            <a:r>
              <a:rPr spc="-235" dirty="0"/>
              <a:t> </a:t>
            </a:r>
            <a:r>
              <a:rPr spc="-90" dirty="0"/>
              <a:t>PARA</a:t>
            </a:r>
            <a:r>
              <a:rPr spc="-210" dirty="0"/>
              <a:t> </a:t>
            </a:r>
            <a:r>
              <a:rPr spc="-135" dirty="0"/>
              <a:t>LOS</a:t>
            </a:r>
            <a:r>
              <a:rPr spc="-225" dirty="0"/>
              <a:t> </a:t>
            </a:r>
            <a:r>
              <a:rPr spc="-190" dirty="0"/>
              <a:t>MATERI</a:t>
            </a:r>
            <a:r>
              <a:rPr spc="-210" dirty="0"/>
              <a:t>A</a:t>
            </a:r>
            <a:r>
              <a:rPr spc="-140" dirty="0"/>
              <a:t>LES</a:t>
            </a:r>
            <a:r>
              <a:rPr spc="-235" dirty="0"/>
              <a:t> </a:t>
            </a:r>
            <a:r>
              <a:rPr spc="-25" dirty="0"/>
              <a:t>DE</a:t>
            </a:r>
          </a:p>
          <a:p>
            <a:pPr marL="2725420" marR="5080" algn="r">
              <a:lnSpc>
                <a:spcPts val="3650"/>
              </a:lnSpc>
            </a:pPr>
            <a:r>
              <a:rPr spc="-250" dirty="0"/>
              <a:t>DIFUSIÓN</a:t>
            </a:r>
            <a:r>
              <a:rPr spc="-229" dirty="0"/>
              <a:t> </a:t>
            </a:r>
            <a:r>
              <a:rPr spc="-260" dirty="0"/>
              <a:t>2024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4739" y="6551930"/>
            <a:ext cx="144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2076" y="193547"/>
            <a:ext cx="2101596" cy="477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2336800" cy="1630680"/>
            <a:chOff x="3047" y="0"/>
            <a:chExt cx="2336800" cy="163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15240"/>
              <a:ext cx="2101596" cy="877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" y="0"/>
              <a:ext cx="307975" cy="1630680"/>
            </a:xfrm>
            <a:custGeom>
              <a:avLst/>
              <a:gdLst/>
              <a:ahLst/>
              <a:cxnLst/>
              <a:rect l="l" t="t" r="r" b="b"/>
              <a:pathLst>
                <a:path w="307975" h="1630680">
                  <a:moveTo>
                    <a:pt x="307848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07848" y="163067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48" y="623444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64352" y="371856"/>
            <a:ext cx="6236335" cy="6292850"/>
            <a:chOff x="5864352" y="371856"/>
            <a:chExt cx="6236335" cy="62928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4352" y="371856"/>
              <a:ext cx="4061459" cy="61142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4352" y="1478280"/>
              <a:ext cx="6236208" cy="50078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400" y="850392"/>
              <a:ext cx="5702808" cy="581406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1016" y="4403885"/>
            <a:ext cx="889408" cy="36229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97557" y="5796534"/>
            <a:ext cx="4003675" cy="295910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100" b="1" dirty="0">
                <a:latin typeface="Calibri"/>
                <a:cs typeface="Calibri"/>
              </a:rPr>
              <a:t>Los</a:t>
            </a:r>
            <a:r>
              <a:rPr sz="1100" b="1" spc="-5" dirty="0">
                <a:latin typeface="Calibri"/>
                <a:cs typeface="Calibri"/>
              </a:rPr>
              <a:t> materiales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 difusión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la IN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se</a:t>
            </a:r>
            <a:r>
              <a:rPr sz="1100" b="1" spc="-5" dirty="0">
                <a:latin typeface="Calibri"/>
                <a:cs typeface="Calibri"/>
              </a:rPr>
              <a:t> encuentran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en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elaboración.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4739" y="6551930"/>
            <a:ext cx="144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223" y="653323"/>
            <a:ext cx="5211445" cy="472503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955"/>
              </a:spcBef>
            </a:pPr>
            <a:r>
              <a:rPr sz="1400" b="1" spc="-325" dirty="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sz="1400" b="1" spc="-70" dirty="0">
                <a:solidFill>
                  <a:srgbClr val="6D152D"/>
                </a:solidFill>
                <a:latin typeface="Verdana"/>
                <a:cs typeface="Verdana"/>
              </a:rPr>
              <a:t>n</a:t>
            </a:r>
            <a:r>
              <a:rPr sz="1400" b="1" spc="-50" dirty="0">
                <a:solidFill>
                  <a:srgbClr val="6D152D"/>
                </a:solidFill>
                <a:latin typeface="Verdana"/>
                <a:cs typeface="Verdana"/>
              </a:rPr>
              <a:t>f</a:t>
            </a:r>
            <a:r>
              <a:rPr sz="1400" b="1" spc="-65" dirty="0">
                <a:solidFill>
                  <a:srgbClr val="6D152D"/>
                </a:solidFill>
                <a:latin typeface="Verdana"/>
                <a:cs typeface="Verdana"/>
              </a:rPr>
              <a:t>o</a:t>
            </a:r>
            <a:r>
              <a:rPr sz="1400" b="1" spc="-35" dirty="0">
                <a:solidFill>
                  <a:srgbClr val="6D152D"/>
                </a:solidFill>
                <a:latin typeface="Verdana"/>
                <a:cs typeface="Verdana"/>
              </a:rPr>
              <a:t>r</a:t>
            </a:r>
            <a:r>
              <a:rPr sz="1400" b="1" spc="-85" dirty="0">
                <a:solidFill>
                  <a:srgbClr val="6D152D"/>
                </a:solidFill>
                <a:latin typeface="Verdana"/>
                <a:cs typeface="Verdana"/>
              </a:rPr>
              <a:t>m</a:t>
            </a:r>
            <a:r>
              <a:rPr sz="1400" b="1" spc="-50" dirty="0">
                <a:solidFill>
                  <a:srgbClr val="6D152D"/>
                </a:solidFill>
                <a:latin typeface="Verdana"/>
                <a:cs typeface="Verdana"/>
              </a:rPr>
              <a:t>aci</a:t>
            </a:r>
            <a:r>
              <a:rPr sz="1400" b="1" spc="-75" dirty="0">
                <a:solidFill>
                  <a:srgbClr val="6D152D"/>
                </a:solidFill>
                <a:latin typeface="Verdana"/>
                <a:cs typeface="Verdana"/>
              </a:rPr>
              <a:t>ó</a:t>
            </a:r>
            <a:r>
              <a:rPr sz="1400" b="1" spc="-35" dirty="0">
                <a:solidFill>
                  <a:srgbClr val="6D152D"/>
                </a:solidFill>
                <a:latin typeface="Verdana"/>
                <a:cs typeface="Verdana"/>
              </a:rPr>
              <a:t>n</a:t>
            </a:r>
            <a:r>
              <a:rPr sz="1400" b="1" spc="-100" dirty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6D152D"/>
                </a:solidFill>
                <a:latin typeface="Verdana"/>
                <a:cs typeface="Verdana"/>
              </a:rPr>
              <a:t>p</a:t>
            </a:r>
            <a:r>
              <a:rPr sz="1400" b="1" spc="-110" dirty="0">
                <a:solidFill>
                  <a:srgbClr val="6D152D"/>
                </a:solidFill>
                <a:latin typeface="Verdana"/>
                <a:cs typeface="Verdana"/>
              </a:rPr>
              <a:t>a</a:t>
            </a:r>
            <a:r>
              <a:rPr sz="1400" b="1" spc="-85" dirty="0">
                <a:solidFill>
                  <a:srgbClr val="6D152D"/>
                </a:solidFill>
                <a:latin typeface="Verdana"/>
                <a:cs typeface="Verdana"/>
              </a:rPr>
              <a:t>ra</a:t>
            </a:r>
            <a:r>
              <a:rPr sz="1400" b="1" spc="-100" dirty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sz="1400" b="1" spc="-30" dirty="0">
                <a:solidFill>
                  <a:srgbClr val="6D152D"/>
                </a:solidFill>
                <a:latin typeface="Verdana"/>
                <a:cs typeface="Verdana"/>
              </a:rPr>
              <a:t>c</a:t>
            </a:r>
            <a:r>
              <a:rPr sz="1400" b="1" spc="-45" dirty="0">
                <a:solidFill>
                  <a:srgbClr val="6D152D"/>
                </a:solidFill>
                <a:latin typeface="Verdana"/>
                <a:cs typeface="Verdana"/>
              </a:rPr>
              <a:t>o</a:t>
            </a:r>
            <a:r>
              <a:rPr sz="1400" b="1" spc="-80" dirty="0">
                <a:solidFill>
                  <a:srgbClr val="6D152D"/>
                </a:solidFill>
                <a:latin typeface="Verdana"/>
                <a:cs typeface="Verdana"/>
              </a:rPr>
              <a:t>n</a:t>
            </a:r>
            <a:r>
              <a:rPr sz="1400" b="1" spc="-75" dirty="0">
                <a:solidFill>
                  <a:srgbClr val="6D152D"/>
                </a:solidFill>
                <a:latin typeface="Verdana"/>
                <a:cs typeface="Verdana"/>
              </a:rPr>
              <a:t>s</a:t>
            </a:r>
            <a:r>
              <a:rPr sz="1400" b="1" spc="-30" dirty="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sz="1400" b="1" spc="-65" dirty="0">
                <a:solidFill>
                  <a:srgbClr val="6D152D"/>
                </a:solidFill>
                <a:latin typeface="Verdana"/>
                <a:cs typeface="Verdana"/>
              </a:rPr>
              <a:t>d</a:t>
            </a:r>
            <a:r>
              <a:rPr sz="1400" b="1" spc="-95" dirty="0">
                <a:solidFill>
                  <a:srgbClr val="6D152D"/>
                </a:solidFill>
                <a:latin typeface="Verdana"/>
                <a:cs typeface="Verdana"/>
              </a:rPr>
              <a:t>era</a:t>
            </a:r>
            <a:r>
              <a:rPr sz="1400" b="1" spc="-85" dirty="0">
                <a:solidFill>
                  <a:srgbClr val="6D152D"/>
                </a:solidFill>
                <a:latin typeface="Verdana"/>
                <a:cs typeface="Verdana"/>
              </a:rPr>
              <a:t>r</a:t>
            </a:r>
            <a:r>
              <a:rPr sz="1400" b="1" spc="-225" dirty="0">
                <a:solidFill>
                  <a:srgbClr val="6D152D"/>
                </a:solidFill>
                <a:latin typeface="Verdana"/>
                <a:cs typeface="Verdana"/>
              </a:rPr>
              <a:t>:</a:t>
            </a:r>
            <a:endParaRPr sz="1400" dirty="0">
              <a:latin typeface="Verdana"/>
              <a:cs typeface="Verdana"/>
            </a:endParaRPr>
          </a:p>
          <a:p>
            <a:pPr marL="299085" marR="46990" indent="-287020">
              <a:lnSpc>
                <a:spcPct val="100000"/>
              </a:lnSpc>
              <a:spcBef>
                <a:spcPts val="85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Características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generales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beneficio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otorga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programa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las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personas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beneficiarias,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tales como: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tipo,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monto,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periodo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ejecución, </a:t>
            </a:r>
            <a:r>
              <a:rPr sz="1400" spc="-10" dirty="0">
                <a:latin typeface="Calibri"/>
                <a:cs typeface="Calibri"/>
              </a:rPr>
              <a:t>fecha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entrega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demás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información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permita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verificar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correcta</a:t>
            </a:r>
            <a:r>
              <a:rPr sz="1400" spc="-5" dirty="0">
                <a:latin typeface="Calibri"/>
                <a:cs typeface="Calibri"/>
              </a:rPr>
              <a:t> aplicación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recursos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públicos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cumplimiento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las </a:t>
            </a:r>
            <a:r>
              <a:rPr sz="1400" spc="-5" dirty="0">
                <a:latin typeface="Calibri"/>
                <a:cs typeface="Calibri"/>
              </a:rPr>
              <a:t>metas;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Requisitos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entrega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beneficio;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Derechos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obligaciones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-5" dirty="0">
                <a:latin typeface="Calibri"/>
                <a:cs typeface="Calibri"/>
              </a:rPr>
              <a:t> personas beneficiarias;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Población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</a:t>
            </a:r>
            <a:r>
              <a:rPr sz="1400" dirty="0">
                <a:latin typeface="Calibri"/>
                <a:cs typeface="Calibri"/>
              </a:rPr>
              <a:t> dirigido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beneficio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spc="-10" dirty="0">
                <a:latin typeface="Calibri"/>
                <a:cs typeface="Calibri"/>
              </a:rPr>
              <a:t>programa federal;</a:t>
            </a:r>
            <a:endParaRPr sz="1400" dirty="0">
              <a:latin typeface="Calibri"/>
              <a:cs typeface="Calibri"/>
            </a:endParaRPr>
          </a:p>
          <a:p>
            <a:pPr marL="299085" marR="7937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Instancia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normativa,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instancias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ejecutoras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órganos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control </a:t>
            </a:r>
            <a:r>
              <a:rPr sz="1400" spc="-5" dirty="0">
                <a:latin typeface="Calibri"/>
                <a:cs typeface="Calibri"/>
              </a:rPr>
              <a:t> participantes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programa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federal,</a:t>
            </a:r>
            <a:r>
              <a:rPr sz="1400" dirty="0">
                <a:latin typeface="Calibri"/>
                <a:cs typeface="Calibri"/>
              </a:rPr>
              <a:t> así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-5" dirty="0">
                <a:latin typeface="Calibri"/>
                <a:cs typeface="Calibri"/>
              </a:rPr>
              <a:t> su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contacto;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Medios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institucionales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presentar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quejas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denuncias;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procedimientos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realización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las </a:t>
            </a:r>
            <a:r>
              <a:rPr sz="1400" spc="-5" dirty="0">
                <a:latin typeface="Calibri"/>
                <a:cs typeface="Calibri"/>
              </a:rPr>
              <a:t>actividades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endParaRPr sz="1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5" dirty="0" err="1">
                <a:latin typeface="Calibri"/>
                <a:cs typeface="Calibri"/>
              </a:rPr>
              <a:t>contraloría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social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cargo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-10" dirty="0">
                <a:latin typeface="Calibri"/>
                <a:cs typeface="Calibri"/>
              </a:rPr>
              <a:t> comités; </a:t>
            </a:r>
            <a:r>
              <a:rPr sz="1400" dirty="0">
                <a:latin typeface="Calibri"/>
                <a:cs typeface="Calibri"/>
              </a:rPr>
              <a:t>y</a:t>
            </a:r>
          </a:p>
          <a:p>
            <a:pPr marL="299085" marR="12382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Medidas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promover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equidad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mujeres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hombres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integración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comités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contraloría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social.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Las instancias ejecutoras, </a:t>
            </a:r>
            <a:r>
              <a:rPr sz="1400" spc="-10" dirty="0">
                <a:latin typeface="Calibri"/>
                <a:cs typeface="Calibri"/>
              </a:rPr>
              <a:t>previa </a:t>
            </a:r>
            <a:r>
              <a:rPr sz="1400" spc="-5" dirty="0">
                <a:latin typeface="Calibri"/>
                <a:cs typeface="Calibri"/>
              </a:rPr>
              <a:t>autorización 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Instancia </a:t>
            </a:r>
            <a:r>
              <a:rPr sz="1400" spc="-5" dirty="0">
                <a:latin typeface="Calibri"/>
                <a:cs typeface="Calibri"/>
              </a:rPr>
              <a:t>Normativa,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podrán realizar </a:t>
            </a:r>
            <a:r>
              <a:rPr sz="1400" spc="-5" dirty="0">
                <a:latin typeface="Calibri"/>
                <a:cs typeface="Calibri"/>
              </a:rPr>
              <a:t>material de difusión. </a:t>
            </a:r>
            <a:r>
              <a:rPr sz="1400" spc="-10" dirty="0">
                <a:latin typeface="Calibri"/>
                <a:cs typeface="Calibri"/>
              </a:rPr>
              <a:t>Este </a:t>
            </a:r>
            <a:r>
              <a:rPr sz="1400" spc="-5" dirty="0">
                <a:latin typeface="Calibri"/>
                <a:cs typeface="Calibri"/>
              </a:rPr>
              <a:t>material </a:t>
            </a:r>
            <a:r>
              <a:rPr sz="1400" spc="-10" dirty="0">
                <a:latin typeface="Calibri"/>
                <a:cs typeface="Calibri"/>
              </a:rPr>
              <a:t>deberá </a:t>
            </a:r>
            <a:r>
              <a:rPr sz="1400" spc="-5" dirty="0">
                <a:latin typeface="Calibri"/>
                <a:cs typeface="Calibri"/>
              </a:rPr>
              <a:t>ser </a:t>
            </a:r>
            <a:r>
              <a:rPr sz="1400" spc="-10" dirty="0">
                <a:latin typeface="Calibri"/>
                <a:cs typeface="Calibri"/>
              </a:rPr>
              <a:t>registrado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SICS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instancias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ejecutoras.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74900" marR="5080" algn="r">
              <a:lnSpc>
                <a:spcPts val="3650"/>
              </a:lnSpc>
              <a:spcBef>
                <a:spcPts val="105"/>
              </a:spcBef>
            </a:pPr>
            <a:r>
              <a:rPr spc="-229" dirty="0"/>
              <a:t>SISTEMA</a:t>
            </a:r>
            <a:r>
              <a:rPr spc="-225" dirty="0"/>
              <a:t> </a:t>
            </a:r>
            <a:r>
              <a:rPr spc="-300" dirty="0"/>
              <a:t>IN</a:t>
            </a:r>
            <a:r>
              <a:rPr spc="-290" dirty="0"/>
              <a:t>F</a:t>
            </a:r>
            <a:r>
              <a:rPr spc="-175" dirty="0"/>
              <a:t>ORMÁTI</a:t>
            </a:r>
            <a:r>
              <a:rPr spc="-180" dirty="0"/>
              <a:t>C</a:t>
            </a:r>
            <a:r>
              <a:rPr spc="-25" dirty="0"/>
              <a:t>O</a:t>
            </a:r>
            <a:r>
              <a:rPr spc="-229" dirty="0"/>
              <a:t> </a:t>
            </a:r>
            <a:r>
              <a:rPr spc="-25" dirty="0"/>
              <a:t>DE</a:t>
            </a:r>
            <a:r>
              <a:rPr spc="-210" dirty="0"/>
              <a:t> </a:t>
            </a:r>
            <a:r>
              <a:rPr spc="-40" dirty="0"/>
              <a:t>CO</a:t>
            </a:r>
            <a:r>
              <a:rPr spc="-60" dirty="0"/>
              <a:t>N</a:t>
            </a:r>
            <a:r>
              <a:rPr spc="-229" dirty="0"/>
              <a:t>TRALOR</a:t>
            </a:r>
            <a:r>
              <a:rPr spc="-175" dirty="0"/>
              <a:t>Í</a:t>
            </a:r>
            <a:r>
              <a:rPr spc="-85" dirty="0"/>
              <a:t>A</a:t>
            </a:r>
          </a:p>
          <a:p>
            <a:pPr marL="2374900" marR="5080" algn="r">
              <a:lnSpc>
                <a:spcPts val="3650"/>
              </a:lnSpc>
            </a:pPr>
            <a:r>
              <a:rPr spc="-200" dirty="0"/>
              <a:t>SOCIAL</a:t>
            </a:r>
            <a:r>
              <a:rPr spc="-210" dirty="0"/>
              <a:t> </a:t>
            </a:r>
            <a:r>
              <a:rPr spc="-415" dirty="0"/>
              <a:t>(SICS)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306705" cy="1595755"/>
          </a:xfrm>
          <a:custGeom>
            <a:avLst/>
            <a:gdLst/>
            <a:ahLst/>
            <a:cxnLst/>
            <a:rect l="l" t="t" r="r" b="b"/>
            <a:pathLst>
              <a:path w="306705" h="1595755">
                <a:moveTo>
                  <a:pt x="306324" y="0"/>
                </a:moveTo>
                <a:lnTo>
                  <a:pt x="0" y="0"/>
                </a:lnTo>
                <a:lnTo>
                  <a:pt x="0" y="1595627"/>
                </a:lnTo>
                <a:lnTo>
                  <a:pt x="306324" y="1595627"/>
                </a:lnTo>
                <a:lnTo>
                  <a:pt x="30632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11" y="606679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4320" y="32003"/>
            <a:ext cx="11471275" cy="2616835"/>
            <a:chOff x="274320" y="32003"/>
            <a:chExt cx="11471275" cy="2616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32003"/>
              <a:ext cx="2034539" cy="912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2055" y="262128"/>
              <a:ext cx="2153411" cy="542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267" y="774191"/>
              <a:ext cx="9031224" cy="18745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38580" y="3459226"/>
            <a:ext cx="3971290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Nueva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versión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SICS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188595" algn="l"/>
              </a:tabLst>
            </a:pPr>
            <a:r>
              <a:rPr sz="1400" spc="-15" dirty="0">
                <a:latin typeface="Calibri"/>
                <a:cs typeface="Calibri"/>
              </a:rPr>
              <a:t>Para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acceso al </a:t>
            </a:r>
            <a:r>
              <a:rPr sz="1400" spc="-5" dirty="0">
                <a:latin typeface="Calibri"/>
                <a:cs typeface="Calibri"/>
              </a:rPr>
              <a:t>SICS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-5" dirty="0">
                <a:latin typeface="Calibri"/>
                <a:cs typeface="Calibri"/>
              </a:rPr>
              <a:t> IE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deberán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darse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alta</a:t>
            </a:r>
            <a:r>
              <a:rPr sz="1400" dirty="0">
                <a:latin typeface="Calibri"/>
                <a:cs typeface="Calibri"/>
              </a:rPr>
              <a:t> en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Servicio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Identidad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Digital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(SID)</a:t>
            </a:r>
            <a:endParaRPr sz="1400" dirty="0">
              <a:latin typeface="Calibri"/>
              <a:cs typeface="Calibri"/>
            </a:endParaRPr>
          </a:p>
          <a:p>
            <a:pPr marL="187960" indent="-175895">
              <a:lnSpc>
                <a:spcPct val="100000"/>
              </a:lnSpc>
              <a:buAutoNum type="arabicPeriod"/>
              <a:tabLst>
                <a:tab pos="188595" algn="l"/>
              </a:tabLst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 deberá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 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SICS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10" dirty="0">
                <a:latin typeface="Calibri"/>
                <a:cs typeface="Calibri"/>
              </a:rPr>
              <a:t>IE.</a:t>
            </a:r>
            <a:endParaRPr sz="1400" dirty="0">
              <a:latin typeface="Calibri"/>
              <a:cs typeface="Calibri"/>
            </a:endParaRPr>
          </a:p>
          <a:p>
            <a:pPr marL="188595" indent="-176530">
              <a:lnSpc>
                <a:spcPct val="100000"/>
              </a:lnSpc>
              <a:buAutoNum type="arabicPeriod"/>
              <a:tabLst>
                <a:tab pos="189230" algn="l"/>
              </a:tabLst>
            </a:pP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PTIE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 validado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-5" dirty="0">
                <a:latin typeface="Calibri"/>
                <a:cs typeface="Calibri"/>
              </a:rPr>
              <a:t> 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deberá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subirse </a:t>
            </a:r>
            <a:r>
              <a:rPr sz="1400" dirty="0">
                <a:latin typeface="Calibri"/>
                <a:cs typeface="Calibri"/>
              </a:rPr>
              <a:t>al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SICS.</a:t>
            </a:r>
            <a:endParaRPr sz="1400" dirty="0">
              <a:latin typeface="Calibri"/>
              <a:cs typeface="Calibri"/>
            </a:endParaRPr>
          </a:p>
          <a:p>
            <a:pPr marL="12700" marR="27305">
              <a:lnSpc>
                <a:spcPct val="100000"/>
              </a:lnSpc>
              <a:buAutoNum type="arabicPeriod" startAt="4"/>
              <a:tabLst>
                <a:tab pos="188595" algn="l"/>
              </a:tabLst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distribuirá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difusión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capacitación,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mismos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tendrán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distribuir.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12309" y="4092321"/>
            <a:ext cx="2636520" cy="1040765"/>
            <a:chOff x="5012309" y="4092321"/>
            <a:chExt cx="2636520" cy="1040765"/>
          </a:xfrm>
        </p:grpSpPr>
        <p:sp>
          <p:nvSpPr>
            <p:cNvPr id="10" name="object 10"/>
            <p:cNvSpPr/>
            <p:nvPr/>
          </p:nvSpPr>
          <p:spPr>
            <a:xfrm>
              <a:off x="5018659" y="4098671"/>
              <a:ext cx="2623820" cy="1028065"/>
            </a:xfrm>
            <a:custGeom>
              <a:avLst/>
              <a:gdLst/>
              <a:ahLst/>
              <a:cxnLst/>
              <a:rect l="l" t="t" r="r" b="b"/>
              <a:pathLst>
                <a:path w="2623820" h="1028064">
                  <a:moveTo>
                    <a:pt x="0" y="0"/>
                  </a:moveTo>
                  <a:lnTo>
                    <a:pt x="1471929" y="534669"/>
                  </a:lnTo>
                  <a:lnTo>
                    <a:pt x="1454442" y="579813"/>
                  </a:lnTo>
                  <a:lnTo>
                    <a:pt x="1444068" y="624744"/>
                  </a:lnTo>
                  <a:lnTo>
                    <a:pt x="1440659" y="669105"/>
                  </a:lnTo>
                  <a:lnTo>
                    <a:pt x="1444068" y="712536"/>
                  </a:lnTo>
                  <a:lnTo>
                    <a:pt x="1454148" y="754681"/>
                  </a:lnTo>
                  <a:lnTo>
                    <a:pt x="1470750" y="795182"/>
                  </a:lnTo>
                  <a:lnTo>
                    <a:pt x="1493726" y="833681"/>
                  </a:lnTo>
                  <a:lnTo>
                    <a:pt x="1522930" y="869820"/>
                  </a:lnTo>
                  <a:lnTo>
                    <a:pt x="1558214" y="903242"/>
                  </a:lnTo>
                  <a:lnTo>
                    <a:pt x="1599429" y="933588"/>
                  </a:lnTo>
                  <a:lnTo>
                    <a:pt x="1646427" y="960501"/>
                  </a:lnTo>
                  <a:lnTo>
                    <a:pt x="1686553" y="978692"/>
                  </a:lnTo>
                  <a:lnTo>
                    <a:pt x="1728519" y="993948"/>
                  </a:lnTo>
                  <a:lnTo>
                    <a:pt x="1772073" y="1006305"/>
                  </a:lnTo>
                  <a:lnTo>
                    <a:pt x="1816966" y="1015800"/>
                  </a:lnTo>
                  <a:lnTo>
                    <a:pt x="1862948" y="1022468"/>
                  </a:lnTo>
                  <a:lnTo>
                    <a:pt x="1909767" y="1026346"/>
                  </a:lnTo>
                  <a:lnTo>
                    <a:pt x="1957175" y="1027471"/>
                  </a:lnTo>
                  <a:lnTo>
                    <a:pt x="2004921" y="1025879"/>
                  </a:lnTo>
                  <a:lnTo>
                    <a:pt x="2052753" y="1021606"/>
                  </a:lnTo>
                  <a:lnTo>
                    <a:pt x="2100423" y="1014689"/>
                  </a:lnTo>
                  <a:lnTo>
                    <a:pt x="2147679" y="1005165"/>
                  </a:lnTo>
                  <a:lnTo>
                    <a:pt x="2194272" y="993070"/>
                  </a:lnTo>
                  <a:lnTo>
                    <a:pt x="2239951" y="978440"/>
                  </a:lnTo>
                  <a:lnTo>
                    <a:pt x="2284466" y="961311"/>
                  </a:lnTo>
                  <a:lnTo>
                    <a:pt x="2327567" y="941721"/>
                  </a:lnTo>
                  <a:lnTo>
                    <a:pt x="2369002" y="919705"/>
                  </a:lnTo>
                  <a:lnTo>
                    <a:pt x="2408523" y="895300"/>
                  </a:lnTo>
                  <a:lnTo>
                    <a:pt x="2445878" y="868543"/>
                  </a:lnTo>
                  <a:lnTo>
                    <a:pt x="2480817" y="839469"/>
                  </a:lnTo>
                  <a:lnTo>
                    <a:pt x="2517952" y="802873"/>
                  </a:lnTo>
                  <a:lnTo>
                    <a:pt x="2549464" y="765046"/>
                  </a:lnTo>
                  <a:lnTo>
                    <a:pt x="2575384" y="726276"/>
                  </a:lnTo>
                  <a:lnTo>
                    <a:pt x="2595745" y="686851"/>
                  </a:lnTo>
                  <a:lnTo>
                    <a:pt x="2610578" y="647059"/>
                  </a:lnTo>
                  <a:lnTo>
                    <a:pt x="2619915" y="607186"/>
                  </a:lnTo>
                  <a:lnTo>
                    <a:pt x="2623789" y="567521"/>
                  </a:lnTo>
                  <a:lnTo>
                    <a:pt x="2622232" y="528351"/>
                  </a:lnTo>
                  <a:lnTo>
                    <a:pt x="2615275" y="489964"/>
                  </a:lnTo>
                  <a:lnTo>
                    <a:pt x="2602951" y="452648"/>
                  </a:lnTo>
                  <a:lnTo>
                    <a:pt x="2585291" y="416689"/>
                  </a:lnTo>
                  <a:lnTo>
                    <a:pt x="2562328" y="382377"/>
                  </a:lnTo>
                  <a:lnTo>
                    <a:pt x="2534093" y="349997"/>
                  </a:lnTo>
                  <a:lnTo>
                    <a:pt x="2500619" y="319839"/>
                  </a:lnTo>
                  <a:lnTo>
                    <a:pt x="2461937" y="292188"/>
                  </a:lnTo>
                  <a:lnTo>
                    <a:pt x="2418080" y="267334"/>
                  </a:lnTo>
                  <a:lnTo>
                    <a:pt x="2377972" y="249143"/>
                  </a:lnTo>
                  <a:lnTo>
                    <a:pt x="2336021" y="233887"/>
                  </a:lnTo>
                  <a:lnTo>
                    <a:pt x="2292477" y="221530"/>
                  </a:lnTo>
                  <a:lnTo>
                    <a:pt x="2247592" y="212035"/>
                  </a:lnTo>
                  <a:lnTo>
                    <a:pt x="2201616" y="205367"/>
                  </a:lnTo>
                  <a:lnTo>
                    <a:pt x="2154800" y="201489"/>
                  </a:lnTo>
                  <a:lnTo>
                    <a:pt x="2107394" y="200364"/>
                  </a:lnTo>
                  <a:lnTo>
                    <a:pt x="2059650" y="201956"/>
                  </a:lnTo>
                  <a:lnTo>
                    <a:pt x="2011817" y="206229"/>
                  </a:lnTo>
                  <a:lnTo>
                    <a:pt x="1964148" y="213146"/>
                  </a:lnTo>
                  <a:lnTo>
                    <a:pt x="1916891" y="222670"/>
                  </a:lnTo>
                  <a:lnTo>
                    <a:pt x="1870299" y="234765"/>
                  </a:lnTo>
                  <a:lnTo>
                    <a:pt x="1824622" y="249395"/>
                  </a:lnTo>
                  <a:lnTo>
                    <a:pt x="1780111" y="266524"/>
                  </a:lnTo>
                  <a:lnTo>
                    <a:pt x="1737016" y="286114"/>
                  </a:lnTo>
                  <a:lnTo>
                    <a:pt x="1695589" y="308130"/>
                  </a:lnTo>
                  <a:lnTo>
                    <a:pt x="1656079" y="332535"/>
                  </a:lnTo>
                  <a:lnTo>
                    <a:pt x="1618738" y="359292"/>
                  </a:lnTo>
                  <a:lnTo>
                    <a:pt x="1583816" y="388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8659" y="4098671"/>
              <a:ext cx="2623820" cy="1028065"/>
            </a:xfrm>
            <a:custGeom>
              <a:avLst/>
              <a:gdLst/>
              <a:ahLst/>
              <a:cxnLst/>
              <a:rect l="l" t="t" r="r" b="b"/>
              <a:pathLst>
                <a:path w="2623820" h="1028064">
                  <a:moveTo>
                    <a:pt x="0" y="0"/>
                  </a:moveTo>
                  <a:lnTo>
                    <a:pt x="1583816" y="388365"/>
                  </a:lnTo>
                  <a:lnTo>
                    <a:pt x="1618738" y="359292"/>
                  </a:lnTo>
                  <a:lnTo>
                    <a:pt x="1656079" y="332535"/>
                  </a:lnTo>
                  <a:lnTo>
                    <a:pt x="1695589" y="308130"/>
                  </a:lnTo>
                  <a:lnTo>
                    <a:pt x="1737016" y="286114"/>
                  </a:lnTo>
                  <a:lnTo>
                    <a:pt x="1780111" y="266524"/>
                  </a:lnTo>
                  <a:lnTo>
                    <a:pt x="1824622" y="249395"/>
                  </a:lnTo>
                  <a:lnTo>
                    <a:pt x="1870299" y="234765"/>
                  </a:lnTo>
                  <a:lnTo>
                    <a:pt x="1916891" y="222670"/>
                  </a:lnTo>
                  <a:lnTo>
                    <a:pt x="1964148" y="213146"/>
                  </a:lnTo>
                  <a:lnTo>
                    <a:pt x="2011817" y="206229"/>
                  </a:lnTo>
                  <a:lnTo>
                    <a:pt x="2059650" y="201956"/>
                  </a:lnTo>
                  <a:lnTo>
                    <a:pt x="2107394" y="200364"/>
                  </a:lnTo>
                  <a:lnTo>
                    <a:pt x="2154800" y="201489"/>
                  </a:lnTo>
                  <a:lnTo>
                    <a:pt x="2201616" y="205367"/>
                  </a:lnTo>
                  <a:lnTo>
                    <a:pt x="2247592" y="212035"/>
                  </a:lnTo>
                  <a:lnTo>
                    <a:pt x="2292477" y="221530"/>
                  </a:lnTo>
                  <a:lnTo>
                    <a:pt x="2336021" y="233887"/>
                  </a:lnTo>
                  <a:lnTo>
                    <a:pt x="2377972" y="249143"/>
                  </a:lnTo>
                  <a:lnTo>
                    <a:pt x="2418080" y="267334"/>
                  </a:lnTo>
                  <a:lnTo>
                    <a:pt x="2461937" y="292188"/>
                  </a:lnTo>
                  <a:lnTo>
                    <a:pt x="2500619" y="319839"/>
                  </a:lnTo>
                  <a:lnTo>
                    <a:pt x="2534093" y="349997"/>
                  </a:lnTo>
                  <a:lnTo>
                    <a:pt x="2562328" y="382377"/>
                  </a:lnTo>
                  <a:lnTo>
                    <a:pt x="2585291" y="416689"/>
                  </a:lnTo>
                  <a:lnTo>
                    <a:pt x="2602951" y="452648"/>
                  </a:lnTo>
                  <a:lnTo>
                    <a:pt x="2615275" y="489964"/>
                  </a:lnTo>
                  <a:lnTo>
                    <a:pt x="2622232" y="528351"/>
                  </a:lnTo>
                  <a:lnTo>
                    <a:pt x="2623789" y="567521"/>
                  </a:lnTo>
                  <a:lnTo>
                    <a:pt x="2619915" y="607186"/>
                  </a:lnTo>
                  <a:lnTo>
                    <a:pt x="2610578" y="647059"/>
                  </a:lnTo>
                  <a:lnTo>
                    <a:pt x="2595745" y="686851"/>
                  </a:lnTo>
                  <a:lnTo>
                    <a:pt x="2575384" y="726276"/>
                  </a:lnTo>
                  <a:lnTo>
                    <a:pt x="2549464" y="765046"/>
                  </a:lnTo>
                  <a:lnTo>
                    <a:pt x="2517952" y="802873"/>
                  </a:lnTo>
                  <a:lnTo>
                    <a:pt x="2480817" y="839469"/>
                  </a:lnTo>
                  <a:lnTo>
                    <a:pt x="2445878" y="868543"/>
                  </a:lnTo>
                  <a:lnTo>
                    <a:pt x="2408523" y="895300"/>
                  </a:lnTo>
                  <a:lnTo>
                    <a:pt x="2369002" y="919705"/>
                  </a:lnTo>
                  <a:lnTo>
                    <a:pt x="2327567" y="941721"/>
                  </a:lnTo>
                  <a:lnTo>
                    <a:pt x="2284466" y="961311"/>
                  </a:lnTo>
                  <a:lnTo>
                    <a:pt x="2239951" y="978440"/>
                  </a:lnTo>
                  <a:lnTo>
                    <a:pt x="2194272" y="993070"/>
                  </a:lnTo>
                  <a:lnTo>
                    <a:pt x="2147679" y="1005165"/>
                  </a:lnTo>
                  <a:lnTo>
                    <a:pt x="2100423" y="1014689"/>
                  </a:lnTo>
                  <a:lnTo>
                    <a:pt x="2052753" y="1021606"/>
                  </a:lnTo>
                  <a:lnTo>
                    <a:pt x="2004921" y="1025879"/>
                  </a:lnTo>
                  <a:lnTo>
                    <a:pt x="1957175" y="1027471"/>
                  </a:lnTo>
                  <a:lnTo>
                    <a:pt x="1909767" y="1026346"/>
                  </a:lnTo>
                  <a:lnTo>
                    <a:pt x="1862948" y="1022468"/>
                  </a:lnTo>
                  <a:lnTo>
                    <a:pt x="1816966" y="1015800"/>
                  </a:lnTo>
                  <a:lnTo>
                    <a:pt x="1772073" y="1006305"/>
                  </a:lnTo>
                  <a:lnTo>
                    <a:pt x="1728519" y="993948"/>
                  </a:lnTo>
                  <a:lnTo>
                    <a:pt x="1686553" y="978692"/>
                  </a:lnTo>
                  <a:lnTo>
                    <a:pt x="1646427" y="960501"/>
                  </a:lnTo>
                  <a:lnTo>
                    <a:pt x="1599429" y="933588"/>
                  </a:lnTo>
                  <a:lnTo>
                    <a:pt x="1558214" y="903242"/>
                  </a:lnTo>
                  <a:lnTo>
                    <a:pt x="1522930" y="869820"/>
                  </a:lnTo>
                  <a:lnTo>
                    <a:pt x="1493726" y="833681"/>
                  </a:lnTo>
                  <a:lnTo>
                    <a:pt x="1470750" y="795182"/>
                  </a:lnTo>
                  <a:lnTo>
                    <a:pt x="1454148" y="754681"/>
                  </a:lnTo>
                  <a:lnTo>
                    <a:pt x="1444068" y="712536"/>
                  </a:lnTo>
                  <a:lnTo>
                    <a:pt x="1440659" y="669105"/>
                  </a:lnTo>
                  <a:lnTo>
                    <a:pt x="1444068" y="624744"/>
                  </a:lnTo>
                  <a:lnTo>
                    <a:pt x="1454442" y="579813"/>
                  </a:lnTo>
                  <a:lnTo>
                    <a:pt x="1471929" y="53466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7365" y="4663440"/>
              <a:ext cx="389255" cy="133350"/>
            </a:xfrm>
            <a:custGeom>
              <a:avLst/>
              <a:gdLst/>
              <a:ahLst/>
              <a:cxnLst/>
              <a:rect l="l" t="t" r="r" b="b"/>
              <a:pathLst>
                <a:path w="389254" h="133350">
                  <a:moveTo>
                    <a:pt x="19303" y="132715"/>
                  </a:moveTo>
                  <a:lnTo>
                    <a:pt x="17906" y="132715"/>
                  </a:lnTo>
                  <a:lnTo>
                    <a:pt x="18541" y="132842"/>
                  </a:lnTo>
                  <a:lnTo>
                    <a:pt x="19303" y="132715"/>
                  </a:lnTo>
                  <a:close/>
                </a:path>
                <a:path w="389254" h="133350">
                  <a:moveTo>
                    <a:pt x="14604" y="35941"/>
                  </a:moveTo>
                  <a:lnTo>
                    <a:pt x="12318" y="35941"/>
                  </a:lnTo>
                  <a:lnTo>
                    <a:pt x="10794" y="36195"/>
                  </a:lnTo>
                  <a:lnTo>
                    <a:pt x="3301" y="37592"/>
                  </a:lnTo>
                  <a:lnTo>
                    <a:pt x="2158" y="38227"/>
                  </a:lnTo>
                  <a:lnTo>
                    <a:pt x="1269" y="39243"/>
                  </a:lnTo>
                  <a:lnTo>
                    <a:pt x="253" y="40259"/>
                  </a:lnTo>
                  <a:lnTo>
                    <a:pt x="0" y="41783"/>
                  </a:lnTo>
                  <a:lnTo>
                    <a:pt x="253" y="43687"/>
                  </a:lnTo>
                  <a:lnTo>
                    <a:pt x="15658" y="130683"/>
                  </a:lnTo>
                  <a:lnTo>
                    <a:pt x="15748" y="131572"/>
                  </a:lnTo>
                  <a:lnTo>
                    <a:pt x="16255" y="132080"/>
                  </a:lnTo>
                  <a:lnTo>
                    <a:pt x="16509" y="132461"/>
                  </a:lnTo>
                  <a:lnTo>
                    <a:pt x="16890" y="132587"/>
                  </a:lnTo>
                  <a:lnTo>
                    <a:pt x="17399" y="132715"/>
                  </a:lnTo>
                  <a:lnTo>
                    <a:pt x="20192" y="132715"/>
                  </a:lnTo>
                  <a:lnTo>
                    <a:pt x="28448" y="129286"/>
                  </a:lnTo>
                  <a:lnTo>
                    <a:pt x="28320" y="128905"/>
                  </a:lnTo>
                  <a:lnTo>
                    <a:pt x="17652" y="68072"/>
                  </a:lnTo>
                  <a:lnTo>
                    <a:pt x="16890" y="64516"/>
                  </a:lnTo>
                  <a:lnTo>
                    <a:pt x="16255" y="60833"/>
                  </a:lnTo>
                  <a:lnTo>
                    <a:pt x="15493" y="57150"/>
                  </a:lnTo>
                  <a:lnTo>
                    <a:pt x="14858" y="53593"/>
                  </a:lnTo>
                  <a:lnTo>
                    <a:pt x="14096" y="50037"/>
                  </a:lnTo>
                  <a:lnTo>
                    <a:pt x="29387" y="50037"/>
                  </a:lnTo>
                  <a:lnTo>
                    <a:pt x="23113" y="42037"/>
                  </a:lnTo>
                  <a:lnTo>
                    <a:pt x="21970" y="40640"/>
                  </a:lnTo>
                  <a:lnTo>
                    <a:pt x="21081" y="39497"/>
                  </a:lnTo>
                  <a:lnTo>
                    <a:pt x="20065" y="38608"/>
                  </a:lnTo>
                  <a:lnTo>
                    <a:pt x="19176" y="37718"/>
                  </a:lnTo>
                  <a:lnTo>
                    <a:pt x="18287" y="37084"/>
                  </a:lnTo>
                  <a:lnTo>
                    <a:pt x="16509" y="36322"/>
                  </a:lnTo>
                  <a:lnTo>
                    <a:pt x="15620" y="36068"/>
                  </a:lnTo>
                  <a:lnTo>
                    <a:pt x="14604" y="35941"/>
                  </a:lnTo>
                  <a:close/>
                </a:path>
                <a:path w="389254" h="133350">
                  <a:moveTo>
                    <a:pt x="29387" y="50037"/>
                  </a:moveTo>
                  <a:lnTo>
                    <a:pt x="14224" y="50037"/>
                  </a:lnTo>
                  <a:lnTo>
                    <a:pt x="18033" y="55372"/>
                  </a:lnTo>
                  <a:lnTo>
                    <a:pt x="20192" y="58166"/>
                  </a:lnTo>
                  <a:lnTo>
                    <a:pt x="22225" y="60960"/>
                  </a:lnTo>
                  <a:lnTo>
                    <a:pt x="24256" y="63627"/>
                  </a:lnTo>
                  <a:lnTo>
                    <a:pt x="26288" y="66167"/>
                  </a:lnTo>
                  <a:lnTo>
                    <a:pt x="66039" y="116712"/>
                  </a:lnTo>
                  <a:lnTo>
                    <a:pt x="67182" y="118110"/>
                  </a:lnTo>
                  <a:lnTo>
                    <a:pt x="68452" y="119253"/>
                  </a:lnTo>
                  <a:lnTo>
                    <a:pt x="69468" y="120268"/>
                  </a:lnTo>
                  <a:lnTo>
                    <a:pt x="75564" y="122682"/>
                  </a:lnTo>
                  <a:lnTo>
                    <a:pt x="78104" y="122428"/>
                  </a:lnTo>
                  <a:lnTo>
                    <a:pt x="85725" y="119761"/>
                  </a:lnTo>
                  <a:lnTo>
                    <a:pt x="86232" y="119253"/>
                  </a:lnTo>
                  <a:lnTo>
                    <a:pt x="86613" y="118618"/>
                  </a:lnTo>
                  <a:lnTo>
                    <a:pt x="86740" y="117856"/>
                  </a:lnTo>
                  <a:lnTo>
                    <a:pt x="86994" y="117093"/>
                  </a:lnTo>
                  <a:lnTo>
                    <a:pt x="86867" y="115189"/>
                  </a:lnTo>
                  <a:lnTo>
                    <a:pt x="85158" y="105537"/>
                  </a:lnTo>
                  <a:lnTo>
                    <a:pt x="72262" y="105537"/>
                  </a:lnTo>
                  <a:lnTo>
                    <a:pt x="70738" y="103378"/>
                  </a:lnTo>
                  <a:lnTo>
                    <a:pt x="69214" y="101346"/>
                  </a:lnTo>
                  <a:lnTo>
                    <a:pt x="67563" y="99314"/>
                  </a:lnTo>
                  <a:lnTo>
                    <a:pt x="66039" y="97155"/>
                  </a:lnTo>
                  <a:lnTo>
                    <a:pt x="62864" y="92964"/>
                  </a:lnTo>
                  <a:lnTo>
                    <a:pt x="61340" y="90805"/>
                  </a:lnTo>
                  <a:lnTo>
                    <a:pt x="59689" y="88646"/>
                  </a:lnTo>
                  <a:lnTo>
                    <a:pt x="57911" y="86487"/>
                  </a:lnTo>
                  <a:lnTo>
                    <a:pt x="56260" y="84201"/>
                  </a:lnTo>
                  <a:lnTo>
                    <a:pt x="54482" y="82042"/>
                  </a:lnTo>
                  <a:lnTo>
                    <a:pt x="29387" y="50037"/>
                  </a:lnTo>
                  <a:close/>
                </a:path>
                <a:path w="389254" h="133350">
                  <a:moveTo>
                    <a:pt x="68579" y="26035"/>
                  </a:moveTo>
                  <a:lnTo>
                    <a:pt x="67817" y="26162"/>
                  </a:lnTo>
                  <a:lnTo>
                    <a:pt x="66928" y="26162"/>
                  </a:lnTo>
                  <a:lnTo>
                    <a:pt x="65912" y="26289"/>
                  </a:lnTo>
                  <a:lnTo>
                    <a:pt x="64769" y="26543"/>
                  </a:lnTo>
                  <a:lnTo>
                    <a:pt x="63500" y="26670"/>
                  </a:lnTo>
                  <a:lnTo>
                    <a:pt x="62483" y="26924"/>
                  </a:lnTo>
                  <a:lnTo>
                    <a:pt x="60959" y="27432"/>
                  </a:lnTo>
                  <a:lnTo>
                    <a:pt x="60325" y="27686"/>
                  </a:lnTo>
                  <a:lnTo>
                    <a:pt x="59816" y="28067"/>
                  </a:lnTo>
                  <a:lnTo>
                    <a:pt x="59054" y="28575"/>
                  </a:lnTo>
                  <a:lnTo>
                    <a:pt x="58800" y="29337"/>
                  </a:lnTo>
                  <a:lnTo>
                    <a:pt x="58800" y="29972"/>
                  </a:lnTo>
                  <a:lnTo>
                    <a:pt x="67817" y="81407"/>
                  </a:lnTo>
                  <a:lnTo>
                    <a:pt x="68579" y="85217"/>
                  </a:lnTo>
                  <a:lnTo>
                    <a:pt x="69214" y="89281"/>
                  </a:lnTo>
                  <a:lnTo>
                    <a:pt x="70738" y="97662"/>
                  </a:lnTo>
                  <a:lnTo>
                    <a:pt x="71500" y="101600"/>
                  </a:lnTo>
                  <a:lnTo>
                    <a:pt x="72389" y="105537"/>
                  </a:lnTo>
                  <a:lnTo>
                    <a:pt x="85158" y="105537"/>
                  </a:lnTo>
                  <a:lnTo>
                    <a:pt x="71441" y="28067"/>
                  </a:lnTo>
                  <a:lnTo>
                    <a:pt x="71374" y="27432"/>
                  </a:lnTo>
                  <a:lnTo>
                    <a:pt x="71119" y="27051"/>
                  </a:lnTo>
                  <a:lnTo>
                    <a:pt x="70611" y="26543"/>
                  </a:lnTo>
                  <a:lnTo>
                    <a:pt x="70230" y="26416"/>
                  </a:lnTo>
                  <a:lnTo>
                    <a:pt x="69214" y="26162"/>
                  </a:lnTo>
                  <a:lnTo>
                    <a:pt x="68579" y="26035"/>
                  </a:lnTo>
                  <a:close/>
                </a:path>
                <a:path w="389254" h="133350">
                  <a:moveTo>
                    <a:pt x="109981" y="44577"/>
                  </a:moveTo>
                  <a:lnTo>
                    <a:pt x="109346" y="44577"/>
                  </a:lnTo>
                  <a:lnTo>
                    <a:pt x="108584" y="44704"/>
                  </a:lnTo>
                  <a:lnTo>
                    <a:pt x="107695" y="44704"/>
                  </a:lnTo>
                  <a:lnTo>
                    <a:pt x="106806" y="44831"/>
                  </a:lnTo>
                  <a:lnTo>
                    <a:pt x="105536" y="45085"/>
                  </a:lnTo>
                  <a:lnTo>
                    <a:pt x="104393" y="45212"/>
                  </a:lnTo>
                  <a:lnTo>
                    <a:pt x="103504" y="45466"/>
                  </a:lnTo>
                  <a:lnTo>
                    <a:pt x="102742" y="45720"/>
                  </a:lnTo>
                  <a:lnTo>
                    <a:pt x="101853" y="45847"/>
                  </a:lnTo>
                  <a:lnTo>
                    <a:pt x="101345" y="46101"/>
                  </a:lnTo>
                  <a:lnTo>
                    <a:pt x="100837" y="46482"/>
                  </a:lnTo>
                  <a:lnTo>
                    <a:pt x="100456" y="46736"/>
                  </a:lnTo>
                  <a:lnTo>
                    <a:pt x="100075" y="47117"/>
                  </a:lnTo>
                  <a:lnTo>
                    <a:pt x="99821" y="47625"/>
                  </a:lnTo>
                  <a:lnTo>
                    <a:pt x="99821" y="48006"/>
                  </a:lnTo>
                  <a:lnTo>
                    <a:pt x="99949" y="48387"/>
                  </a:lnTo>
                  <a:lnTo>
                    <a:pt x="106957" y="88518"/>
                  </a:lnTo>
                  <a:lnTo>
                    <a:pt x="124205" y="113157"/>
                  </a:lnTo>
                  <a:lnTo>
                    <a:pt x="127507" y="114173"/>
                  </a:lnTo>
                  <a:lnTo>
                    <a:pt x="131317" y="114173"/>
                  </a:lnTo>
                  <a:lnTo>
                    <a:pt x="139445" y="112776"/>
                  </a:lnTo>
                  <a:lnTo>
                    <a:pt x="143001" y="111125"/>
                  </a:lnTo>
                  <a:lnTo>
                    <a:pt x="146303" y="108585"/>
                  </a:lnTo>
                  <a:lnTo>
                    <a:pt x="149732" y="106045"/>
                  </a:lnTo>
                  <a:lnTo>
                    <a:pt x="152360" y="102997"/>
                  </a:lnTo>
                  <a:lnTo>
                    <a:pt x="133984" y="102997"/>
                  </a:lnTo>
                  <a:lnTo>
                    <a:pt x="131952" y="102870"/>
                  </a:lnTo>
                  <a:lnTo>
                    <a:pt x="118871" y="84709"/>
                  </a:lnTo>
                  <a:lnTo>
                    <a:pt x="112185" y="46482"/>
                  </a:lnTo>
                  <a:lnTo>
                    <a:pt x="110489" y="44831"/>
                  </a:lnTo>
                  <a:lnTo>
                    <a:pt x="109981" y="44577"/>
                  </a:lnTo>
                  <a:close/>
                </a:path>
                <a:path w="389254" h="133350">
                  <a:moveTo>
                    <a:pt x="167201" y="97536"/>
                  </a:moveTo>
                  <a:lnTo>
                    <a:pt x="155828" y="97536"/>
                  </a:lnTo>
                  <a:lnTo>
                    <a:pt x="157606" y="106934"/>
                  </a:lnTo>
                  <a:lnTo>
                    <a:pt x="157860" y="107187"/>
                  </a:lnTo>
                  <a:lnTo>
                    <a:pt x="157987" y="107442"/>
                  </a:lnTo>
                  <a:lnTo>
                    <a:pt x="158368" y="107696"/>
                  </a:lnTo>
                  <a:lnTo>
                    <a:pt x="158750" y="107823"/>
                  </a:lnTo>
                  <a:lnTo>
                    <a:pt x="159257" y="107950"/>
                  </a:lnTo>
                  <a:lnTo>
                    <a:pt x="161289" y="107950"/>
                  </a:lnTo>
                  <a:lnTo>
                    <a:pt x="162178" y="107823"/>
                  </a:lnTo>
                  <a:lnTo>
                    <a:pt x="163321" y="107568"/>
                  </a:lnTo>
                  <a:lnTo>
                    <a:pt x="164337" y="107442"/>
                  </a:lnTo>
                  <a:lnTo>
                    <a:pt x="165226" y="107187"/>
                  </a:lnTo>
                  <a:lnTo>
                    <a:pt x="165861" y="106934"/>
                  </a:lnTo>
                  <a:lnTo>
                    <a:pt x="166624" y="106807"/>
                  </a:lnTo>
                  <a:lnTo>
                    <a:pt x="167131" y="106553"/>
                  </a:lnTo>
                  <a:lnTo>
                    <a:pt x="167512" y="106172"/>
                  </a:lnTo>
                  <a:lnTo>
                    <a:pt x="167893" y="105918"/>
                  </a:lnTo>
                  <a:lnTo>
                    <a:pt x="168148" y="105664"/>
                  </a:lnTo>
                  <a:lnTo>
                    <a:pt x="168275" y="105410"/>
                  </a:lnTo>
                  <a:lnTo>
                    <a:pt x="168401" y="105029"/>
                  </a:lnTo>
                  <a:lnTo>
                    <a:pt x="168401" y="104393"/>
                  </a:lnTo>
                  <a:lnTo>
                    <a:pt x="167201" y="97536"/>
                  </a:lnTo>
                  <a:close/>
                </a:path>
                <a:path w="389254" h="133350">
                  <a:moveTo>
                    <a:pt x="154685" y="36703"/>
                  </a:moveTo>
                  <a:lnTo>
                    <a:pt x="154050" y="36703"/>
                  </a:lnTo>
                  <a:lnTo>
                    <a:pt x="153288" y="36830"/>
                  </a:lnTo>
                  <a:lnTo>
                    <a:pt x="152400" y="36830"/>
                  </a:lnTo>
                  <a:lnTo>
                    <a:pt x="151510" y="36957"/>
                  </a:lnTo>
                  <a:lnTo>
                    <a:pt x="150240" y="37211"/>
                  </a:lnTo>
                  <a:lnTo>
                    <a:pt x="149098" y="37337"/>
                  </a:lnTo>
                  <a:lnTo>
                    <a:pt x="148081" y="37592"/>
                  </a:lnTo>
                  <a:lnTo>
                    <a:pt x="147319" y="37846"/>
                  </a:lnTo>
                  <a:lnTo>
                    <a:pt x="146557" y="37973"/>
                  </a:lnTo>
                  <a:lnTo>
                    <a:pt x="146050" y="38227"/>
                  </a:lnTo>
                  <a:lnTo>
                    <a:pt x="145541" y="38608"/>
                  </a:lnTo>
                  <a:lnTo>
                    <a:pt x="145160" y="38862"/>
                  </a:lnTo>
                  <a:lnTo>
                    <a:pt x="144779" y="39243"/>
                  </a:lnTo>
                  <a:lnTo>
                    <a:pt x="144652" y="40512"/>
                  </a:lnTo>
                  <a:lnTo>
                    <a:pt x="152780" y="86614"/>
                  </a:lnTo>
                  <a:lnTo>
                    <a:pt x="150113" y="91312"/>
                  </a:lnTo>
                  <a:lnTo>
                    <a:pt x="133984" y="102997"/>
                  </a:lnTo>
                  <a:lnTo>
                    <a:pt x="152360" y="102997"/>
                  </a:lnTo>
                  <a:lnTo>
                    <a:pt x="152907" y="102362"/>
                  </a:lnTo>
                  <a:lnTo>
                    <a:pt x="155828" y="97536"/>
                  </a:lnTo>
                  <a:lnTo>
                    <a:pt x="167201" y="97536"/>
                  </a:lnTo>
                  <a:lnTo>
                    <a:pt x="156889" y="38608"/>
                  </a:lnTo>
                  <a:lnTo>
                    <a:pt x="155193" y="36830"/>
                  </a:lnTo>
                  <a:lnTo>
                    <a:pt x="154685" y="36703"/>
                  </a:lnTo>
                  <a:close/>
                </a:path>
                <a:path w="389254" h="133350">
                  <a:moveTo>
                    <a:pt x="211708" y="25273"/>
                  </a:moveTo>
                  <a:lnTo>
                    <a:pt x="206501" y="26162"/>
                  </a:lnTo>
                  <a:lnTo>
                    <a:pt x="201675" y="27051"/>
                  </a:lnTo>
                  <a:lnTo>
                    <a:pt x="197484" y="28702"/>
                  </a:lnTo>
                  <a:lnTo>
                    <a:pt x="193801" y="31115"/>
                  </a:lnTo>
                  <a:lnTo>
                    <a:pt x="190245" y="33401"/>
                  </a:lnTo>
                  <a:lnTo>
                    <a:pt x="187325" y="36449"/>
                  </a:lnTo>
                  <a:lnTo>
                    <a:pt x="184921" y="40512"/>
                  </a:lnTo>
                  <a:lnTo>
                    <a:pt x="182879" y="43687"/>
                  </a:lnTo>
                  <a:lnTo>
                    <a:pt x="181482" y="47879"/>
                  </a:lnTo>
                  <a:lnTo>
                    <a:pt x="180787" y="53086"/>
                  </a:lnTo>
                  <a:lnTo>
                    <a:pt x="180206" y="56768"/>
                  </a:lnTo>
                  <a:lnTo>
                    <a:pt x="180104" y="57912"/>
                  </a:lnTo>
                  <a:lnTo>
                    <a:pt x="180339" y="62737"/>
                  </a:lnTo>
                  <a:lnTo>
                    <a:pt x="181355" y="68326"/>
                  </a:lnTo>
                  <a:lnTo>
                    <a:pt x="182371" y="74295"/>
                  </a:lnTo>
                  <a:lnTo>
                    <a:pt x="194436" y="93726"/>
                  </a:lnTo>
                  <a:lnTo>
                    <a:pt x="197738" y="96266"/>
                  </a:lnTo>
                  <a:lnTo>
                    <a:pt x="201549" y="97917"/>
                  </a:lnTo>
                  <a:lnTo>
                    <a:pt x="210311" y="99441"/>
                  </a:lnTo>
                  <a:lnTo>
                    <a:pt x="215137" y="99441"/>
                  </a:lnTo>
                  <a:lnTo>
                    <a:pt x="220599" y="98425"/>
                  </a:lnTo>
                  <a:lnTo>
                    <a:pt x="223774" y="97917"/>
                  </a:lnTo>
                  <a:lnTo>
                    <a:pt x="242315" y="89789"/>
                  </a:lnTo>
                  <a:lnTo>
                    <a:pt x="243077" y="89281"/>
                  </a:lnTo>
                  <a:lnTo>
                    <a:pt x="212598" y="89154"/>
                  </a:lnTo>
                  <a:lnTo>
                    <a:pt x="206628" y="87884"/>
                  </a:lnTo>
                  <a:lnTo>
                    <a:pt x="197103" y="77978"/>
                  </a:lnTo>
                  <a:lnTo>
                    <a:pt x="195833" y="75184"/>
                  </a:lnTo>
                  <a:lnTo>
                    <a:pt x="194817" y="72009"/>
                  </a:lnTo>
                  <a:lnTo>
                    <a:pt x="194182" y="68326"/>
                  </a:lnTo>
                  <a:lnTo>
                    <a:pt x="237616" y="60579"/>
                  </a:lnTo>
                  <a:lnTo>
                    <a:pt x="238886" y="60452"/>
                  </a:lnTo>
                  <a:lnTo>
                    <a:pt x="239902" y="59817"/>
                  </a:lnTo>
                  <a:lnTo>
                    <a:pt x="240188" y="59436"/>
                  </a:lnTo>
                  <a:lnTo>
                    <a:pt x="192658" y="59436"/>
                  </a:lnTo>
                  <a:lnTo>
                    <a:pt x="192386" y="57531"/>
                  </a:lnTo>
                  <a:lnTo>
                    <a:pt x="200025" y="38862"/>
                  </a:lnTo>
                  <a:lnTo>
                    <a:pt x="202056" y="37337"/>
                  </a:lnTo>
                  <a:lnTo>
                    <a:pt x="204596" y="36322"/>
                  </a:lnTo>
                  <a:lnTo>
                    <a:pt x="213359" y="34798"/>
                  </a:lnTo>
                  <a:lnTo>
                    <a:pt x="233867" y="34798"/>
                  </a:lnTo>
                  <a:lnTo>
                    <a:pt x="233171" y="33909"/>
                  </a:lnTo>
                  <a:lnTo>
                    <a:pt x="230377" y="31496"/>
                  </a:lnTo>
                  <a:lnTo>
                    <a:pt x="227456" y="29083"/>
                  </a:lnTo>
                  <a:lnTo>
                    <a:pt x="224154" y="27432"/>
                  </a:lnTo>
                  <a:lnTo>
                    <a:pt x="216280" y="25400"/>
                  </a:lnTo>
                  <a:lnTo>
                    <a:pt x="211708" y="25273"/>
                  </a:lnTo>
                  <a:close/>
                </a:path>
                <a:path w="389254" h="133350">
                  <a:moveTo>
                    <a:pt x="241300" y="79502"/>
                  </a:moveTo>
                  <a:lnTo>
                    <a:pt x="240918" y="79629"/>
                  </a:lnTo>
                  <a:lnTo>
                    <a:pt x="240283" y="79756"/>
                  </a:lnTo>
                  <a:lnTo>
                    <a:pt x="239521" y="80137"/>
                  </a:lnTo>
                  <a:lnTo>
                    <a:pt x="238505" y="80899"/>
                  </a:lnTo>
                  <a:lnTo>
                    <a:pt x="237362" y="81534"/>
                  </a:lnTo>
                  <a:lnTo>
                    <a:pt x="235965" y="82423"/>
                  </a:lnTo>
                  <a:lnTo>
                    <a:pt x="234314" y="83312"/>
                  </a:lnTo>
                  <a:lnTo>
                    <a:pt x="232663" y="84328"/>
                  </a:lnTo>
                  <a:lnTo>
                    <a:pt x="230631" y="85217"/>
                  </a:lnTo>
                  <a:lnTo>
                    <a:pt x="228218" y="86233"/>
                  </a:lnTo>
                  <a:lnTo>
                    <a:pt x="225932" y="87122"/>
                  </a:lnTo>
                  <a:lnTo>
                    <a:pt x="223138" y="87884"/>
                  </a:lnTo>
                  <a:lnTo>
                    <a:pt x="219963" y="88392"/>
                  </a:lnTo>
                  <a:lnTo>
                    <a:pt x="216026" y="89154"/>
                  </a:lnTo>
                  <a:lnTo>
                    <a:pt x="243162" y="89154"/>
                  </a:lnTo>
                  <a:lnTo>
                    <a:pt x="243712" y="88265"/>
                  </a:lnTo>
                  <a:lnTo>
                    <a:pt x="243839" y="88011"/>
                  </a:lnTo>
                  <a:lnTo>
                    <a:pt x="243712" y="83947"/>
                  </a:lnTo>
                  <a:lnTo>
                    <a:pt x="243458" y="82296"/>
                  </a:lnTo>
                  <a:lnTo>
                    <a:pt x="243204" y="81787"/>
                  </a:lnTo>
                  <a:lnTo>
                    <a:pt x="243077" y="81153"/>
                  </a:lnTo>
                  <a:lnTo>
                    <a:pt x="242696" y="80391"/>
                  </a:lnTo>
                  <a:lnTo>
                    <a:pt x="242442" y="80010"/>
                  </a:lnTo>
                  <a:lnTo>
                    <a:pt x="241934" y="79756"/>
                  </a:lnTo>
                  <a:lnTo>
                    <a:pt x="241553" y="79629"/>
                  </a:lnTo>
                  <a:lnTo>
                    <a:pt x="241300" y="79502"/>
                  </a:lnTo>
                  <a:close/>
                </a:path>
                <a:path w="389254" h="133350">
                  <a:moveTo>
                    <a:pt x="233867" y="34798"/>
                  </a:moveTo>
                  <a:lnTo>
                    <a:pt x="213359" y="34798"/>
                  </a:lnTo>
                  <a:lnTo>
                    <a:pt x="218185" y="35814"/>
                  </a:lnTo>
                  <a:lnTo>
                    <a:pt x="225298" y="41910"/>
                  </a:lnTo>
                  <a:lnTo>
                    <a:pt x="227710" y="46736"/>
                  </a:lnTo>
                  <a:lnTo>
                    <a:pt x="228600" y="53086"/>
                  </a:lnTo>
                  <a:lnTo>
                    <a:pt x="192658" y="59436"/>
                  </a:lnTo>
                  <a:lnTo>
                    <a:pt x="240188" y="59436"/>
                  </a:lnTo>
                  <a:lnTo>
                    <a:pt x="240664" y="58801"/>
                  </a:lnTo>
                  <a:lnTo>
                    <a:pt x="241553" y="57912"/>
                  </a:lnTo>
                  <a:lnTo>
                    <a:pt x="241807" y="56387"/>
                  </a:lnTo>
                  <a:lnTo>
                    <a:pt x="241359" y="54102"/>
                  </a:lnTo>
                  <a:lnTo>
                    <a:pt x="240283" y="48006"/>
                  </a:lnTo>
                  <a:lnTo>
                    <a:pt x="239013" y="44068"/>
                  </a:lnTo>
                  <a:lnTo>
                    <a:pt x="237052" y="40132"/>
                  </a:lnTo>
                  <a:lnTo>
                    <a:pt x="235457" y="36830"/>
                  </a:lnTo>
                  <a:lnTo>
                    <a:pt x="233867" y="34798"/>
                  </a:lnTo>
                  <a:close/>
                </a:path>
                <a:path w="389254" h="133350">
                  <a:moveTo>
                    <a:pt x="256666" y="18796"/>
                  </a:moveTo>
                  <a:lnTo>
                    <a:pt x="255142" y="18796"/>
                  </a:lnTo>
                  <a:lnTo>
                    <a:pt x="254253" y="18923"/>
                  </a:lnTo>
                  <a:lnTo>
                    <a:pt x="253110" y="19050"/>
                  </a:lnTo>
                  <a:lnTo>
                    <a:pt x="251713" y="19304"/>
                  </a:lnTo>
                  <a:lnTo>
                    <a:pt x="250570" y="19558"/>
                  </a:lnTo>
                  <a:lnTo>
                    <a:pt x="249681" y="19685"/>
                  </a:lnTo>
                  <a:lnTo>
                    <a:pt x="248919" y="19939"/>
                  </a:lnTo>
                  <a:lnTo>
                    <a:pt x="248157" y="20066"/>
                  </a:lnTo>
                  <a:lnTo>
                    <a:pt x="247523" y="20320"/>
                  </a:lnTo>
                  <a:lnTo>
                    <a:pt x="247141" y="20574"/>
                  </a:lnTo>
                  <a:lnTo>
                    <a:pt x="246633" y="20828"/>
                  </a:lnTo>
                  <a:lnTo>
                    <a:pt x="246379" y="21082"/>
                  </a:lnTo>
                  <a:lnTo>
                    <a:pt x="246252" y="21462"/>
                  </a:lnTo>
                  <a:lnTo>
                    <a:pt x="246125" y="22479"/>
                  </a:lnTo>
                  <a:lnTo>
                    <a:pt x="246252" y="22987"/>
                  </a:lnTo>
                  <a:lnTo>
                    <a:pt x="246506" y="23495"/>
                  </a:lnTo>
                  <a:lnTo>
                    <a:pt x="246633" y="24003"/>
                  </a:lnTo>
                  <a:lnTo>
                    <a:pt x="246887" y="24384"/>
                  </a:lnTo>
                  <a:lnTo>
                    <a:pt x="247395" y="25400"/>
                  </a:lnTo>
                  <a:lnTo>
                    <a:pt x="280924" y="84074"/>
                  </a:lnTo>
                  <a:lnTo>
                    <a:pt x="281177" y="84582"/>
                  </a:lnTo>
                  <a:lnTo>
                    <a:pt x="281431" y="84962"/>
                  </a:lnTo>
                  <a:lnTo>
                    <a:pt x="281939" y="85217"/>
                  </a:lnTo>
                  <a:lnTo>
                    <a:pt x="282320" y="85471"/>
                  </a:lnTo>
                  <a:lnTo>
                    <a:pt x="282828" y="85725"/>
                  </a:lnTo>
                  <a:lnTo>
                    <a:pt x="283463" y="85852"/>
                  </a:lnTo>
                  <a:lnTo>
                    <a:pt x="285876" y="85852"/>
                  </a:lnTo>
                  <a:lnTo>
                    <a:pt x="286892" y="85725"/>
                  </a:lnTo>
                  <a:lnTo>
                    <a:pt x="288162" y="85598"/>
                  </a:lnTo>
                  <a:lnTo>
                    <a:pt x="291083" y="85090"/>
                  </a:lnTo>
                  <a:lnTo>
                    <a:pt x="292353" y="84836"/>
                  </a:lnTo>
                  <a:lnTo>
                    <a:pt x="293242" y="84582"/>
                  </a:lnTo>
                  <a:lnTo>
                    <a:pt x="294258" y="84328"/>
                  </a:lnTo>
                  <a:lnTo>
                    <a:pt x="295020" y="84074"/>
                  </a:lnTo>
                  <a:lnTo>
                    <a:pt x="295655" y="83693"/>
                  </a:lnTo>
                  <a:lnTo>
                    <a:pt x="296163" y="83439"/>
                  </a:lnTo>
                  <a:lnTo>
                    <a:pt x="298939" y="72390"/>
                  </a:lnTo>
                  <a:lnTo>
                    <a:pt x="287781" y="72390"/>
                  </a:lnTo>
                  <a:lnTo>
                    <a:pt x="287203" y="71374"/>
                  </a:lnTo>
                  <a:lnTo>
                    <a:pt x="258995" y="20320"/>
                  </a:lnTo>
                  <a:lnTo>
                    <a:pt x="258571" y="19685"/>
                  </a:lnTo>
                  <a:lnTo>
                    <a:pt x="258063" y="19177"/>
                  </a:lnTo>
                  <a:lnTo>
                    <a:pt x="257682" y="18923"/>
                  </a:lnTo>
                  <a:lnTo>
                    <a:pt x="257175" y="18923"/>
                  </a:lnTo>
                  <a:lnTo>
                    <a:pt x="256666" y="18796"/>
                  </a:lnTo>
                  <a:close/>
                </a:path>
                <a:path w="389254" h="133350">
                  <a:moveTo>
                    <a:pt x="307085" y="9779"/>
                  </a:moveTo>
                  <a:lnTo>
                    <a:pt x="306450" y="9779"/>
                  </a:lnTo>
                  <a:lnTo>
                    <a:pt x="305688" y="9906"/>
                  </a:lnTo>
                  <a:lnTo>
                    <a:pt x="304926" y="9906"/>
                  </a:lnTo>
                  <a:lnTo>
                    <a:pt x="304037" y="10033"/>
                  </a:lnTo>
                  <a:lnTo>
                    <a:pt x="302894" y="10287"/>
                  </a:lnTo>
                  <a:lnTo>
                    <a:pt x="301625" y="10541"/>
                  </a:lnTo>
                  <a:lnTo>
                    <a:pt x="300481" y="10795"/>
                  </a:lnTo>
                  <a:lnTo>
                    <a:pt x="299719" y="10922"/>
                  </a:lnTo>
                  <a:lnTo>
                    <a:pt x="298957" y="11176"/>
                  </a:lnTo>
                  <a:lnTo>
                    <a:pt x="298323" y="11430"/>
                  </a:lnTo>
                  <a:lnTo>
                    <a:pt x="297941" y="11684"/>
                  </a:lnTo>
                  <a:lnTo>
                    <a:pt x="297433" y="11937"/>
                  </a:lnTo>
                  <a:lnTo>
                    <a:pt x="297179" y="12318"/>
                  </a:lnTo>
                  <a:lnTo>
                    <a:pt x="296925" y="12573"/>
                  </a:lnTo>
                  <a:lnTo>
                    <a:pt x="296671" y="13335"/>
                  </a:lnTo>
                  <a:lnTo>
                    <a:pt x="296555" y="14605"/>
                  </a:lnTo>
                  <a:lnTo>
                    <a:pt x="287908" y="71374"/>
                  </a:lnTo>
                  <a:lnTo>
                    <a:pt x="287781" y="72390"/>
                  </a:lnTo>
                  <a:lnTo>
                    <a:pt x="298939" y="72390"/>
                  </a:lnTo>
                  <a:lnTo>
                    <a:pt x="308863" y="14605"/>
                  </a:lnTo>
                  <a:lnTo>
                    <a:pt x="308736" y="10668"/>
                  </a:lnTo>
                  <a:lnTo>
                    <a:pt x="308228" y="10160"/>
                  </a:lnTo>
                  <a:lnTo>
                    <a:pt x="307975" y="10033"/>
                  </a:lnTo>
                  <a:lnTo>
                    <a:pt x="307466" y="9906"/>
                  </a:lnTo>
                  <a:lnTo>
                    <a:pt x="307085" y="9779"/>
                  </a:lnTo>
                  <a:close/>
                </a:path>
                <a:path w="389254" h="133350">
                  <a:moveTo>
                    <a:pt x="359663" y="0"/>
                  </a:moveTo>
                  <a:lnTo>
                    <a:pt x="335152" y="6350"/>
                  </a:lnTo>
                  <a:lnTo>
                    <a:pt x="331215" y="8890"/>
                  </a:lnTo>
                  <a:lnTo>
                    <a:pt x="321055" y="33401"/>
                  </a:lnTo>
                  <a:lnTo>
                    <a:pt x="321309" y="38481"/>
                  </a:lnTo>
                  <a:lnTo>
                    <a:pt x="341756" y="72898"/>
                  </a:lnTo>
                  <a:lnTo>
                    <a:pt x="350392" y="74676"/>
                  </a:lnTo>
                  <a:lnTo>
                    <a:pt x="355345" y="74676"/>
                  </a:lnTo>
                  <a:lnTo>
                    <a:pt x="380425" y="64135"/>
                  </a:lnTo>
                  <a:lnTo>
                    <a:pt x="355726" y="64135"/>
                  </a:lnTo>
                  <a:lnTo>
                    <a:pt x="352298" y="64008"/>
                  </a:lnTo>
                  <a:lnTo>
                    <a:pt x="337438" y="50800"/>
                  </a:lnTo>
                  <a:lnTo>
                    <a:pt x="336168" y="47752"/>
                  </a:lnTo>
                  <a:lnTo>
                    <a:pt x="335279" y="44450"/>
                  </a:lnTo>
                  <a:lnTo>
                    <a:pt x="334644" y="40767"/>
                  </a:lnTo>
                  <a:lnTo>
                    <a:pt x="333882" y="37084"/>
                  </a:lnTo>
                  <a:lnTo>
                    <a:pt x="333765" y="33401"/>
                  </a:lnTo>
                  <a:lnTo>
                    <a:pt x="334263" y="26924"/>
                  </a:lnTo>
                  <a:lnTo>
                    <a:pt x="335025" y="23876"/>
                  </a:lnTo>
                  <a:lnTo>
                    <a:pt x="336295" y="21336"/>
                  </a:lnTo>
                  <a:lnTo>
                    <a:pt x="337565" y="18668"/>
                  </a:lnTo>
                  <a:lnTo>
                    <a:pt x="354583" y="10541"/>
                  </a:lnTo>
                  <a:lnTo>
                    <a:pt x="379842" y="10541"/>
                  </a:lnTo>
                  <a:lnTo>
                    <a:pt x="378459" y="8762"/>
                  </a:lnTo>
                  <a:lnTo>
                    <a:pt x="371982" y="3556"/>
                  </a:lnTo>
                  <a:lnTo>
                    <a:pt x="368300" y="1905"/>
                  </a:lnTo>
                  <a:lnTo>
                    <a:pt x="363981" y="889"/>
                  </a:lnTo>
                  <a:lnTo>
                    <a:pt x="359663" y="0"/>
                  </a:lnTo>
                  <a:close/>
                </a:path>
                <a:path w="389254" h="133350">
                  <a:moveTo>
                    <a:pt x="379842" y="10541"/>
                  </a:moveTo>
                  <a:lnTo>
                    <a:pt x="354583" y="10541"/>
                  </a:lnTo>
                  <a:lnTo>
                    <a:pt x="357885" y="10668"/>
                  </a:lnTo>
                  <a:lnTo>
                    <a:pt x="360806" y="11557"/>
                  </a:lnTo>
                  <a:lnTo>
                    <a:pt x="376427" y="41275"/>
                  </a:lnTo>
                  <a:lnTo>
                    <a:pt x="375919" y="47879"/>
                  </a:lnTo>
                  <a:lnTo>
                    <a:pt x="355726" y="64135"/>
                  </a:lnTo>
                  <a:lnTo>
                    <a:pt x="380425" y="64135"/>
                  </a:lnTo>
                  <a:lnTo>
                    <a:pt x="388365" y="46101"/>
                  </a:lnTo>
                  <a:lnTo>
                    <a:pt x="389000" y="41275"/>
                  </a:lnTo>
                  <a:lnTo>
                    <a:pt x="381126" y="12192"/>
                  </a:lnTo>
                  <a:lnTo>
                    <a:pt x="379842" y="105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306705" cy="1595755"/>
          </a:xfrm>
          <a:custGeom>
            <a:avLst/>
            <a:gdLst/>
            <a:ahLst/>
            <a:cxnLst/>
            <a:rect l="l" t="t" r="r" b="b"/>
            <a:pathLst>
              <a:path w="306705" h="1595755">
                <a:moveTo>
                  <a:pt x="306324" y="0"/>
                </a:moveTo>
                <a:lnTo>
                  <a:pt x="0" y="0"/>
                </a:lnTo>
                <a:lnTo>
                  <a:pt x="0" y="1595627"/>
                </a:lnTo>
                <a:lnTo>
                  <a:pt x="306324" y="1595627"/>
                </a:lnTo>
                <a:lnTo>
                  <a:pt x="30632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11" y="606679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2056" y="262127"/>
            <a:ext cx="2153411" cy="542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4808" y="2510027"/>
            <a:ext cx="5030724" cy="303885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74320" y="32003"/>
            <a:ext cx="7346315" cy="6650990"/>
            <a:chOff x="274320" y="32003"/>
            <a:chExt cx="7346315" cy="66509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0" y="32003"/>
              <a:ext cx="2034539" cy="9128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152" y="175259"/>
              <a:ext cx="5116068" cy="65074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89780" y="242569"/>
              <a:ext cx="3524250" cy="723265"/>
            </a:xfrm>
            <a:custGeom>
              <a:avLst/>
              <a:gdLst/>
              <a:ahLst/>
              <a:cxnLst/>
              <a:rect l="l" t="t" r="r" b="b"/>
              <a:pathLst>
                <a:path w="3524250" h="723265">
                  <a:moveTo>
                    <a:pt x="0" y="0"/>
                  </a:moveTo>
                  <a:lnTo>
                    <a:pt x="2589529" y="445007"/>
                  </a:lnTo>
                  <a:lnTo>
                    <a:pt x="2574795" y="484950"/>
                  </a:lnTo>
                  <a:lnTo>
                    <a:pt x="2570835" y="523638"/>
                  </a:lnTo>
                  <a:lnTo>
                    <a:pt x="2593800" y="595042"/>
                  </a:lnTo>
                  <a:lnTo>
                    <a:pt x="2620008" y="626653"/>
                  </a:lnTo>
                  <a:lnTo>
                    <a:pt x="2655556" y="654802"/>
                  </a:lnTo>
                  <a:lnTo>
                    <a:pt x="2700083" y="678934"/>
                  </a:lnTo>
                  <a:lnTo>
                    <a:pt x="2753233" y="698500"/>
                  </a:lnTo>
                  <a:lnTo>
                    <a:pt x="2798976" y="709895"/>
                  </a:lnTo>
                  <a:lnTo>
                    <a:pt x="2847044" y="717747"/>
                  </a:lnTo>
                  <a:lnTo>
                    <a:pt x="2896936" y="722152"/>
                  </a:lnTo>
                  <a:lnTo>
                    <a:pt x="2948149" y="723206"/>
                  </a:lnTo>
                  <a:lnTo>
                    <a:pt x="3000183" y="721003"/>
                  </a:lnTo>
                  <a:lnTo>
                    <a:pt x="3052535" y="715641"/>
                  </a:lnTo>
                  <a:lnTo>
                    <a:pt x="3104705" y="707215"/>
                  </a:lnTo>
                  <a:lnTo>
                    <a:pt x="3156191" y="695820"/>
                  </a:lnTo>
                  <a:lnTo>
                    <a:pt x="3206490" y="681553"/>
                  </a:lnTo>
                  <a:lnTo>
                    <a:pt x="3255103" y="664509"/>
                  </a:lnTo>
                  <a:lnTo>
                    <a:pt x="3301526" y="644785"/>
                  </a:lnTo>
                  <a:lnTo>
                    <a:pt x="3345260" y="622475"/>
                  </a:lnTo>
                  <a:lnTo>
                    <a:pt x="3385801" y="597676"/>
                  </a:lnTo>
                  <a:lnTo>
                    <a:pt x="3422650" y="570483"/>
                  </a:lnTo>
                  <a:lnTo>
                    <a:pt x="3459136" y="536922"/>
                  </a:lnTo>
                  <a:lnTo>
                    <a:pt x="3487442" y="502746"/>
                  </a:lnTo>
                  <a:lnTo>
                    <a:pt x="3507664" y="468374"/>
                  </a:lnTo>
                  <a:lnTo>
                    <a:pt x="3524241" y="400709"/>
                  </a:lnTo>
                  <a:lnTo>
                    <a:pt x="3520789" y="368252"/>
                  </a:lnTo>
                  <a:lnTo>
                    <a:pt x="3490881" y="308177"/>
                  </a:lnTo>
                  <a:lnTo>
                    <a:pt x="3430946" y="257337"/>
                  </a:lnTo>
                  <a:lnTo>
                    <a:pt x="3389957" y="236425"/>
                  </a:lnTo>
                  <a:lnTo>
                    <a:pt x="3341751" y="219075"/>
                  </a:lnTo>
                  <a:lnTo>
                    <a:pt x="3296031" y="207679"/>
                  </a:lnTo>
                  <a:lnTo>
                    <a:pt x="3247979" y="199827"/>
                  </a:lnTo>
                  <a:lnTo>
                    <a:pt x="3198099" y="195422"/>
                  </a:lnTo>
                  <a:lnTo>
                    <a:pt x="3146893" y="194368"/>
                  </a:lnTo>
                  <a:lnTo>
                    <a:pt x="3094862" y="196571"/>
                  </a:lnTo>
                  <a:lnTo>
                    <a:pt x="3042511" y="201933"/>
                  </a:lnTo>
                  <a:lnTo>
                    <a:pt x="2990342" y="210359"/>
                  </a:lnTo>
                  <a:lnTo>
                    <a:pt x="2938856" y="221754"/>
                  </a:lnTo>
                  <a:lnTo>
                    <a:pt x="2888558" y="236021"/>
                  </a:lnTo>
                  <a:lnTo>
                    <a:pt x="2839949" y="253065"/>
                  </a:lnTo>
                  <a:lnTo>
                    <a:pt x="2793532" y="272789"/>
                  </a:lnTo>
                  <a:lnTo>
                    <a:pt x="2749810" y="295099"/>
                  </a:lnTo>
                  <a:lnTo>
                    <a:pt x="2709285" y="319898"/>
                  </a:lnTo>
                  <a:lnTo>
                    <a:pt x="2672461" y="347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9780" y="242569"/>
              <a:ext cx="3524250" cy="723265"/>
            </a:xfrm>
            <a:custGeom>
              <a:avLst/>
              <a:gdLst/>
              <a:ahLst/>
              <a:cxnLst/>
              <a:rect l="l" t="t" r="r" b="b"/>
              <a:pathLst>
                <a:path w="3524250" h="723265">
                  <a:moveTo>
                    <a:pt x="0" y="0"/>
                  </a:moveTo>
                  <a:lnTo>
                    <a:pt x="2672461" y="347090"/>
                  </a:lnTo>
                  <a:lnTo>
                    <a:pt x="2709285" y="319898"/>
                  </a:lnTo>
                  <a:lnTo>
                    <a:pt x="2749810" y="295099"/>
                  </a:lnTo>
                  <a:lnTo>
                    <a:pt x="2793532" y="272789"/>
                  </a:lnTo>
                  <a:lnTo>
                    <a:pt x="2839949" y="253065"/>
                  </a:lnTo>
                  <a:lnTo>
                    <a:pt x="2888558" y="236021"/>
                  </a:lnTo>
                  <a:lnTo>
                    <a:pt x="2938856" y="221754"/>
                  </a:lnTo>
                  <a:lnTo>
                    <a:pt x="2990342" y="210359"/>
                  </a:lnTo>
                  <a:lnTo>
                    <a:pt x="3042511" y="201933"/>
                  </a:lnTo>
                  <a:lnTo>
                    <a:pt x="3094862" y="196571"/>
                  </a:lnTo>
                  <a:lnTo>
                    <a:pt x="3146893" y="194368"/>
                  </a:lnTo>
                  <a:lnTo>
                    <a:pt x="3198099" y="195422"/>
                  </a:lnTo>
                  <a:lnTo>
                    <a:pt x="3247979" y="199827"/>
                  </a:lnTo>
                  <a:lnTo>
                    <a:pt x="3296031" y="207679"/>
                  </a:lnTo>
                  <a:lnTo>
                    <a:pt x="3341751" y="219075"/>
                  </a:lnTo>
                  <a:lnTo>
                    <a:pt x="3389957" y="236425"/>
                  </a:lnTo>
                  <a:lnTo>
                    <a:pt x="3430946" y="257337"/>
                  </a:lnTo>
                  <a:lnTo>
                    <a:pt x="3464619" y="281394"/>
                  </a:lnTo>
                  <a:lnTo>
                    <a:pt x="3509637" y="337269"/>
                  </a:lnTo>
                  <a:lnTo>
                    <a:pt x="3524241" y="400709"/>
                  </a:lnTo>
                  <a:lnTo>
                    <a:pt x="3519899" y="434222"/>
                  </a:lnTo>
                  <a:lnTo>
                    <a:pt x="3487442" y="502746"/>
                  </a:lnTo>
                  <a:lnTo>
                    <a:pt x="3459136" y="536922"/>
                  </a:lnTo>
                  <a:lnTo>
                    <a:pt x="3422650" y="570483"/>
                  </a:lnTo>
                  <a:lnTo>
                    <a:pt x="3385801" y="597676"/>
                  </a:lnTo>
                  <a:lnTo>
                    <a:pt x="3345260" y="622475"/>
                  </a:lnTo>
                  <a:lnTo>
                    <a:pt x="3301526" y="644785"/>
                  </a:lnTo>
                  <a:lnTo>
                    <a:pt x="3255103" y="664509"/>
                  </a:lnTo>
                  <a:lnTo>
                    <a:pt x="3206490" y="681553"/>
                  </a:lnTo>
                  <a:lnTo>
                    <a:pt x="3156191" y="695820"/>
                  </a:lnTo>
                  <a:lnTo>
                    <a:pt x="3104705" y="707215"/>
                  </a:lnTo>
                  <a:lnTo>
                    <a:pt x="3052535" y="715641"/>
                  </a:lnTo>
                  <a:lnTo>
                    <a:pt x="3000183" y="721003"/>
                  </a:lnTo>
                  <a:lnTo>
                    <a:pt x="2948149" y="723206"/>
                  </a:lnTo>
                  <a:lnTo>
                    <a:pt x="2896936" y="722152"/>
                  </a:lnTo>
                  <a:lnTo>
                    <a:pt x="2847044" y="717747"/>
                  </a:lnTo>
                  <a:lnTo>
                    <a:pt x="2798976" y="709895"/>
                  </a:lnTo>
                  <a:lnTo>
                    <a:pt x="2753233" y="698500"/>
                  </a:lnTo>
                  <a:lnTo>
                    <a:pt x="2700083" y="678934"/>
                  </a:lnTo>
                  <a:lnTo>
                    <a:pt x="2655556" y="654802"/>
                  </a:lnTo>
                  <a:lnTo>
                    <a:pt x="2620008" y="626653"/>
                  </a:lnTo>
                  <a:lnTo>
                    <a:pt x="2593800" y="595042"/>
                  </a:lnTo>
                  <a:lnTo>
                    <a:pt x="2577289" y="560520"/>
                  </a:lnTo>
                  <a:lnTo>
                    <a:pt x="2570835" y="523638"/>
                  </a:lnTo>
                  <a:lnTo>
                    <a:pt x="2574795" y="484950"/>
                  </a:lnTo>
                  <a:lnTo>
                    <a:pt x="2589529" y="44500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3851" y="652145"/>
              <a:ext cx="389255" cy="133350"/>
            </a:xfrm>
            <a:custGeom>
              <a:avLst/>
              <a:gdLst/>
              <a:ahLst/>
              <a:cxnLst/>
              <a:rect l="l" t="t" r="r" b="b"/>
              <a:pathLst>
                <a:path w="389254" h="133350">
                  <a:moveTo>
                    <a:pt x="14604" y="35940"/>
                  </a:moveTo>
                  <a:lnTo>
                    <a:pt x="12319" y="35940"/>
                  </a:lnTo>
                  <a:lnTo>
                    <a:pt x="4699" y="37337"/>
                  </a:lnTo>
                  <a:lnTo>
                    <a:pt x="0" y="41782"/>
                  </a:lnTo>
                  <a:lnTo>
                    <a:pt x="380" y="43687"/>
                  </a:lnTo>
                  <a:lnTo>
                    <a:pt x="15748" y="131190"/>
                  </a:lnTo>
                  <a:lnTo>
                    <a:pt x="15875" y="131571"/>
                  </a:lnTo>
                  <a:lnTo>
                    <a:pt x="16001" y="131825"/>
                  </a:lnTo>
                  <a:lnTo>
                    <a:pt x="16255" y="132079"/>
                  </a:lnTo>
                  <a:lnTo>
                    <a:pt x="16509" y="132460"/>
                  </a:lnTo>
                  <a:lnTo>
                    <a:pt x="16891" y="132587"/>
                  </a:lnTo>
                  <a:lnTo>
                    <a:pt x="17399" y="132714"/>
                  </a:lnTo>
                  <a:lnTo>
                    <a:pt x="17906" y="132714"/>
                  </a:lnTo>
                  <a:lnTo>
                    <a:pt x="18542" y="132841"/>
                  </a:lnTo>
                  <a:lnTo>
                    <a:pt x="19430" y="132841"/>
                  </a:lnTo>
                  <a:lnTo>
                    <a:pt x="20193" y="132714"/>
                  </a:lnTo>
                  <a:lnTo>
                    <a:pt x="21208" y="132587"/>
                  </a:lnTo>
                  <a:lnTo>
                    <a:pt x="27304" y="130937"/>
                  </a:lnTo>
                  <a:lnTo>
                    <a:pt x="27813" y="130682"/>
                  </a:lnTo>
                  <a:lnTo>
                    <a:pt x="28067" y="130428"/>
                  </a:lnTo>
                  <a:lnTo>
                    <a:pt x="28194" y="130047"/>
                  </a:lnTo>
                  <a:lnTo>
                    <a:pt x="28448" y="129666"/>
                  </a:lnTo>
                  <a:lnTo>
                    <a:pt x="28448" y="128904"/>
                  </a:lnTo>
                  <a:lnTo>
                    <a:pt x="18288" y="71754"/>
                  </a:lnTo>
                  <a:lnTo>
                    <a:pt x="17018" y="64515"/>
                  </a:lnTo>
                  <a:lnTo>
                    <a:pt x="16255" y="60832"/>
                  </a:lnTo>
                  <a:lnTo>
                    <a:pt x="15621" y="57150"/>
                  </a:lnTo>
                  <a:lnTo>
                    <a:pt x="14858" y="53593"/>
                  </a:lnTo>
                  <a:lnTo>
                    <a:pt x="14224" y="50037"/>
                  </a:lnTo>
                  <a:lnTo>
                    <a:pt x="29385" y="50037"/>
                  </a:lnTo>
                  <a:lnTo>
                    <a:pt x="23114" y="42037"/>
                  </a:lnTo>
                  <a:lnTo>
                    <a:pt x="15621" y="36067"/>
                  </a:lnTo>
                  <a:lnTo>
                    <a:pt x="14604" y="35940"/>
                  </a:lnTo>
                  <a:close/>
                </a:path>
                <a:path w="389254" h="133350">
                  <a:moveTo>
                    <a:pt x="29385" y="50037"/>
                  </a:moveTo>
                  <a:lnTo>
                    <a:pt x="14350" y="50037"/>
                  </a:lnTo>
                  <a:lnTo>
                    <a:pt x="16128" y="52704"/>
                  </a:lnTo>
                  <a:lnTo>
                    <a:pt x="18161" y="55371"/>
                  </a:lnTo>
                  <a:lnTo>
                    <a:pt x="22225" y="60959"/>
                  </a:lnTo>
                  <a:lnTo>
                    <a:pt x="24256" y="63626"/>
                  </a:lnTo>
                  <a:lnTo>
                    <a:pt x="26289" y="66166"/>
                  </a:lnTo>
                  <a:lnTo>
                    <a:pt x="64770" y="115062"/>
                  </a:lnTo>
                  <a:lnTo>
                    <a:pt x="73532" y="122554"/>
                  </a:lnTo>
                  <a:lnTo>
                    <a:pt x="74549" y="122554"/>
                  </a:lnTo>
                  <a:lnTo>
                    <a:pt x="75692" y="122681"/>
                  </a:lnTo>
                  <a:lnTo>
                    <a:pt x="76834" y="122681"/>
                  </a:lnTo>
                  <a:lnTo>
                    <a:pt x="78104" y="122427"/>
                  </a:lnTo>
                  <a:lnTo>
                    <a:pt x="82930" y="121538"/>
                  </a:lnTo>
                  <a:lnTo>
                    <a:pt x="86868" y="117855"/>
                  </a:lnTo>
                  <a:lnTo>
                    <a:pt x="86823" y="115062"/>
                  </a:lnTo>
                  <a:lnTo>
                    <a:pt x="85150" y="105537"/>
                  </a:lnTo>
                  <a:lnTo>
                    <a:pt x="72263" y="105537"/>
                  </a:lnTo>
                  <a:lnTo>
                    <a:pt x="70739" y="103377"/>
                  </a:lnTo>
                  <a:lnTo>
                    <a:pt x="67691" y="99313"/>
                  </a:lnTo>
                  <a:lnTo>
                    <a:pt x="66167" y="97154"/>
                  </a:lnTo>
                  <a:lnTo>
                    <a:pt x="64516" y="95122"/>
                  </a:lnTo>
                  <a:lnTo>
                    <a:pt x="62992" y="92963"/>
                  </a:lnTo>
                  <a:lnTo>
                    <a:pt x="58039" y="86487"/>
                  </a:lnTo>
                  <a:lnTo>
                    <a:pt x="56261" y="84327"/>
                  </a:lnTo>
                  <a:lnTo>
                    <a:pt x="29385" y="50037"/>
                  </a:lnTo>
                  <a:close/>
                </a:path>
                <a:path w="389254" h="133350">
                  <a:moveTo>
                    <a:pt x="68706" y="26034"/>
                  </a:moveTo>
                  <a:lnTo>
                    <a:pt x="67818" y="26162"/>
                  </a:lnTo>
                  <a:lnTo>
                    <a:pt x="66928" y="26162"/>
                  </a:lnTo>
                  <a:lnTo>
                    <a:pt x="66040" y="26288"/>
                  </a:lnTo>
                  <a:lnTo>
                    <a:pt x="64897" y="26542"/>
                  </a:lnTo>
                  <a:lnTo>
                    <a:pt x="63500" y="26669"/>
                  </a:lnTo>
                  <a:lnTo>
                    <a:pt x="62483" y="26924"/>
                  </a:lnTo>
                  <a:lnTo>
                    <a:pt x="60959" y="27431"/>
                  </a:lnTo>
                  <a:lnTo>
                    <a:pt x="60325" y="27685"/>
                  </a:lnTo>
                  <a:lnTo>
                    <a:pt x="59944" y="28066"/>
                  </a:lnTo>
                  <a:lnTo>
                    <a:pt x="59436" y="28320"/>
                  </a:lnTo>
                  <a:lnTo>
                    <a:pt x="59181" y="28701"/>
                  </a:lnTo>
                  <a:lnTo>
                    <a:pt x="58927" y="28955"/>
                  </a:lnTo>
                  <a:lnTo>
                    <a:pt x="58800" y="29971"/>
                  </a:lnTo>
                  <a:lnTo>
                    <a:pt x="67945" y="81406"/>
                  </a:lnTo>
                  <a:lnTo>
                    <a:pt x="68579" y="85343"/>
                  </a:lnTo>
                  <a:lnTo>
                    <a:pt x="69342" y="89280"/>
                  </a:lnTo>
                  <a:lnTo>
                    <a:pt x="70866" y="97662"/>
                  </a:lnTo>
                  <a:lnTo>
                    <a:pt x="72390" y="105537"/>
                  </a:lnTo>
                  <a:lnTo>
                    <a:pt x="85150" y="105537"/>
                  </a:lnTo>
                  <a:lnTo>
                    <a:pt x="71545" y="28066"/>
                  </a:lnTo>
                  <a:lnTo>
                    <a:pt x="69342" y="26162"/>
                  </a:lnTo>
                  <a:lnTo>
                    <a:pt x="68706" y="26034"/>
                  </a:lnTo>
                  <a:close/>
                </a:path>
                <a:path w="389254" h="133350">
                  <a:moveTo>
                    <a:pt x="109981" y="44576"/>
                  </a:moveTo>
                  <a:lnTo>
                    <a:pt x="109347" y="44576"/>
                  </a:lnTo>
                  <a:lnTo>
                    <a:pt x="108584" y="44703"/>
                  </a:lnTo>
                  <a:lnTo>
                    <a:pt x="107823" y="44703"/>
                  </a:lnTo>
                  <a:lnTo>
                    <a:pt x="106806" y="44830"/>
                  </a:lnTo>
                  <a:lnTo>
                    <a:pt x="104521" y="45338"/>
                  </a:lnTo>
                  <a:lnTo>
                    <a:pt x="103504" y="45465"/>
                  </a:lnTo>
                  <a:lnTo>
                    <a:pt x="101980" y="45974"/>
                  </a:lnTo>
                  <a:lnTo>
                    <a:pt x="101346" y="46227"/>
                  </a:lnTo>
                  <a:lnTo>
                    <a:pt x="100965" y="46481"/>
                  </a:lnTo>
                  <a:lnTo>
                    <a:pt x="100456" y="46735"/>
                  </a:lnTo>
                  <a:lnTo>
                    <a:pt x="100202" y="47116"/>
                  </a:lnTo>
                  <a:lnTo>
                    <a:pt x="99949" y="47625"/>
                  </a:lnTo>
                  <a:lnTo>
                    <a:pt x="99949" y="48387"/>
                  </a:lnTo>
                  <a:lnTo>
                    <a:pt x="107081" y="88518"/>
                  </a:lnTo>
                  <a:lnTo>
                    <a:pt x="107823" y="93217"/>
                  </a:lnTo>
                  <a:lnTo>
                    <a:pt x="115950" y="108457"/>
                  </a:lnTo>
                  <a:lnTo>
                    <a:pt x="118237" y="110743"/>
                  </a:lnTo>
                  <a:lnTo>
                    <a:pt x="121030" y="112267"/>
                  </a:lnTo>
                  <a:lnTo>
                    <a:pt x="124205" y="113156"/>
                  </a:lnTo>
                  <a:lnTo>
                    <a:pt x="127507" y="114172"/>
                  </a:lnTo>
                  <a:lnTo>
                    <a:pt x="131318" y="114172"/>
                  </a:lnTo>
                  <a:lnTo>
                    <a:pt x="139573" y="112775"/>
                  </a:lnTo>
                  <a:lnTo>
                    <a:pt x="143128" y="111125"/>
                  </a:lnTo>
                  <a:lnTo>
                    <a:pt x="149732" y="106044"/>
                  </a:lnTo>
                  <a:lnTo>
                    <a:pt x="152360" y="102996"/>
                  </a:lnTo>
                  <a:lnTo>
                    <a:pt x="134112" y="102996"/>
                  </a:lnTo>
                  <a:lnTo>
                    <a:pt x="131952" y="102869"/>
                  </a:lnTo>
                  <a:lnTo>
                    <a:pt x="121412" y="93852"/>
                  </a:lnTo>
                  <a:lnTo>
                    <a:pt x="120396" y="91566"/>
                  </a:lnTo>
                  <a:lnTo>
                    <a:pt x="119608" y="88391"/>
                  </a:lnTo>
                  <a:lnTo>
                    <a:pt x="118872" y="84708"/>
                  </a:lnTo>
                  <a:lnTo>
                    <a:pt x="112141" y="46227"/>
                  </a:lnTo>
                  <a:lnTo>
                    <a:pt x="112014" y="45846"/>
                  </a:lnTo>
                  <a:lnTo>
                    <a:pt x="111887" y="45592"/>
                  </a:lnTo>
                  <a:lnTo>
                    <a:pt x="111378" y="45084"/>
                  </a:lnTo>
                  <a:lnTo>
                    <a:pt x="110998" y="44957"/>
                  </a:lnTo>
                  <a:lnTo>
                    <a:pt x="110490" y="44830"/>
                  </a:lnTo>
                  <a:lnTo>
                    <a:pt x="109981" y="44576"/>
                  </a:lnTo>
                  <a:close/>
                </a:path>
                <a:path w="389254" h="133350">
                  <a:moveTo>
                    <a:pt x="167201" y="97535"/>
                  </a:moveTo>
                  <a:lnTo>
                    <a:pt x="155955" y="97535"/>
                  </a:lnTo>
                  <a:lnTo>
                    <a:pt x="157479" y="106299"/>
                  </a:lnTo>
                  <a:lnTo>
                    <a:pt x="157606" y="106933"/>
                  </a:lnTo>
                  <a:lnTo>
                    <a:pt x="158369" y="107695"/>
                  </a:lnTo>
                  <a:lnTo>
                    <a:pt x="158876" y="107822"/>
                  </a:lnTo>
                  <a:lnTo>
                    <a:pt x="159257" y="107950"/>
                  </a:lnTo>
                  <a:lnTo>
                    <a:pt x="161290" y="107950"/>
                  </a:lnTo>
                  <a:lnTo>
                    <a:pt x="162178" y="107822"/>
                  </a:lnTo>
                  <a:lnTo>
                    <a:pt x="163322" y="107568"/>
                  </a:lnTo>
                  <a:lnTo>
                    <a:pt x="164338" y="107441"/>
                  </a:lnTo>
                  <a:lnTo>
                    <a:pt x="165226" y="107187"/>
                  </a:lnTo>
                  <a:lnTo>
                    <a:pt x="165989" y="106933"/>
                  </a:lnTo>
                  <a:lnTo>
                    <a:pt x="166624" y="106806"/>
                  </a:lnTo>
                  <a:lnTo>
                    <a:pt x="167640" y="106299"/>
                  </a:lnTo>
                  <a:lnTo>
                    <a:pt x="168275" y="105663"/>
                  </a:lnTo>
                  <a:lnTo>
                    <a:pt x="168401" y="105409"/>
                  </a:lnTo>
                  <a:lnTo>
                    <a:pt x="168401" y="104393"/>
                  </a:lnTo>
                  <a:lnTo>
                    <a:pt x="167201" y="97535"/>
                  </a:lnTo>
                  <a:close/>
                </a:path>
                <a:path w="389254" h="133350">
                  <a:moveTo>
                    <a:pt x="154686" y="36702"/>
                  </a:moveTo>
                  <a:lnTo>
                    <a:pt x="154050" y="36702"/>
                  </a:lnTo>
                  <a:lnTo>
                    <a:pt x="153289" y="36829"/>
                  </a:lnTo>
                  <a:lnTo>
                    <a:pt x="152526" y="36829"/>
                  </a:lnTo>
                  <a:lnTo>
                    <a:pt x="151511" y="36956"/>
                  </a:lnTo>
                  <a:lnTo>
                    <a:pt x="150368" y="37210"/>
                  </a:lnTo>
                  <a:lnTo>
                    <a:pt x="149098" y="37464"/>
                  </a:lnTo>
                  <a:lnTo>
                    <a:pt x="148081" y="37591"/>
                  </a:lnTo>
                  <a:lnTo>
                    <a:pt x="147447" y="37845"/>
                  </a:lnTo>
                  <a:lnTo>
                    <a:pt x="146684" y="37972"/>
                  </a:lnTo>
                  <a:lnTo>
                    <a:pt x="146050" y="38226"/>
                  </a:lnTo>
                  <a:lnTo>
                    <a:pt x="145669" y="38607"/>
                  </a:lnTo>
                  <a:lnTo>
                    <a:pt x="145161" y="38862"/>
                  </a:lnTo>
                  <a:lnTo>
                    <a:pt x="144906" y="39242"/>
                  </a:lnTo>
                  <a:lnTo>
                    <a:pt x="144652" y="39750"/>
                  </a:lnTo>
                  <a:lnTo>
                    <a:pt x="144652" y="40512"/>
                  </a:lnTo>
                  <a:lnTo>
                    <a:pt x="152780" y="86613"/>
                  </a:lnTo>
                  <a:lnTo>
                    <a:pt x="150114" y="91439"/>
                  </a:lnTo>
                  <a:lnTo>
                    <a:pt x="147574" y="95122"/>
                  </a:lnTo>
                  <a:lnTo>
                    <a:pt x="142240" y="100456"/>
                  </a:lnTo>
                  <a:lnTo>
                    <a:pt x="139446" y="102107"/>
                  </a:lnTo>
                  <a:lnTo>
                    <a:pt x="134112" y="102996"/>
                  </a:lnTo>
                  <a:lnTo>
                    <a:pt x="152360" y="102996"/>
                  </a:lnTo>
                  <a:lnTo>
                    <a:pt x="152907" y="102362"/>
                  </a:lnTo>
                  <a:lnTo>
                    <a:pt x="155955" y="97535"/>
                  </a:lnTo>
                  <a:lnTo>
                    <a:pt x="167201" y="97535"/>
                  </a:lnTo>
                  <a:lnTo>
                    <a:pt x="156889" y="38607"/>
                  </a:lnTo>
                  <a:lnTo>
                    <a:pt x="155194" y="36956"/>
                  </a:lnTo>
                  <a:lnTo>
                    <a:pt x="154686" y="36702"/>
                  </a:lnTo>
                  <a:close/>
                </a:path>
                <a:path w="389254" h="133350">
                  <a:moveTo>
                    <a:pt x="211708" y="25272"/>
                  </a:moveTo>
                  <a:lnTo>
                    <a:pt x="206501" y="26162"/>
                  </a:lnTo>
                  <a:lnTo>
                    <a:pt x="201675" y="27050"/>
                  </a:lnTo>
                  <a:lnTo>
                    <a:pt x="197484" y="28701"/>
                  </a:lnTo>
                  <a:lnTo>
                    <a:pt x="193928" y="31114"/>
                  </a:lnTo>
                  <a:lnTo>
                    <a:pt x="190246" y="33400"/>
                  </a:lnTo>
                  <a:lnTo>
                    <a:pt x="187325" y="36449"/>
                  </a:lnTo>
                  <a:lnTo>
                    <a:pt x="184934" y="40512"/>
                  </a:lnTo>
                  <a:lnTo>
                    <a:pt x="183006" y="43687"/>
                  </a:lnTo>
                  <a:lnTo>
                    <a:pt x="181482" y="47878"/>
                  </a:lnTo>
                  <a:lnTo>
                    <a:pt x="180363" y="56387"/>
                  </a:lnTo>
                  <a:lnTo>
                    <a:pt x="180340" y="62737"/>
                  </a:lnTo>
                  <a:lnTo>
                    <a:pt x="181355" y="68325"/>
                  </a:lnTo>
                  <a:lnTo>
                    <a:pt x="182372" y="74294"/>
                  </a:lnTo>
                  <a:lnTo>
                    <a:pt x="194564" y="93725"/>
                  </a:lnTo>
                  <a:lnTo>
                    <a:pt x="197866" y="96265"/>
                  </a:lnTo>
                  <a:lnTo>
                    <a:pt x="201675" y="97916"/>
                  </a:lnTo>
                  <a:lnTo>
                    <a:pt x="205994" y="98678"/>
                  </a:lnTo>
                  <a:lnTo>
                    <a:pt x="210312" y="99567"/>
                  </a:lnTo>
                  <a:lnTo>
                    <a:pt x="215265" y="99440"/>
                  </a:lnTo>
                  <a:lnTo>
                    <a:pt x="220599" y="98425"/>
                  </a:lnTo>
                  <a:lnTo>
                    <a:pt x="223774" y="97916"/>
                  </a:lnTo>
                  <a:lnTo>
                    <a:pt x="226695" y="97154"/>
                  </a:lnTo>
                  <a:lnTo>
                    <a:pt x="229362" y="96265"/>
                  </a:lnTo>
                  <a:lnTo>
                    <a:pt x="232028" y="95250"/>
                  </a:lnTo>
                  <a:lnTo>
                    <a:pt x="234442" y="94360"/>
                  </a:lnTo>
                  <a:lnTo>
                    <a:pt x="236347" y="93344"/>
                  </a:lnTo>
                  <a:lnTo>
                    <a:pt x="238378" y="92455"/>
                  </a:lnTo>
                  <a:lnTo>
                    <a:pt x="240029" y="91439"/>
                  </a:lnTo>
                  <a:lnTo>
                    <a:pt x="241173" y="90677"/>
                  </a:lnTo>
                  <a:lnTo>
                    <a:pt x="242443" y="89788"/>
                  </a:lnTo>
                  <a:lnTo>
                    <a:pt x="243077" y="89280"/>
                  </a:lnTo>
                  <a:lnTo>
                    <a:pt x="212598" y="89153"/>
                  </a:lnTo>
                  <a:lnTo>
                    <a:pt x="206755" y="87883"/>
                  </a:lnTo>
                  <a:lnTo>
                    <a:pt x="194309" y="68325"/>
                  </a:lnTo>
                  <a:lnTo>
                    <a:pt x="237744" y="60578"/>
                  </a:lnTo>
                  <a:lnTo>
                    <a:pt x="238887" y="60451"/>
                  </a:lnTo>
                  <a:lnTo>
                    <a:pt x="239902" y="59816"/>
                  </a:lnTo>
                  <a:lnTo>
                    <a:pt x="240233" y="59435"/>
                  </a:lnTo>
                  <a:lnTo>
                    <a:pt x="192658" y="59435"/>
                  </a:lnTo>
                  <a:lnTo>
                    <a:pt x="192386" y="57530"/>
                  </a:lnTo>
                  <a:lnTo>
                    <a:pt x="192277" y="54101"/>
                  </a:lnTo>
                  <a:lnTo>
                    <a:pt x="192786" y="51434"/>
                  </a:lnTo>
                  <a:lnTo>
                    <a:pt x="193167" y="48767"/>
                  </a:lnTo>
                  <a:lnTo>
                    <a:pt x="213487" y="34797"/>
                  </a:lnTo>
                  <a:lnTo>
                    <a:pt x="233875" y="34797"/>
                  </a:lnTo>
                  <a:lnTo>
                    <a:pt x="233172" y="33908"/>
                  </a:lnTo>
                  <a:lnTo>
                    <a:pt x="227583" y="29082"/>
                  </a:lnTo>
                  <a:lnTo>
                    <a:pt x="224154" y="27431"/>
                  </a:lnTo>
                  <a:lnTo>
                    <a:pt x="216280" y="25400"/>
                  </a:lnTo>
                  <a:lnTo>
                    <a:pt x="211708" y="25272"/>
                  </a:lnTo>
                  <a:close/>
                </a:path>
                <a:path w="389254" h="133350">
                  <a:moveTo>
                    <a:pt x="241300" y="79501"/>
                  </a:moveTo>
                  <a:lnTo>
                    <a:pt x="240919" y="79628"/>
                  </a:lnTo>
                  <a:lnTo>
                    <a:pt x="240411" y="79755"/>
                  </a:lnTo>
                  <a:lnTo>
                    <a:pt x="239522" y="80137"/>
                  </a:lnTo>
                  <a:lnTo>
                    <a:pt x="238505" y="80899"/>
                  </a:lnTo>
                  <a:lnTo>
                    <a:pt x="236093" y="82422"/>
                  </a:lnTo>
                  <a:lnTo>
                    <a:pt x="234442" y="83312"/>
                  </a:lnTo>
                  <a:lnTo>
                    <a:pt x="232664" y="84327"/>
                  </a:lnTo>
                  <a:lnTo>
                    <a:pt x="228346" y="86232"/>
                  </a:lnTo>
                  <a:lnTo>
                    <a:pt x="225932" y="87121"/>
                  </a:lnTo>
                  <a:lnTo>
                    <a:pt x="223139" y="87883"/>
                  </a:lnTo>
                  <a:lnTo>
                    <a:pt x="220091" y="88391"/>
                  </a:lnTo>
                  <a:lnTo>
                    <a:pt x="216026" y="89153"/>
                  </a:lnTo>
                  <a:lnTo>
                    <a:pt x="243162" y="89153"/>
                  </a:lnTo>
                  <a:lnTo>
                    <a:pt x="243331" y="88900"/>
                  </a:lnTo>
                  <a:lnTo>
                    <a:pt x="243586" y="88645"/>
                  </a:lnTo>
                  <a:lnTo>
                    <a:pt x="243713" y="88264"/>
                  </a:lnTo>
                  <a:lnTo>
                    <a:pt x="243840" y="88010"/>
                  </a:lnTo>
                  <a:lnTo>
                    <a:pt x="244094" y="87249"/>
                  </a:lnTo>
                  <a:lnTo>
                    <a:pt x="243967" y="85089"/>
                  </a:lnTo>
                  <a:lnTo>
                    <a:pt x="243840" y="83946"/>
                  </a:lnTo>
                  <a:lnTo>
                    <a:pt x="243586" y="83057"/>
                  </a:lnTo>
                  <a:lnTo>
                    <a:pt x="243458" y="82295"/>
                  </a:lnTo>
                  <a:lnTo>
                    <a:pt x="243331" y="81787"/>
                  </a:lnTo>
                  <a:lnTo>
                    <a:pt x="243077" y="81152"/>
                  </a:lnTo>
                  <a:lnTo>
                    <a:pt x="242950" y="80644"/>
                  </a:lnTo>
                  <a:lnTo>
                    <a:pt x="242697" y="80390"/>
                  </a:lnTo>
                  <a:lnTo>
                    <a:pt x="242443" y="80009"/>
                  </a:lnTo>
                  <a:lnTo>
                    <a:pt x="241680" y="79628"/>
                  </a:lnTo>
                  <a:lnTo>
                    <a:pt x="241300" y="79501"/>
                  </a:lnTo>
                  <a:close/>
                </a:path>
                <a:path w="389254" h="133350">
                  <a:moveTo>
                    <a:pt x="233875" y="34797"/>
                  </a:moveTo>
                  <a:lnTo>
                    <a:pt x="213487" y="34797"/>
                  </a:lnTo>
                  <a:lnTo>
                    <a:pt x="218186" y="35813"/>
                  </a:lnTo>
                  <a:lnTo>
                    <a:pt x="221742" y="38862"/>
                  </a:lnTo>
                  <a:lnTo>
                    <a:pt x="225425" y="41909"/>
                  </a:lnTo>
                  <a:lnTo>
                    <a:pt x="227711" y="46735"/>
                  </a:lnTo>
                  <a:lnTo>
                    <a:pt x="228726" y="53085"/>
                  </a:lnTo>
                  <a:lnTo>
                    <a:pt x="192658" y="59435"/>
                  </a:lnTo>
                  <a:lnTo>
                    <a:pt x="240233" y="59435"/>
                  </a:lnTo>
                  <a:lnTo>
                    <a:pt x="241553" y="57912"/>
                  </a:lnTo>
                  <a:lnTo>
                    <a:pt x="241807" y="56387"/>
                  </a:lnTo>
                  <a:lnTo>
                    <a:pt x="241359" y="54101"/>
                  </a:lnTo>
                  <a:lnTo>
                    <a:pt x="240283" y="48005"/>
                  </a:lnTo>
                  <a:lnTo>
                    <a:pt x="239014" y="44068"/>
                  </a:lnTo>
                  <a:lnTo>
                    <a:pt x="237059" y="40131"/>
                  </a:lnTo>
                  <a:lnTo>
                    <a:pt x="235584" y="36956"/>
                  </a:lnTo>
                  <a:lnTo>
                    <a:pt x="233875" y="34797"/>
                  </a:lnTo>
                  <a:close/>
                </a:path>
                <a:path w="389254" h="133350">
                  <a:moveTo>
                    <a:pt x="256667" y="18795"/>
                  </a:moveTo>
                  <a:lnTo>
                    <a:pt x="255143" y="18795"/>
                  </a:lnTo>
                  <a:lnTo>
                    <a:pt x="254253" y="18922"/>
                  </a:lnTo>
                  <a:lnTo>
                    <a:pt x="253111" y="19050"/>
                  </a:lnTo>
                  <a:lnTo>
                    <a:pt x="251714" y="19303"/>
                  </a:lnTo>
                  <a:lnTo>
                    <a:pt x="250571" y="19557"/>
                  </a:lnTo>
                  <a:lnTo>
                    <a:pt x="249681" y="19684"/>
                  </a:lnTo>
                  <a:lnTo>
                    <a:pt x="248920" y="19938"/>
                  </a:lnTo>
                  <a:lnTo>
                    <a:pt x="248157" y="20065"/>
                  </a:lnTo>
                  <a:lnTo>
                    <a:pt x="247523" y="20319"/>
                  </a:lnTo>
                  <a:lnTo>
                    <a:pt x="246379" y="21081"/>
                  </a:lnTo>
                  <a:lnTo>
                    <a:pt x="246252" y="22605"/>
                  </a:lnTo>
                  <a:lnTo>
                    <a:pt x="246379" y="23240"/>
                  </a:lnTo>
                  <a:lnTo>
                    <a:pt x="246506" y="23621"/>
                  </a:lnTo>
                  <a:lnTo>
                    <a:pt x="246761" y="24002"/>
                  </a:lnTo>
                  <a:lnTo>
                    <a:pt x="246888" y="24383"/>
                  </a:lnTo>
                  <a:lnTo>
                    <a:pt x="281008" y="84327"/>
                  </a:lnTo>
                  <a:lnTo>
                    <a:pt x="283464" y="85851"/>
                  </a:lnTo>
                  <a:lnTo>
                    <a:pt x="286003" y="85851"/>
                  </a:lnTo>
                  <a:lnTo>
                    <a:pt x="295655" y="83692"/>
                  </a:lnTo>
                  <a:lnTo>
                    <a:pt x="296291" y="83438"/>
                  </a:lnTo>
                  <a:lnTo>
                    <a:pt x="296672" y="83057"/>
                  </a:lnTo>
                  <a:lnTo>
                    <a:pt x="297179" y="82295"/>
                  </a:lnTo>
                  <a:lnTo>
                    <a:pt x="297433" y="81787"/>
                  </a:lnTo>
                  <a:lnTo>
                    <a:pt x="297433" y="81279"/>
                  </a:lnTo>
                  <a:lnTo>
                    <a:pt x="298974" y="72389"/>
                  </a:lnTo>
                  <a:lnTo>
                    <a:pt x="287781" y="72389"/>
                  </a:lnTo>
                  <a:lnTo>
                    <a:pt x="287330" y="71374"/>
                  </a:lnTo>
                  <a:lnTo>
                    <a:pt x="259122" y="20319"/>
                  </a:lnTo>
                  <a:lnTo>
                    <a:pt x="258699" y="19684"/>
                  </a:lnTo>
                  <a:lnTo>
                    <a:pt x="258318" y="19430"/>
                  </a:lnTo>
                  <a:lnTo>
                    <a:pt x="258064" y="19176"/>
                  </a:lnTo>
                  <a:lnTo>
                    <a:pt x="257682" y="19050"/>
                  </a:lnTo>
                  <a:lnTo>
                    <a:pt x="256667" y="18795"/>
                  </a:lnTo>
                  <a:close/>
                </a:path>
                <a:path w="389254" h="133350">
                  <a:moveTo>
                    <a:pt x="307086" y="9778"/>
                  </a:moveTo>
                  <a:lnTo>
                    <a:pt x="306450" y="9778"/>
                  </a:lnTo>
                  <a:lnTo>
                    <a:pt x="305816" y="9905"/>
                  </a:lnTo>
                  <a:lnTo>
                    <a:pt x="305053" y="9905"/>
                  </a:lnTo>
                  <a:lnTo>
                    <a:pt x="304038" y="10032"/>
                  </a:lnTo>
                  <a:lnTo>
                    <a:pt x="302895" y="10287"/>
                  </a:lnTo>
                  <a:lnTo>
                    <a:pt x="301625" y="10540"/>
                  </a:lnTo>
                  <a:lnTo>
                    <a:pt x="300608" y="10794"/>
                  </a:lnTo>
                  <a:lnTo>
                    <a:pt x="299847" y="10921"/>
                  </a:lnTo>
                  <a:lnTo>
                    <a:pt x="298957" y="11175"/>
                  </a:lnTo>
                  <a:lnTo>
                    <a:pt x="298323" y="11429"/>
                  </a:lnTo>
                  <a:lnTo>
                    <a:pt x="297561" y="11937"/>
                  </a:lnTo>
                  <a:lnTo>
                    <a:pt x="297179" y="12318"/>
                  </a:lnTo>
                  <a:lnTo>
                    <a:pt x="297052" y="12572"/>
                  </a:lnTo>
                  <a:lnTo>
                    <a:pt x="296799" y="12953"/>
                  </a:lnTo>
                  <a:lnTo>
                    <a:pt x="296672" y="13334"/>
                  </a:lnTo>
                  <a:lnTo>
                    <a:pt x="296555" y="14604"/>
                  </a:lnTo>
                  <a:lnTo>
                    <a:pt x="287908" y="71374"/>
                  </a:lnTo>
                  <a:lnTo>
                    <a:pt x="287781" y="72389"/>
                  </a:lnTo>
                  <a:lnTo>
                    <a:pt x="298974" y="72389"/>
                  </a:lnTo>
                  <a:lnTo>
                    <a:pt x="308991" y="14604"/>
                  </a:lnTo>
                  <a:lnTo>
                    <a:pt x="308906" y="11175"/>
                  </a:lnTo>
                  <a:lnTo>
                    <a:pt x="308737" y="10667"/>
                  </a:lnTo>
                  <a:lnTo>
                    <a:pt x="308355" y="10287"/>
                  </a:lnTo>
                  <a:lnTo>
                    <a:pt x="307975" y="10032"/>
                  </a:lnTo>
                  <a:lnTo>
                    <a:pt x="307594" y="9905"/>
                  </a:lnTo>
                  <a:lnTo>
                    <a:pt x="307086" y="9778"/>
                  </a:lnTo>
                  <a:close/>
                </a:path>
                <a:path w="389254" h="133350">
                  <a:moveTo>
                    <a:pt x="359664" y="0"/>
                  </a:moveTo>
                  <a:lnTo>
                    <a:pt x="335152" y="6350"/>
                  </a:lnTo>
                  <a:lnTo>
                    <a:pt x="331216" y="8889"/>
                  </a:lnTo>
                  <a:lnTo>
                    <a:pt x="328168" y="12064"/>
                  </a:lnTo>
                  <a:lnTo>
                    <a:pt x="326008" y="15875"/>
                  </a:lnTo>
                  <a:lnTo>
                    <a:pt x="323723" y="19557"/>
                  </a:lnTo>
                  <a:lnTo>
                    <a:pt x="322325" y="23875"/>
                  </a:lnTo>
                  <a:lnTo>
                    <a:pt x="321691" y="28575"/>
                  </a:lnTo>
                  <a:lnTo>
                    <a:pt x="321182" y="33400"/>
                  </a:lnTo>
                  <a:lnTo>
                    <a:pt x="321309" y="38480"/>
                  </a:lnTo>
                  <a:lnTo>
                    <a:pt x="322337" y="44576"/>
                  </a:lnTo>
                  <a:lnTo>
                    <a:pt x="323215" y="49402"/>
                  </a:lnTo>
                  <a:lnTo>
                    <a:pt x="324739" y="54228"/>
                  </a:lnTo>
                  <a:lnTo>
                    <a:pt x="326959" y="58546"/>
                  </a:lnTo>
                  <a:lnTo>
                    <a:pt x="328929" y="62610"/>
                  </a:lnTo>
                  <a:lnTo>
                    <a:pt x="331597" y="66039"/>
                  </a:lnTo>
                  <a:lnTo>
                    <a:pt x="334899" y="68579"/>
                  </a:lnTo>
                  <a:lnTo>
                    <a:pt x="338074" y="71246"/>
                  </a:lnTo>
                  <a:lnTo>
                    <a:pt x="341883" y="72897"/>
                  </a:lnTo>
                  <a:lnTo>
                    <a:pt x="346201" y="73787"/>
                  </a:lnTo>
                  <a:lnTo>
                    <a:pt x="350520" y="74802"/>
                  </a:lnTo>
                  <a:lnTo>
                    <a:pt x="380492" y="64134"/>
                  </a:lnTo>
                  <a:lnTo>
                    <a:pt x="355726" y="64134"/>
                  </a:lnTo>
                  <a:lnTo>
                    <a:pt x="352298" y="64007"/>
                  </a:lnTo>
                  <a:lnTo>
                    <a:pt x="349503" y="63118"/>
                  </a:lnTo>
                  <a:lnTo>
                    <a:pt x="346582" y="62229"/>
                  </a:lnTo>
                  <a:lnTo>
                    <a:pt x="344170" y="60705"/>
                  </a:lnTo>
                  <a:lnTo>
                    <a:pt x="342138" y="58419"/>
                  </a:lnTo>
                  <a:lnTo>
                    <a:pt x="340232" y="56514"/>
                  </a:lnTo>
                  <a:lnTo>
                    <a:pt x="338708" y="53847"/>
                  </a:lnTo>
                  <a:lnTo>
                    <a:pt x="333765" y="33400"/>
                  </a:lnTo>
                  <a:lnTo>
                    <a:pt x="334264" y="26924"/>
                  </a:lnTo>
                  <a:lnTo>
                    <a:pt x="335025" y="23875"/>
                  </a:lnTo>
                  <a:lnTo>
                    <a:pt x="336296" y="21335"/>
                  </a:lnTo>
                  <a:lnTo>
                    <a:pt x="337566" y="18668"/>
                  </a:lnTo>
                  <a:lnTo>
                    <a:pt x="354583" y="10540"/>
                  </a:lnTo>
                  <a:lnTo>
                    <a:pt x="379969" y="10540"/>
                  </a:lnTo>
                  <a:lnTo>
                    <a:pt x="378587" y="8762"/>
                  </a:lnTo>
                  <a:lnTo>
                    <a:pt x="375284" y="6222"/>
                  </a:lnTo>
                  <a:lnTo>
                    <a:pt x="372109" y="3555"/>
                  </a:lnTo>
                  <a:lnTo>
                    <a:pt x="368300" y="1904"/>
                  </a:lnTo>
                  <a:lnTo>
                    <a:pt x="363981" y="1015"/>
                  </a:lnTo>
                  <a:lnTo>
                    <a:pt x="359664" y="0"/>
                  </a:lnTo>
                  <a:close/>
                </a:path>
                <a:path w="389254" h="133350">
                  <a:moveTo>
                    <a:pt x="379969" y="10540"/>
                  </a:moveTo>
                  <a:lnTo>
                    <a:pt x="354583" y="10540"/>
                  </a:lnTo>
                  <a:lnTo>
                    <a:pt x="358013" y="10667"/>
                  </a:lnTo>
                  <a:lnTo>
                    <a:pt x="360806" y="11556"/>
                  </a:lnTo>
                  <a:lnTo>
                    <a:pt x="372745" y="24002"/>
                  </a:lnTo>
                  <a:lnTo>
                    <a:pt x="374015" y="27050"/>
                  </a:lnTo>
                  <a:lnTo>
                    <a:pt x="374903" y="30352"/>
                  </a:lnTo>
                  <a:lnTo>
                    <a:pt x="375539" y="33908"/>
                  </a:lnTo>
                  <a:lnTo>
                    <a:pt x="376174" y="37083"/>
                  </a:lnTo>
                  <a:lnTo>
                    <a:pt x="355726" y="64134"/>
                  </a:lnTo>
                  <a:lnTo>
                    <a:pt x="380492" y="64134"/>
                  </a:lnTo>
                  <a:lnTo>
                    <a:pt x="382016" y="62610"/>
                  </a:lnTo>
                  <a:lnTo>
                    <a:pt x="384479" y="58419"/>
                  </a:lnTo>
                  <a:lnTo>
                    <a:pt x="386461" y="55117"/>
                  </a:lnTo>
                  <a:lnTo>
                    <a:pt x="387857" y="50926"/>
                  </a:lnTo>
                  <a:lnTo>
                    <a:pt x="389127" y="41275"/>
                  </a:lnTo>
                  <a:lnTo>
                    <a:pt x="388874" y="36194"/>
                  </a:lnTo>
                  <a:lnTo>
                    <a:pt x="387890" y="30352"/>
                  </a:lnTo>
                  <a:lnTo>
                    <a:pt x="386969" y="25400"/>
                  </a:lnTo>
                  <a:lnTo>
                    <a:pt x="385445" y="20574"/>
                  </a:lnTo>
                  <a:lnTo>
                    <a:pt x="383039" y="15875"/>
                  </a:lnTo>
                  <a:lnTo>
                    <a:pt x="381253" y="12191"/>
                  </a:lnTo>
                  <a:lnTo>
                    <a:pt x="379969" y="105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754739" y="6551930"/>
            <a:ext cx="2209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57065" marR="5080" algn="r">
              <a:lnSpc>
                <a:spcPts val="3650"/>
              </a:lnSpc>
              <a:spcBef>
                <a:spcPts val="105"/>
              </a:spcBef>
            </a:pPr>
            <a:r>
              <a:rPr spc="-150" dirty="0"/>
              <a:t>ONEDRIVE</a:t>
            </a:r>
          </a:p>
          <a:p>
            <a:pPr marL="4457065" marR="5715" algn="r">
              <a:lnSpc>
                <a:spcPts val="3650"/>
              </a:lnSpc>
            </a:pPr>
            <a:r>
              <a:rPr spc="-120" dirty="0"/>
              <a:t>USO</a:t>
            </a:r>
            <a:r>
              <a:rPr spc="-210" dirty="0"/>
              <a:t> </a:t>
            </a:r>
            <a:r>
              <a:rPr spc="-240" dirty="0"/>
              <a:t>Y</a:t>
            </a:r>
            <a:r>
              <a:rPr spc="-210" dirty="0"/>
              <a:t> </a:t>
            </a:r>
            <a:r>
              <a:rPr spc="-90" dirty="0"/>
              <a:t>CARGA</a:t>
            </a:r>
            <a:r>
              <a:rPr spc="-210" dirty="0"/>
              <a:t> </a:t>
            </a:r>
            <a:r>
              <a:rPr spc="-25" dirty="0"/>
              <a:t>DE</a:t>
            </a:r>
            <a:r>
              <a:rPr spc="-210" dirty="0"/>
              <a:t> </a:t>
            </a:r>
            <a:r>
              <a:rPr spc="-330" dirty="0"/>
              <a:t>I</a:t>
            </a:r>
            <a:r>
              <a:rPr spc="-525" dirty="0"/>
              <a:t>N</a:t>
            </a:r>
            <a:r>
              <a:rPr spc="-130" dirty="0"/>
              <a:t>FORMACIÓN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4739" y="6551930"/>
            <a:ext cx="144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306705" cy="1595755"/>
          </a:xfrm>
          <a:custGeom>
            <a:avLst/>
            <a:gdLst/>
            <a:ahLst/>
            <a:cxnLst/>
            <a:rect l="l" t="t" r="r" b="b"/>
            <a:pathLst>
              <a:path w="306705" h="1595755">
                <a:moveTo>
                  <a:pt x="306324" y="0"/>
                </a:moveTo>
                <a:lnTo>
                  <a:pt x="0" y="0"/>
                </a:lnTo>
                <a:lnTo>
                  <a:pt x="0" y="1595627"/>
                </a:lnTo>
                <a:lnTo>
                  <a:pt x="306324" y="1595627"/>
                </a:lnTo>
                <a:lnTo>
                  <a:pt x="306324" y="0"/>
                </a:lnTo>
                <a:close/>
              </a:path>
            </a:pathLst>
          </a:custGeom>
          <a:solidFill>
            <a:srgbClr val="6D1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11" y="606679"/>
            <a:ext cx="203835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2056" y="262127"/>
            <a:ext cx="2153411" cy="542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2300" y="5510784"/>
            <a:ext cx="2001011" cy="3002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6707" y="4494276"/>
            <a:ext cx="1437131" cy="9616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78395" y="4471415"/>
            <a:ext cx="1819910" cy="294640"/>
            <a:chOff x="6978395" y="4471415"/>
            <a:chExt cx="1819910" cy="2946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8395" y="4471415"/>
              <a:ext cx="1667255" cy="2941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9169" y="4577206"/>
              <a:ext cx="198627" cy="8572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08364" y="4524755"/>
            <a:ext cx="1176655" cy="495300"/>
            <a:chOff x="9008364" y="4524755"/>
            <a:chExt cx="1176655" cy="4953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8364" y="4524755"/>
              <a:ext cx="1075944" cy="495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6010" y="4577206"/>
              <a:ext cx="198628" cy="8572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0140" y="1882139"/>
            <a:ext cx="1335024" cy="8382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22114" y="1962023"/>
            <a:ext cx="144272" cy="8572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81940" y="0"/>
            <a:ext cx="4241800" cy="4168140"/>
            <a:chOff x="281940" y="0"/>
            <a:chExt cx="4241800" cy="416814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940" y="0"/>
              <a:ext cx="2034539" cy="914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924" y="1315211"/>
              <a:ext cx="1543812" cy="3032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991" y="1586483"/>
              <a:ext cx="2028444" cy="14386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0800" y="371856"/>
              <a:ext cx="1027176" cy="3002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2275" y="405384"/>
              <a:ext cx="467868" cy="1181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7590" y="480694"/>
              <a:ext cx="198627" cy="857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0299" y="806064"/>
              <a:ext cx="942975" cy="476250"/>
            </a:xfrm>
            <a:custGeom>
              <a:avLst/>
              <a:gdLst/>
              <a:ahLst/>
              <a:cxnLst/>
              <a:rect l="l" t="t" r="r" b="b"/>
              <a:pathLst>
                <a:path w="942975" h="476250">
                  <a:moveTo>
                    <a:pt x="680163" y="0"/>
                  </a:moveTo>
                  <a:lnTo>
                    <a:pt x="618770" y="2422"/>
                  </a:lnTo>
                  <a:lnTo>
                    <a:pt x="553752" y="8039"/>
                  </a:lnTo>
                  <a:lnTo>
                    <a:pt x="485919" y="16907"/>
                  </a:lnTo>
                  <a:lnTo>
                    <a:pt x="416083" y="29087"/>
                  </a:lnTo>
                  <a:lnTo>
                    <a:pt x="347440" y="44125"/>
                  </a:lnTo>
                  <a:lnTo>
                    <a:pt x="283102" y="61232"/>
                  </a:lnTo>
                  <a:lnTo>
                    <a:pt x="223707" y="80065"/>
                  </a:lnTo>
                  <a:lnTo>
                    <a:pt x="169894" y="100282"/>
                  </a:lnTo>
                  <a:lnTo>
                    <a:pt x="122301" y="121538"/>
                  </a:lnTo>
                  <a:lnTo>
                    <a:pt x="81568" y="143492"/>
                  </a:lnTo>
                  <a:lnTo>
                    <a:pt x="48332" y="165800"/>
                  </a:lnTo>
                  <a:lnTo>
                    <a:pt x="6909" y="210108"/>
                  </a:lnTo>
                  <a:lnTo>
                    <a:pt x="0" y="231422"/>
                  </a:lnTo>
                  <a:lnTo>
                    <a:pt x="3142" y="251718"/>
                  </a:lnTo>
                  <a:lnTo>
                    <a:pt x="39060" y="285534"/>
                  </a:lnTo>
                  <a:lnTo>
                    <a:pt x="108945" y="307975"/>
                  </a:lnTo>
                  <a:lnTo>
                    <a:pt x="154599" y="314784"/>
                  </a:lnTo>
                  <a:lnTo>
                    <a:pt x="206312" y="318574"/>
                  </a:lnTo>
                  <a:lnTo>
                    <a:pt x="263273" y="319287"/>
                  </a:lnTo>
                  <a:lnTo>
                    <a:pt x="324672" y="316864"/>
                  </a:lnTo>
                  <a:lnTo>
                    <a:pt x="389698" y="311248"/>
                  </a:lnTo>
                  <a:lnTo>
                    <a:pt x="457539" y="302379"/>
                  </a:lnTo>
                  <a:lnTo>
                    <a:pt x="527386" y="290199"/>
                  </a:lnTo>
                  <a:lnTo>
                    <a:pt x="883621" y="475746"/>
                  </a:lnTo>
                  <a:lnTo>
                    <a:pt x="698836" y="246130"/>
                  </a:lnTo>
                  <a:lnTo>
                    <a:pt x="766507" y="221797"/>
                  </a:lnTo>
                  <a:lnTo>
                    <a:pt x="824432" y="196101"/>
                  </a:lnTo>
                  <a:lnTo>
                    <a:pt x="871822" y="169626"/>
                  </a:lnTo>
                  <a:lnTo>
                    <a:pt x="907889" y="142953"/>
                  </a:lnTo>
                  <a:lnTo>
                    <a:pt x="931844" y="116664"/>
                  </a:lnTo>
                  <a:lnTo>
                    <a:pt x="942898" y="91342"/>
                  </a:lnTo>
                  <a:lnTo>
                    <a:pt x="940263" y="67568"/>
                  </a:lnTo>
                  <a:lnTo>
                    <a:pt x="904352" y="33753"/>
                  </a:lnTo>
                  <a:lnTo>
                    <a:pt x="834475" y="11312"/>
                  </a:lnTo>
                  <a:lnTo>
                    <a:pt x="788826" y="4503"/>
                  </a:lnTo>
                  <a:lnTo>
                    <a:pt x="737118" y="713"/>
                  </a:lnTo>
                  <a:lnTo>
                    <a:pt x="6801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299" y="806064"/>
              <a:ext cx="942975" cy="476250"/>
            </a:xfrm>
            <a:custGeom>
              <a:avLst/>
              <a:gdLst/>
              <a:ahLst/>
              <a:cxnLst/>
              <a:rect l="l" t="t" r="r" b="b"/>
              <a:pathLst>
                <a:path w="942975" h="476250">
                  <a:moveTo>
                    <a:pt x="883621" y="475746"/>
                  </a:moveTo>
                  <a:lnTo>
                    <a:pt x="527386" y="290199"/>
                  </a:lnTo>
                  <a:lnTo>
                    <a:pt x="457539" y="302379"/>
                  </a:lnTo>
                  <a:lnTo>
                    <a:pt x="389698" y="311248"/>
                  </a:lnTo>
                  <a:lnTo>
                    <a:pt x="324672" y="316864"/>
                  </a:lnTo>
                  <a:lnTo>
                    <a:pt x="263273" y="319287"/>
                  </a:lnTo>
                  <a:lnTo>
                    <a:pt x="206312" y="318574"/>
                  </a:lnTo>
                  <a:lnTo>
                    <a:pt x="154599" y="314784"/>
                  </a:lnTo>
                  <a:lnTo>
                    <a:pt x="108945" y="307975"/>
                  </a:lnTo>
                  <a:lnTo>
                    <a:pt x="70162" y="298205"/>
                  </a:lnTo>
                  <a:lnTo>
                    <a:pt x="16450" y="270018"/>
                  </a:lnTo>
                  <a:lnTo>
                    <a:pt x="0" y="231422"/>
                  </a:lnTo>
                  <a:lnTo>
                    <a:pt x="6909" y="210108"/>
                  </a:lnTo>
                  <a:lnTo>
                    <a:pt x="48332" y="165800"/>
                  </a:lnTo>
                  <a:lnTo>
                    <a:pt x="81568" y="143492"/>
                  </a:lnTo>
                  <a:lnTo>
                    <a:pt x="122301" y="121538"/>
                  </a:lnTo>
                  <a:lnTo>
                    <a:pt x="169894" y="100282"/>
                  </a:lnTo>
                  <a:lnTo>
                    <a:pt x="223707" y="80065"/>
                  </a:lnTo>
                  <a:lnTo>
                    <a:pt x="283102" y="61232"/>
                  </a:lnTo>
                  <a:lnTo>
                    <a:pt x="347440" y="44125"/>
                  </a:lnTo>
                  <a:lnTo>
                    <a:pt x="416083" y="29087"/>
                  </a:lnTo>
                  <a:lnTo>
                    <a:pt x="485919" y="16907"/>
                  </a:lnTo>
                  <a:lnTo>
                    <a:pt x="553752" y="8039"/>
                  </a:lnTo>
                  <a:lnTo>
                    <a:pt x="618770" y="2422"/>
                  </a:lnTo>
                  <a:lnTo>
                    <a:pt x="680163" y="0"/>
                  </a:lnTo>
                  <a:lnTo>
                    <a:pt x="737118" y="713"/>
                  </a:lnTo>
                  <a:lnTo>
                    <a:pt x="788826" y="4503"/>
                  </a:lnTo>
                  <a:lnTo>
                    <a:pt x="834475" y="11312"/>
                  </a:lnTo>
                  <a:lnTo>
                    <a:pt x="873254" y="21081"/>
                  </a:lnTo>
                  <a:lnTo>
                    <a:pt x="926959" y="49268"/>
                  </a:lnTo>
                  <a:lnTo>
                    <a:pt x="942898" y="91342"/>
                  </a:lnTo>
                  <a:lnTo>
                    <a:pt x="931844" y="116664"/>
                  </a:lnTo>
                  <a:lnTo>
                    <a:pt x="871822" y="169626"/>
                  </a:lnTo>
                  <a:lnTo>
                    <a:pt x="824432" y="196101"/>
                  </a:lnTo>
                  <a:lnTo>
                    <a:pt x="766507" y="221797"/>
                  </a:lnTo>
                  <a:lnTo>
                    <a:pt x="698836" y="246130"/>
                  </a:lnTo>
                  <a:lnTo>
                    <a:pt x="883621" y="475746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7978" y="916686"/>
              <a:ext cx="389255" cy="132715"/>
            </a:xfrm>
            <a:custGeom>
              <a:avLst/>
              <a:gdLst/>
              <a:ahLst/>
              <a:cxnLst/>
              <a:rect l="l" t="t" r="r" b="b"/>
              <a:pathLst>
                <a:path w="389255" h="132715">
                  <a:moveTo>
                    <a:pt x="14617" y="35813"/>
                  </a:moveTo>
                  <a:lnTo>
                    <a:pt x="13588" y="35813"/>
                  </a:lnTo>
                  <a:lnTo>
                    <a:pt x="12344" y="35940"/>
                  </a:lnTo>
                  <a:lnTo>
                    <a:pt x="0" y="41655"/>
                  </a:lnTo>
                  <a:lnTo>
                    <a:pt x="15836" y="131444"/>
                  </a:lnTo>
                  <a:lnTo>
                    <a:pt x="16256" y="132079"/>
                  </a:lnTo>
                  <a:lnTo>
                    <a:pt x="16522" y="132334"/>
                  </a:lnTo>
                  <a:lnTo>
                    <a:pt x="16890" y="132461"/>
                  </a:lnTo>
                  <a:lnTo>
                    <a:pt x="17881" y="132714"/>
                  </a:lnTo>
                  <a:lnTo>
                    <a:pt x="20180" y="132714"/>
                  </a:lnTo>
                  <a:lnTo>
                    <a:pt x="28435" y="129286"/>
                  </a:lnTo>
                  <a:lnTo>
                    <a:pt x="17653" y="68072"/>
                  </a:lnTo>
                  <a:lnTo>
                    <a:pt x="15595" y="57023"/>
                  </a:lnTo>
                  <a:lnTo>
                    <a:pt x="14884" y="53466"/>
                  </a:lnTo>
                  <a:lnTo>
                    <a:pt x="14160" y="50037"/>
                  </a:lnTo>
                  <a:lnTo>
                    <a:pt x="29500" y="50037"/>
                  </a:lnTo>
                  <a:lnTo>
                    <a:pt x="23126" y="41910"/>
                  </a:lnTo>
                  <a:lnTo>
                    <a:pt x="22059" y="40512"/>
                  </a:lnTo>
                  <a:lnTo>
                    <a:pt x="21069" y="39369"/>
                  </a:lnTo>
                  <a:lnTo>
                    <a:pt x="20154" y="38608"/>
                  </a:lnTo>
                  <a:lnTo>
                    <a:pt x="19253" y="37718"/>
                  </a:lnTo>
                  <a:lnTo>
                    <a:pt x="18364" y="37084"/>
                  </a:lnTo>
                  <a:lnTo>
                    <a:pt x="17475" y="36575"/>
                  </a:lnTo>
                  <a:lnTo>
                    <a:pt x="16598" y="36194"/>
                  </a:lnTo>
                  <a:lnTo>
                    <a:pt x="15646" y="35940"/>
                  </a:lnTo>
                  <a:lnTo>
                    <a:pt x="14617" y="35813"/>
                  </a:lnTo>
                  <a:close/>
                </a:path>
                <a:path w="389255" h="132715">
                  <a:moveTo>
                    <a:pt x="29500" y="50037"/>
                  </a:moveTo>
                  <a:lnTo>
                    <a:pt x="14312" y="50037"/>
                  </a:lnTo>
                  <a:lnTo>
                    <a:pt x="16141" y="52577"/>
                  </a:lnTo>
                  <a:lnTo>
                    <a:pt x="18097" y="55372"/>
                  </a:lnTo>
                  <a:lnTo>
                    <a:pt x="22250" y="60960"/>
                  </a:lnTo>
                  <a:lnTo>
                    <a:pt x="24282" y="63500"/>
                  </a:lnTo>
                  <a:lnTo>
                    <a:pt x="64731" y="114935"/>
                  </a:lnTo>
                  <a:lnTo>
                    <a:pt x="74599" y="122554"/>
                  </a:lnTo>
                  <a:lnTo>
                    <a:pt x="76796" y="122554"/>
                  </a:lnTo>
                  <a:lnTo>
                    <a:pt x="83578" y="121285"/>
                  </a:lnTo>
                  <a:lnTo>
                    <a:pt x="84200" y="120903"/>
                  </a:lnTo>
                  <a:lnTo>
                    <a:pt x="84823" y="120650"/>
                  </a:lnTo>
                  <a:lnTo>
                    <a:pt x="87033" y="116204"/>
                  </a:lnTo>
                  <a:lnTo>
                    <a:pt x="85132" y="105410"/>
                  </a:lnTo>
                  <a:lnTo>
                    <a:pt x="72301" y="105410"/>
                  </a:lnTo>
                  <a:lnTo>
                    <a:pt x="70751" y="103377"/>
                  </a:lnTo>
                  <a:lnTo>
                    <a:pt x="69215" y="101218"/>
                  </a:lnTo>
                  <a:lnTo>
                    <a:pt x="66090" y="97154"/>
                  </a:lnTo>
                  <a:lnTo>
                    <a:pt x="61328" y="90677"/>
                  </a:lnTo>
                  <a:lnTo>
                    <a:pt x="59690" y="88518"/>
                  </a:lnTo>
                  <a:lnTo>
                    <a:pt x="56286" y="84200"/>
                  </a:lnTo>
                  <a:lnTo>
                    <a:pt x="54521" y="81914"/>
                  </a:lnTo>
                  <a:lnTo>
                    <a:pt x="52705" y="79628"/>
                  </a:lnTo>
                  <a:lnTo>
                    <a:pt x="29500" y="50037"/>
                  </a:lnTo>
                  <a:close/>
                </a:path>
                <a:path w="389255" h="132715">
                  <a:moveTo>
                    <a:pt x="69316" y="26035"/>
                  </a:moveTo>
                  <a:lnTo>
                    <a:pt x="66954" y="26035"/>
                  </a:lnTo>
                  <a:lnTo>
                    <a:pt x="65963" y="26162"/>
                  </a:lnTo>
                  <a:lnTo>
                    <a:pt x="64833" y="26415"/>
                  </a:lnTo>
                  <a:lnTo>
                    <a:pt x="63538" y="26669"/>
                  </a:lnTo>
                  <a:lnTo>
                    <a:pt x="62509" y="26924"/>
                  </a:lnTo>
                  <a:lnTo>
                    <a:pt x="61721" y="27050"/>
                  </a:lnTo>
                  <a:lnTo>
                    <a:pt x="60947" y="27304"/>
                  </a:lnTo>
                  <a:lnTo>
                    <a:pt x="60325" y="27686"/>
                  </a:lnTo>
                  <a:lnTo>
                    <a:pt x="59423" y="28193"/>
                  </a:lnTo>
                  <a:lnTo>
                    <a:pt x="59118" y="28575"/>
                  </a:lnTo>
                  <a:lnTo>
                    <a:pt x="58966" y="28828"/>
                  </a:lnTo>
                  <a:lnTo>
                    <a:pt x="58813" y="29210"/>
                  </a:lnTo>
                  <a:lnTo>
                    <a:pt x="58826" y="29844"/>
                  </a:lnTo>
                  <a:lnTo>
                    <a:pt x="68580" y="85216"/>
                  </a:lnTo>
                  <a:lnTo>
                    <a:pt x="71589" y="101600"/>
                  </a:lnTo>
                  <a:lnTo>
                    <a:pt x="72364" y="105410"/>
                  </a:lnTo>
                  <a:lnTo>
                    <a:pt x="85132" y="105410"/>
                  </a:lnTo>
                  <a:lnTo>
                    <a:pt x="71374" y="27304"/>
                  </a:lnTo>
                  <a:lnTo>
                    <a:pt x="71208" y="27050"/>
                  </a:lnTo>
                  <a:lnTo>
                    <a:pt x="70700" y="26542"/>
                  </a:lnTo>
                  <a:lnTo>
                    <a:pt x="70319" y="26288"/>
                  </a:lnTo>
                  <a:lnTo>
                    <a:pt x="69316" y="26035"/>
                  </a:lnTo>
                  <a:close/>
                </a:path>
                <a:path w="389255" h="132715">
                  <a:moveTo>
                    <a:pt x="110032" y="44576"/>
                  </a:moveTo>
                  <a:lnTo>
                    <a:pt x="108584" y="44576"/>
                  </a:lnTo>
                  <a:lnTo>
                    <a:pt x="107784" y="44703"/>
                  </a:lnTo>
                  <a:lnTo>
                    <a:pt x="105638" y="44958"/>
                  </a:lnTo>
                  <a:lnTo>
                    <a:pt x="104457" y="45212"/>
                  </a:lnTo>
                  <a:lnTo>
                    <a:pt x="103492" y="45465"/>
                  </a:lnTo>
                  <a:lnTo>
                    <a:pt x="102717" y="45592"/>
                  </a:lnTo>
                  <a:lnTo>
                    <a:pt x="99949" y="48387"/>
                  </a:lnTo>
                  <a:lnTo>
                    <a:pt x="107848" y="93090"/>
                  </a:lnTo>
                  <a:lnTo>
                    <a:pt x="131343" y="114173"/>
                  </a:lnTo>
                  <a:lnTo>
                    <a:pt x="135750" y="113411"/>
                  </a:lnTo>
                  <a:lnTo>
                    <a:pt x="152335" y="102869"/>
                  </a:lnTo>
                  <a:lnTo>
                    <a:pt x="131927" y="102869"/>
                  </a:lnTo>
                  <a:lnTo>
                    <a:pt x="128092" y="101600"/>
                  </a:lnTo>
                  <a:lnTo>
                    <a:pt x="112052" y="45847"/>
                  </a:lnTo>
                  <a:lnTo>
                    <a:pt x="111887" y="45465"/>
                  </a:lnTo>
                  <a:lnTo>
                    <a:pt x="111404" y="44958"/>
                  </a:lnTo>
                  <a:lnTo>
                    <a:pt x="111036" y="44830"/>
                  </a:lnTo>
                  <a:lnTo>
                    <a:pt x="110032" y="44576"/>
                  </a:lnTo>
                  <a:close/>
                </a:path>
                <a:path w="389255" h="132715">
                  <a:moveTo>
                    <a:pt x="167265" y="97536"/>
                  </a:moveTo>
                  <a:lnTo>
                    <a:pt x="155917" y="97536"/>
                  </a:lnTo>
                  <a:lnTo>
                    <a:pt x="157462" y="106172"/>
                  </a:lnTo>
                  <a:lnTo>
                    <a:pt x="159270" y="107823"/>
                  </a:lnTo>
                  <a:lnTo>
                    <a:pt x="161302" y="107823"/>
                  </a:lnTo>
                  <a:lnTo>
                    <a:pt x="162229" y="107696"/>
                  </a:lnTo>
                  <a:lnTo>
                    <a:pt x="163347" y="107441"/>
                  </a:lnTo>
                  <a:lnTo>
                    <a:pt x="164376" y="107314"/>
                  </a:lnTo>
                  <a:lnTo>
                    <a:pt x="165239" y="107061"/>
                  </a:lnTo>
                  <a:lnTo>
                    <a:pt x="165925" y="106934"/>
                  </a:lnTo>
                  <a:lnTo>
                    <a:pt x="166624" y="106679"/>
                  </a:lnTo>
                  <a:lnTo>
                    <a:pt x="167170" y="106425"/>
                  </a:lnTo>
                  <a:lnTo>
                    <a:pt x="167982" y="105917"/>
                  </a:lnTo>
                  <a:lnTo>
                    <a:pt x="168236" y="105537"/>
                  </a:lnTo>
                  <a:lnTo>
                    <a:pt x="168490" y="105028"/>
                  </a:lnTo>
                  <a:lnTo>
                    <a:pt x="168452" y="104266"/>
                  </a:lnTo>
                  <a:lnTo>
                    <a:pt x="167265" y="97536"/>
                  </a:lnTo>
                  <a:close/>
                </a:path>
                <a:path w="389255" h="132715">
                  <a:moveTo>
                    <a:pt x="154076" y="36575"/>
                  </a:moveTo>
                  <a:lnTo>
                    <a:pt x="153288" y="36702"/>
                  </a:lnTo>
                  <a:lnTo>
                    <a:pt x="152488" y="36702"/>
                  </a:lnTo>
                  <a:lnTo>
                    <a:pt x="151510" y="36956"/>
                  </a:lnTo>
                  <a:lnTo>
                    <a:pt x="150342" y="37084"/>
                  </a:lnTo>
                  <a:lnTo>
                    <a:pt x="149110" y="37337"/>
                  </a:lnTo>
                  <a:lnTo>
                    <a:pt x="148132" y="37591"/>
                  </a:lnTo>
                  <a:lnTo>
                    <a:pt x="147383" y="37718"/>
                  </a:lnTo>
                  <a:lnTo>
                    <a:pt x="144653" y="40512"/>
                  </a:lnTo>
                  <a:lnTo>
                    <a:pt x="152781" y="86487"/>
                  </a:lnTo>
                  <a:lnTo>
                    <a:pt x="150139" y="91312"/>
                  </a:lnTo>
                  <a:lnTo>
                    <a:pt x="147510" y="94996"/>
                  </a:lnTo>
                  <a:lnTo>
                    <a:pt x="142265" y="100329"/>
                  </a:lnTo>
                  <a:lnTo>
                    <a:pt x="139433" y="101980"/>
                  </a:lnTo>
                  <a:lnTo>
                    <a:pt x="134061" y="102869"/>
                  </a:lnTo>
                  <a:lnTo>
                    <a:pt x="152335" y="102869"/>
                  </a:lnTo>
                  <a:lnTo>
                    <a:pt x="152882" y="102235"/>
                  </a:lnTo>
                  <a:lnTo>
                    <a:pt x="155917" y="97536"/>
                  </a:lnTo>
                  <a:lnTo>
                    <a:pt x="167265" y="97536"/>
                  </a:lnTo>
                  <a:lnTo>
                    <a:pt x="156756" y="37973"/>
                  </a:lnTo>
                  <a:lnTo>
                    <a:pt x="154724" y="36702"/>
                  </a:lnTo>
                  <a:lnTo>
                    <a:pt x="154076" y="36575"/>
                  </a:lnTo>
                  <a:close/>
                </a:path>
                <a:path w="389255" h="132715">
                  <a:moveTo>
                    <a:pt x="216281" y="25273"/>
                  </a:moveTo>
                  <a:lnTo>
                    <a:pt x="211721" y="25273"/>
                  </a:lnTo>
                  <a:lnTo>
                    <a:pt x="206540" y="26162"/>
                  </a:lnTo>
                  <a:lnTo>
                    <a:pt x="180305" y="56387"/>
                  </a:lnTo>
                  <a:lnTo>
                    <a:pt x="180222" y="59309"/>
                  </a:lnTo>
                  <a:lnTo>
                    <a:pt x="180327" y="62611"/>
                  </a:lnTo>
                  <a:lnTo>
                    <a:pt x="182384" y="74294"/>
                  </a:lnTo>
                  <a:lnTo>
                    <a:pt x="184010" y="79375"/>
                  </a:lnTo>
                  <a:lnTo>
                    <a:pt x="186220" y="83565"/>
                  </a:lnTo>
                  <a:lnTo>
                    <a:pt x="188429" y="87884"/>
                  </a:lnTo>
                  <a:lnTo>
                    <a:pt x="210337" y="99440"/>
                  </a:lnTo>
                  <a:lnTo>
                    <a:pt x="215214" y="99313"/>
                  </a:lnTo>
                  <a:lnTo>
                    <a:pt x="236372" y="93217"/>
                  </a:lnTo>
                  <a:lnTo>
                    <a:pt x="238404" y="92328"/>
                  </a:lnTo>
                  <a:lnTo>
                    <a:pt x="239928" y="91439"/>
                  </a:lnTo>
                  <a:lnTo>
                    <a:pt x="241198" y="90550"/>
                  </a:lnTo>
                  <a:lnTo>
                    <a:pt x="242341" y="89662"/>
                  </a:lnTo>
                  <a:lnTo>
                    <a:pt x="243103" y="89153"/>
                  </a:lnTo>
                  <a:lnTo>
                    <a:pt x="212597" y="89153"/>
                  </a:lnTo>
                  <a:lnTo>
                    <a:pt x="209651" y="88518"/>
                  </a:lnTo>
                  <a:lnTo>
                    <a:pt x="194233" y="68199"/>
                  </a:lnTo>
                  <a:lnTo>
                    <a:pt x="237642" y="60578"/>
                  </a:lnTo>
                  <a:lnTo>
                    <a:pt x="238912" y="60325"/>
                  </a:lnTo>
                  <a:lnTo>
                    <a:pt x="239928" y="59689"/>
                  </a:lnTo>
                  <a:lnTo>
                    <a:pt x="240258" y="59309"/>
                  </a:lnTo>
                  <a:lnTo>
                    <a:pt x="192671" y="59309"/>
                  </a:lnTo>
                  <a:lnTo>
                    <a:pt x="192408" y="57403"/>
                  </a:lnTo>
                  <a:lnTo>
                    <a:pt x="213436" y="34671"/>
                  </a:lnTo>
                  <a:lnTo>
                    <a:pt x="233864" y="34671"/>
                  </a:lnTo>
                  <a:lnTo>
                    <a:pt x="233197" y="33781"/>
                  </a:lnTo>
                  <a:lnTo>
                    <a:pt x="230403" y="31368"/>
                  </a:lnTo>
                  <a:lnTo>
                    <a:pt x="227482" y="29083"/>
                  </a:lnTo>
                  <a:lnTo>
                    <a:pt x="224180" y="27304"/>
                  </a:lnTo>
                  <a:lnTo>
                    <a:pt x="216281" y="25273"/>
                  </a:lnTo>
                  <a:close/>
                </a:path>
                <a:path w="389255" h="132715">
                  <a:moveTo>
                    <a:pt x="241579" y="79501"/>
                  </a:moveTo>
                  <a:lnTo>
                    <a:pt x="240944" y="79501"/>
                  </a:lnTo>
                  <a:lnTo>
                    <a:pt x="240309" y="79628"/>
                  </a:lnTo>
                  <a:lnTo>
                    <a:pt x="239547" y="80010"/>
                  </a:lnTo>
                  <a:lnTo>
                    <a:pt x="238531" y="80772"/>
                  </a:lnTo>
                  <a:lnTo>
                    <a:pt x="237388" y="81534"/>
                  </a:lnTo>
                  <a:lnTo>
                    <a:pt x="235991" y="82296"/>
                  </a:lnTo>
                  <a:lnTo>
                    <a:pt x="234340" y="83312"/>
                  </a:lnTo>
                  <a:lnTo>
                    <a:pt x="232689" y="84200"/>
                  </a:lnTo>
                  <a:lnTo>
                    <a:pt x="230657" y="85216"/>
                  </a:lnTo>
                  <a:lnTo>
                    <a:pt x="228244" y="86105"/>
                  </a:lnTo>
                  <a:lnTo>
                    <a:pt x="225958" y="87122"/>
                  </a:lnTo>
                  <a:lnTo>
                    <a:pt x="223164" y="87756"/>
                  </a:lnTo>
                  <a:lnTo>
                    <a:pt x="220040" y="88391"/>
                  </a:lnTo>
                  <a:lnTo>
                    <a:pt x="216065" y="89026"/>
                  </a:lnTo>
                  <a:lnTo>
                    <a:pt x="212597" y="89153"/>
                  </a:lnTo>
                  <a:lnTo>
                    <a:pt x="243103" y="89153"/>
                  </a:lnTo>
                  <a:lnTo>
                    <a:pt x="243357" y="88773"/>
                  </a:lnTo>
                  <a:lnTo>
                    <a:pt x="243569" y="88391"/>
                  </a:lnTo>
                  <a:lnTo>
                    <a:pt x="243738" y="88137"/>
                  </a:lnTo>
                  <a:lnTo>
                    <a:pt x="243865" y="87884"/>
                  </a:lnTo>
                  <a:lnTo>
                    <a:pt x="243907" y="87756"/>
                  </a:lnTo>
                  <a:lnTo>
                    <a:pt x="243992" y="85089"/>
                  </a:lnTo>
                  <a:lnTo>
                    <a:pt x="243484" y="82296"/>
                  </a:lnTo>
                  <a:lnTo>
                    <a:pt x="243230" y="81661"/>
                  </a:lnTo>
                  <a:lnTo>
                    <a:pt x="243103" y="81025"/>
                  </a:lnTo>
                  <a:lnTo>
                    <a:pt x="242849" y="80644"/>
                  </a:lnTo>
                  <a:lnTo>
                    <a:pt x="242722" y="80263"/>
                  </a:lnTo>
                  <a:lnTo>
                    <a:pt x="242214" y="79755"/>
                  </a:lnTo>
                  <a:lnTo>
                    <a:pt x="241960" y="79628"/>
                  </a:lnTo>
                  <a:lnTo>
                    <a:pt x="241579" y="79501"/>
                  </a:lnTo>
                  <a:close/>
                </a:path>
                <a:path w="389255" h="132715">
                  <a:moveTo>
                    <a:pt x="233864" y="34671"/>
                  </a:moveTo>
                  <a:lnTo>
                    <a:pt x="213436" y="34671"/>
                  </a:lnTo>
                  <a:lnTo>
                    <a:pt x="218173" y="35687"/>
                  </a:lnTo>
                  <a:lnTo>
                    <a:pt x="221780" y="38735"/>
                  </a:lnTo>
                  <a:lnTo>
                    <a:pt x="225450" y="41910"/>
                  </a:lnTo>
                  <a:lnTo>
                    <a:pt x="227736" y="46609"/>
                  </a:lnTo>
                  <a:lnTo>
                    <a:pt x="228625" y="52959"/>
                  </a:lnTo>
                  <a:lnTo>
                    <a:pt x="192671" y="59309"/>
                  </a:lnTo>
                  <a:lnTo>
                    <a:pt x="240258" y="59309"/>
                  </a:lnTo>
                  <a:lnTo>
                    <a:pt x="241579" y="57785"/>
                  </a:lnTo>
                  <a:lnTo>
                    <a:pt x="241833" y="56387"/>
                  </a:lnTo>
                  <a:lnTo>
                    <a:pt x="241452" y="54483"/>
                  </a:lnTo>
                  <a:lnTo>
                    <a:pt x="241071" y="52197"/>
                  </a:lnTo>
                  <a:lnTo>
                    <a:pt x="240309" y="47878"/>
                  </a:lnTo>
                  <a:lnTo>
                    <a:pt x="239039" y="43941"/>
                  </a:lnTo>
                  <a:lnTo>
                    <a:pt x="235483" y="36829"/>
                  </a:lnTo>
                  <a:lnTo>
                    <a:pt x="233864" y="34671"/>
                  </a:lnTo>
                  <a:close/>
                </a:path>
                <a:path w="389255" h="132715">
                  <a:moveTo>
                    <a:pt x="256692" y="18668"/>
                  </a:moveTo>
                  <a:lnTo>
                    <a:pt x="256057" y="18668"/>
                  </a:lnTo>
                  <a:lnTo>
                    <a:pt x="255168" y="18796"/>
                  </a:lnTo>
                  <a:lnTo>
                    <a:pt x="254279" y="18796"/>
                  </a:lnTo>
                  <a:lnTo>
                    <a:pt x="253136" y="18923"/>
                  </a:lnTo>
                  <a:lnTo>
                    <a:pt x="251739" y="19176"/>
                  </a:lnTo>
                  <a:lnTo>
                    <a:pt x="250596" y="19430"/>
                  </a:lnTo>
                  <a:lnTo>
                    <a:pt x="249707" y="19558"/>
                  </a:lnTo>
                  <a:lnTo>
                    <a:pt x="248945" y="19812"/>
                  </a:lnTo>
                  <a:lnTo>
                    <a:pt x="248183" y="19938"/>
                  </a:lnTo>
                  <a:lnTo>
                    <a:pt x="247548" y="20192"/>
                  </a:lnTo>
                  <a:lnTo>
                    <a:pt x="247167" y="20447"/>
                  </a:lnTo>
                  <a:lnTo>
                    <a:pt x="246659" y="20700"/>
                  </a:lnTo>
                  <a:lnTo>
                    <a:pt x="246405" y="20954"/>
                  </a:lnTo>
                  <a:lnTo>
                    <a:pt x="246278" y="21336"/>
                  </a:lnTo>
                  <a:lnTo>
                    <a:pt x="246278" y="22987"/>
                  </a:lnTo>
                  <a:lnTo>
                    <a:pt x="246405" y="23113"/>
                  </a:lnTo>
                  <a:lnTo>
                    <a:pt x="246659" y="23875"/>
                  </a:lnTo>
                  <a:lnTo>
                    <a:pt x="246913" y="24256"/>
                  </a:lnTo>
                  <a:lnTo>
                    <a:pt x="247167" y="24764"/>
                  </a:lnTo>
                  <a:lnTo>
                    <a:pt x="247421" y="25400"/>
                  </a:lnTo>
                  <a:lnTo>
                    <a:pt x="281034" y="84200"/>
                  </a:lnTo>
                  <a:lnTo>
                    <a:pt x="284124" y="85851"/>
                  </a:lnTo>
                  <a:lnTo>
                    <a:pt x="285013" y="85851"/>
                  </a:lnTo>
                  <a:lnTo>
                    <a:pt x="286918" y="85598"/>
                  </a:lnTo>
                  <a:lnTo>
                    <a:pt x="288188" y="85471"/>
                  </a:lnTo>
                  <a:lnTo>
                    <a:pt x="289712" y="85216"/>
                  </a:lnTo>
                  <a:lnTo>
                    <a:pt x="292379" y="84709"/>
                  </a:lnTo>
                  <a:lnTo>
                    <a:pt x="293268" y="84454"/>
                  </a:lnTo>
                  <a:lnTo>
                    <a:pt x="294284" y="84200"/>
                  </a:lnTo>
                  <a:lnTo>
                    <a:pt x="298983" y="72262"/>
                  </a:lnTo>
                  <a:lnTo>
                    <a:pt x="287807" y="72262"/>
                  </a:lnTo>
                  <a:lnTo>
                    <a:pt x="287426" y="71374"/>
                  </a:lnTo>
                  <a:lnTo>
                    <a:pt x="259020" y="20192"/>
                  </a:lnTo>
                  <a:lnTo>
                    <a:pt x="258597" y="19558"/>
                  </a:lnTo>
                  <a:lnTo>
                    <a:pt x="258089" y="19050"/>
                  </a:lnTo>
                  <a:lnTo>
                    <a:pt x="257708" y="18923"/>
                  </a:lnTo>
                  <a:lnTo>
                    <a:pt x="256692" y="18668"/>
                  </a:lnTo>
                  <a:close/>
                </a:path>
                <a:path w="389255" h="132715">
                  <a:moveTo>
                    <a:pt x="306476" y="9651"/>
                  </a:moveTo>
                  <a:lnTo>
                    <a:pt x="304063" y="10033"/>
                  </a:lnTo>
                  <a:lnTo>
                    <a:pt x="302920" y="10160"/>
                  </a:lnTo>
                  <a:lnTo>
                    <a:pt x="301650" y="10413"/>
                  </a:lnTo>
                  <a:lnTo>
                    <a:pt x="300507" y="10667"/>
                  </a:lnTo>
                  <a:lnTo>
                    <a:pt x="299745" y="10922"/>
                  </a:lnTo>
                  <a:lnTo>
                    <a:pt x="298983" y="11049"/>
                  </a:lnTo>
                  <a:lnTo>
                    <a:pt x="296581" y="14477"/>
                  </a:lnTo>
                  <a:lnTo>
                    <a:pt x="287807" y="72262"/>
                  </a:lnTo>
                  <a:lnTo>
                    <a:pt x="298983" y="72262"/>
                  </a:lnTo>
                  <a:lnTo>
                    <a:pt x="308889" y="14477"/>
                  </a:lnTo>
                  <a:lnTo>
                    <a:pt x="308889" y="10922"/>
                  </a:lnTo>
                  <a:lnTo>
                    <a:pt x="308762" y="10667"/>
                  </a:lnTo>
                  <a:lnTo>
                    <a:pt x="308000" y="9905"/>
                  </a:lnTo>
                  <a:lnTo>
                    <a:pt x="307492" y="9905"/>
                  </a:lnTo>
                  <a:lnTo>
                    <a:pt x="307111" y="9778"/>
                  </a:lnTo>
                  <a:lnTo>
                    <a:pt x="306476" y="9651"/>
                  </a:lnTo>
                  <a:close/>
                </a:path>
                <a:path w="389255" h="132715">
                  <a:moveTo>
                    <a:pt x="359689" y="0"/>
                  </a:moveTo>
                  <a:lnTo>
                    <a:pt x="354863" y="0"/>
                  </a:lnTo>
                  <a:lnTo>
                    <a:pt x="349402" y="1015"/>
                  </a:lnTo>
                  <a:lnTo>
                    <a:pt x="343814" y="1904"/>
                  </a:lnTo>
                  <a:lnTo>
                    <a:pt x="338988" y="3683"/>
                  </a:lnTo>
                  <a:lnTo>
                    <a:pt x="335178" y="6223"/>
                  </a:lnTo>
                  <a:lnTo>
                    <a:pt x="331241" y="8762"/>
                  </a:lnTo>
                  <a:lnTo>
                    <a:pt x="321081" y="33274"/>
                  </a:lnTo>
                  <a:lnTo>
                    <a:pt x="321335" y="38353"/>
                  </a:lnTo>
                  <a:lnTo>
                    <a:pt x="341909" y="72898"/>
                  </a:lnTo>
                  <a:lnTo>
                    <a:pt x="350418" y="74675"/>
                  </a:lnTo>
                  <a:lnTo>
                    <a:pt x="355371" y="74675"/>
                  </a:lnTo>
                  <a:lnTo>
                    <a:pt x="366293" y="72643"/>
                  </a:lnTo>
                  <a:lnTo>
                    <a:pt x="371119" y="70865"/>
                  </a:lnTo>
                  <a:lnTo>
                    <a:pt x="374929" y="68325"/>
                  </a:lnTo>
                  <a:lnTo>
                    <a:pt x="378866" y="65786"/>
                  </a:lnTo>
                  <a:lnTo>
                    <a:pt x="380573" y="64008"/>
                  </a:lnTo>
                  <a:lnTo>
                    <a:pt x="355752" y="64008"/>
                  </a:lnTo>
                  <a:lnTo>
                    <a:pt x="352323" y="63880"/>
                  </a:lnTo>
                  <a:lnTo>
                    <a:pt x="337464" y="50800"/>
                  </a:lnTo>
                  <a:lnTo>
                    <a:pt x="336194" y="47625"/>
                  </a:lnTo>
                  <a:lnTo>
                    <a:pt x="335305" y="44323"/>
                  </a:lnTo>
                  <a:lnTo>
                    <a:pt x="334670" y="40766"/>
                  </a:lnTo>
                  <a:lnTo>
                    <a:pt x="333908" y="36956"/>
                  </a:lnTo>
                  <a:lnTo>
                    <a:pt x="341782" y="14731"/>
                  </a:lnTo>
                  <a:lnTo>
                    <a:pt x="344068" y="12953"/>
                  </a:lnTo>
                  <a:lnTo>
                    <a:pt x="347116" y="11811"/>
                  </a:lnTo>
                  <a:lnTo>
                    <a:pt x="350672" y="11175"/>
                  </a:lnTo>
                  <a:lnTo>
                    <a:pt x="354609" y="10413"/>
                  </a:lnTo>
                  <a:lnTo>
                    <a:pt x="379818" y="10413"/>
                  </a:lnTo>
                  <a:lnTo>
                    <a:pt x="378485" y="8762"/>
                  </a:lnTo>
                  <a:lnTo>
                    <a:pt x="375310" y="6096"/>
                  </a:lnTo>
                  <a:lnTo>
                    <a:pt x="372135" y="3555"/>
                  </a:lnTo>
                  <a:lnTo>
                    <a:pt x="368325" y="1777"/>
                  </a:lnTo>
                  <a:lnTo>
                    <a:pt x="359689" y="0"/>
                  </a:lnTo>
                  <a:close/>
                </a:path>
                <a:path w="389255" h="132715">
                  <a:moveTo>
                    <a:pt x="379818" y="10413"/>
                  </a:moveTo>
                  <a:lnTo>
                    <a:pt x="354609" y="10413"/>
                  </a:lnTo>
                  <a:lnTo>
                    <a:pt x="357911" y="10540"/>
                  </a:lnTo>
                  <a:lnTo>
                    <a:pt x="360832" y="11556"/>
                  </a:lnTo>
                  <a:lnTo>
                    <a:pt x="372770" y="23875"/>
                  </a:lnTo>
                  <a:lnTo>
                    <a:pt x="374040" y="26924"/>
                  </a:lnTo>
                  <a:lnTo>
                    <a:pt x="376443" y="41275"/>
                  </a:lnTo>
                  <a:lnTo>
                    <a:pt x="376258" y="43687"/>
                  </a:lnTo>
                  <a:lnTo>
                    <a:pt x="376142" y="45974"/>
                  </a:lnTo>
                  <a:lnTo>
                    <a:pt x="376072" y="47878"/>
                  </a:lnTo>
                  <a:lnTo>
                    <a:pt x="375310" y="50800"/>
                  </a:lnTo>
                  <a:lnTo>
                    <a:pt x="374040" y="53339"/>
                  </a:lnTo>
                  <a:lnTo>
                    <a:pt x="372770" y="56006"/>
                  </a:lnTo>
                  <a:lnTo>
                    <a:pt x="370865" y="58165"/>
                  </a:lnTo>
                  <a:lnTo>
                    <a:pt x="368452" y="59816"/>
                  </a:lnTo>
                  <a:lnTo>
                    <a:pt x="366166" y="61594"/>
                  </a:lnTo>
                  <a:lnTo>
                    <a:pt x="363118" y="62737"/>
                  </a:lnTo>
                  <a:lnTo>
                    <a:pt x="359562" y="63373"/>
                  </a:lnTo>
                  <a:lnTo>
                    <a:pt x="355752" y="64008"/>
                  </a:lnTo>
                  <a:lnTo>
                    <a:pt x="380573" y="64008"/>
                  </a:lnTo>
                  <a:lnTo>
                    <a:pt x="389026" y="41275"/>
                  </a:lnTo>
                  <a:lnTo>
                    <a:pt x="388899" y="36194"/>
                  </a:lnTo>
                  <a:lnTo>
                    <a:pt x="387894" y="30225"/>
                  </a:lnTo>
                  <a:lnTo>
                    <a:pt x="386994" y="25273"/>
                  </a:lnTo>
                  <a:lnTo>
                    <a:pt x="385470" y="20447"/>
                  </a:lnTo>
                  <a:lnTo>
                    <a:pt x="381152" y="12064"/>
                  </a:lnTo>
                  <a:lnTo>
                    <a:pt x="379818" y="1041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37431" y="1882139"/>
              <a:ext cx="685800" cy="22860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38984" y="1842516"/>
              <a:ext cx="1156716" cy="3002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5690" y="1962023"/>
              <a:ext cx="144272" cy="8572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522846" y="2291842"/>
            <a:ext cx="135318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185420" algn="l"/>
              </a:tabLst>
            </a:pPr>
            <a:r>
              <a:rPr sz="800" spc="-15" dirty="0">
                <a:latin typeface="Microsoft Sans Serif"/>
                <a:cs typeface="Microsoft Sans Serif"/>
              </a:rPr>
              <a:t>Act</a:t>
            </a:r>
            <a:r>
              <a:rPr sz="800" spc="-10" dirty="0">
                <a:latin typeface="Microsoft Sans Serif"/>
                <a:cs typeface="Microsoft Sans Serif"/>
              </a:rPr>
              <a:t>a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d</a:t>
            </a:r>
            <a:r>
              <a:rPr sz="800" spc="-60" dirty="0">
                <a:latin typeface="Microsoft Sans Serif"/>
                <a:cs typeface="Microsoft Sans Serif"/>
              </a:rPr>
              <a:t>e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105" dirty="0">
                <a:latin typeface="Microsoft Sans Serif"/>
                <a:cs typeface="Microsoft Sans Serif"/>
              </a:rPr>
              <a:t>C</a:t>
            </a:r>
            <a:r>
              <a:rPr sz="800" spc="-40" dirty="0">
                <a:latin typeface="Microsoft Sans Serif"/>
                <a:cs typeface="Microsoft Sans Serif"/>
              </a:rPr>
              <a:t>onst</a:t>
            </a:r>
            <a:r>
              <a:rPr sz="800" spc="-30" dirty="0">
                <a:latin typeface="Microsoft Sans Serif"/>
                <a:cs typeface="Microsoft Sans Serif"/>
              </a:rPr>
              <a:t>i</a:t>
            </a:r>
            <a:r>
              <a:rPr sz="800" spc="-10" dirty="0">
                <a:latin typeface="Microsoft Sans Serif"/>
                <a:cs typeface="Microsoft Sans Serif"/>
              </a:rPr>
              <a:t>tuc</a:t>
            </a:r>
            <a:r>
              <a:rPr sz="800" spc="-15" dirty="0">
                <a:latin typeface="Microsoft Sans Serif"/>
                <a:cs typeface="Microsoft Sans Serif"/>
              </a:rPr>
              <a:t>i</a:t>
            </a:r>
            <a:r>
              <a:rPr sz="800" spc="-40" dirty="0">
                <a:latin typeface="Microsoft Sans Serif"/>
                <a:cs typeface="Microsoft Sans Serif"/>
              </a:rPr>
              <a:t>ó</a:t>
            </a:r>
            <a:r>
              <a:rPr sz="800" spc="-25" dirty="0">
                <a:latin typeface="Microsoft Sans Serif"/>
                <a:cs typeface="Microsoft Sans Serif"/>
              </a:rPr>
              <a:t>n</a:t>
            </a:r>
            <a:endParaRPr sz="800">
              <a:latin typeface="Microsoft Sans Serif"/>
              <a:cs typeface="Microsoft Sans Serif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800" spc="-30" dirty="0">
                <a:latin typeface="Microsoft Sans Serif"/>
                <a:cs typeface="Microsoft Sans Serif"/>
              </a:rPr>
              <a:t>M</a:t>
            </a:r>
            <a:r>
              <a:rPr sz="800" spc="-20" dirty="0">
                <a:latin typeface="Microsoft Sans Serif"/>
                <a:cs typeface="Microsoft Sans Serif"/>
              </a:rPr>
              <a:t>i</a:t>
            </a:r>
            <a:r>
              <a:rPr sz="800" spc="-30" dirty="0">
                <a:latin typeface="Microsoft Sans Serif"/>
                <a:cs typeface="Microsoft Sans Serif"/>
              </a:rPr>
              <a:t>nutas</a:t>
            </a:r>
            <a:r>
              <a:rPr sz="800" spc="-3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d</a:t>
            </a:r>
            <a:r>
              <a:rPr sz="800" spc="-60" dirty="0">
                <a:latin typeface="Microsoft Sans Serif"/>
                <a:cs typeface="Microsoft Sans Serif"/>
              </a:rPr>
              <a:t>e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105" dirty="0">
                <a:latin typeface="Microsoft Sans Serif"/>
                <a:cs typeface="Microsoft Sans Serif"/>
              </a:rPr>
              <a:t>C</a:t>
            </a:r>
            <a:r>
              <a:rPr sz="800" spc="-40" dirty="0">
                <a:latin typeface="Microsoft Sans Serif"/>
                <a:cs typeface="Microsoft Sans Serif"/>
              </a:rPr>
              <a:t>onst</a:t>
            </a:r>
            <a:r>
              <a:rPr sz="800" spc="-30" dirty="0">
                <a:latin typeface="Microsoft Sans Serif"/>
                <a:cs typeface="Microsoft Sans Serif"/>
              </a:rPr>
              <a:t>i</a:t>
            </a:r>
            <a:r>
              <a:rPr sz="800" spc="-10" dirty="0">
                <a:latin typeface="Microsoft Sans Serif"/>
                <a:cs typeface="Microsoft Sans Serif"/>
              </a:rPr>
              <a:t>tuc</a:t>
            </a:r>
            <a:r>
              <a:rPr sz="800" spc="-15" dirty="0">
                <a:latin typeface="Microsoft Sans Serif"/>
                <a:cs typeface="Microsoft Sans Serif"/>
              </a:rPr>
              <a:t>i</a:t>
            </a:r>
            <a:r>
              <a:rPr sz="800" spc="-40" dirty="0">
                <a:latin typeface="Microsoft Sans Serif"/>
                <a:cs typeface="Microsoft Sans Serif"/>
              </a:rPr>
              <a:t>ó</a:t>
            </a:r>
            <a:r>
              <a:rPr sz="800" spc="-25" dirty="0">
                <a:latin typeface="Microsoft Sans Serif"/>
                <a:cs typeface="Microsoft Sans Serif"/>
              </a:rPr>
              <a:t>n </a:t>
            </a:r>
            <a:r>
              <a:rPr sz="800" spc="-20" dirty="0">
                <a:latin typeface="Microsoft Sans Serif"/>
                <a:cs typeface="Microsoft Sans Serif"/>
              </a:rPr>
              <a:t>y/o  </a:t>
            </a:r>
            <a:r>
              <a:rPr sz="800" dirty="0">
                <a:latin typeface="Microsoft Sans Serif"/>
                <a:cs typeface="Microsoft Sans Serif"/>
              </a:rPr>
              <a:t>m</a:t>
            </a:r>
            <a:r>
              <a:rPr sz="800" spc="-10" dirty="0">
                <a:latin typeface="Microsoft Sans Serif"/>
                <a:cs typeface="Microsoft Sans Serif"/>
              </a:rPr>
              <a:t>i</a:t>
            </a:r>
            <a:r>
              <a:rPr sz="800" spc="-30" dirty="0">
                <a:latin typeface="Microsoft Sans Serif"/>
                <a:cs typeface="Microsoft Sans Serif"/>
              </a:rPr>
              <a:t>nutas</a:t>
            </a:r>
            <a:r>
              <a:rPr sz="800" spc="-3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d</a:t>
            </a:r>
            <a:r>
              <a:rPr sz="800" spc="-60" dirty="0">
                <a:latin typeface="Microsoft Sans Serif"/>
                <a:cs typeface="Microsoft Sans Serif"/>
              </a:rPr>
              <a:t>e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Inf</a:t>
            </a:r>
            <a:r>
              <a:rPr sz="800" spc="-40" dirty="0">
                <a:latin typeface="Microsoft Sans Serif"/>
                <a:cs typeface="Microsoft Sans Serif"/>
              </a:rPr>
              <a:t>o</a:t>
            </a:r>
            <a:r>
              <a:rPr sz="800" spc="-5" dirty="0">
                <a:latin typeface="Microsoft Sans Serif"/>
                <a:cs typeface="Microsoft Sans Serif"/>
              </a:rPr>
              <a:t>r</a:t>
            </a:r>
            <a:r>
              <a:rPr sz="800" spc="-25" dirty="0">
                <a:latin typeface="Microsoft Sans Serif"/>
                <a:cs typeface="Microsoft Sans Serif"/>
              </a:rPr>
              <a:t>me </a:t>
            </a:r>
            <a:r>
              <a:rPr sz="800" spc="-5" dirty="0">
                <a:latin typeface="Microsoft Sans Serif"/>
                <a:cs typeface="Microsoft Sans Serif"/>
              </a:rPr>
              <a:t>d</a:t>
            </a:r>
            <a:r>
              <a:rPr sz="800" spc="-40" dirty="0">
                <a:latin typeface="Microsoft Sans Serif"/>
                <a:cs typeface="Microsoft Sans Serif"/>
              </a:rPr>
              <a:t>e  </a:t>
            </a:r>
            <a:r>
              <a:rPr sz="800" spc="-50" dirty="0">
                <a:latin typeface="Microsoft Sans Serif"/>
                <a:cs typeface="Microsoft Sans Serif"/>
              </a:rPr>
              <a:t>Resultados</a:t>
            </a:r>
            <a:endParaRPr sz="8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800" spc="-15" dirty="0">
                <a:latin typeface="Microsoft Sans Serif"/>
                <a:cs typeface="Microsoft Sans Serif"/>
              </a:rPr>
              <a:t>Inf</a:t>
            </a:r>
            <a:r>
              <a:rPr sz="800" spc="-40" dirty="0">
                <a:latin typeface="Microsoft Sans Serif"/>
                <a:cs typeface="Microsoft Sans Serif"/>
              </a:rPr>
              <a:t>o</a:t>
            </a:r>
            <a:r>
              <a:rPr sz="800" spc="-5" dirty="0">
                <a:latin typeface="Microsoft Sans Serif"/>
                <a:cs typeface="Microsoft Sans Serif"/>
              </a:rPr>
              <a:t>r</a:t>
            </a:r>
            <a:r>
              <a:rPr sz="800" spc="-25" dirty="0">
                <a:latin typeface="Microsoft Sans Serif"/>
                <a:cs typeface="Microsoft Sans Serif"/>
              </a:rPr>
              <a:t>me </a:t>
            </a:r>
            <a:r>
              <a:rPr sz="800" spc="10" dirty="0">
                <a:latin typeface="Microsoft Sans Serif"/>
                <a:cs typeface="Microsoft Sans Serif"/>
              </a:rPr>
              <a:t>f</a:t>
            </a:r>
            <a:r>
              <a:rPr sz="800" spc="-20" dirty="0">
                <a:latin typeface="Microsoft Sans Serif"/>
                <a:cs typeface="Microsoft Sans Serif"/>
              </a:rPr>
              <a:t>i</a:t>
            </a:r>
            <a:r>
              <a:rPr sz="800" spc="-10" dirty="0">
                <a:latin typeface="Microsoft Sans Serif"/>
                <a:cs typeface="Microsoft Sans Serif"/>
              </a:rPr>
              <a:t>nal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d</a:t>
            </a:r>
            <a:r>
              <a:rPr sz="800" spc="-65" dirty="0">
                <a:latin typeface="Microsoft Sans Serif"/>
                <a:cs typeface="Microsoft Sans Serif"/>
              </a:rPr>
              <a:t>e</a:t>
            </a:r>
            <a:r>
              <a:rPr sz="800" spc="-10" dirty="0">
                <a:latin typeface="Microsoft Sans Serif"/>
                <a:cs typeface="Microsoft Sans Serif"/>
              </a:rPr>
              <a:t>l </a:t>
            </a:r>
            <a:r>
              <a:rPr sz="800" spc="-105" dirty="0">
                <a:latin typeface="Microsoft Sans Serif"/>
                <a:cs typeface="Microsoft Sans Serif"/>
              </a:rPr>
              <a:t>CC</a:t>
            </a:r>
            <a:r>
              <a:rPr sz="800" spc="-160" dirty="0">
                <a:latin typeface="Microsoft Sans Serif"/>
                <a:cs typeface="Microsoft Sans Serif"/>
              </a:rPr>
              <a:t>S</a:t>
            </a:r>
            <a:endParaRPr sz="8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800" spc="-15" dirty="0">
                <a:latin typeface="Microsoft Sans Serif"/>
                <a:cs typeface="Microsoft Sans Serif"/>
              </a:rPr>
              <a:t>Info</a:t>
            </a:r>
            <a:r>
              <a:rPr sz="800" spc="-25" dirty="0">
                <a:latin typeface="Microsoft Sans Serif"/>
                <a:cs typeface="Microsoft Sans Serif"/>
              </a:rPr>
              <a:t>rme</a:t>
            </a:r>
            <a:r>
              <a:rPr sz="800" spc="-30" dirty="0">
                <a:latin typeface="Microsoft Sans Serif"/>
                <a:cs typeface="Microsoft Sans Serif"/>
              </a:rPr>
              <a:t> </a:t>
            </a:r>
            <a:r>
              <a:rPr sz="800" spc="-55" dirty="0">
                <a:latin typeface="Microsoft Sans Serif"/>
                <a:cs typeface="Microsoft Sans Serif"/>
              </a:rPr>
              <a:t>c</a:t>
            </a:r>
            <a:r>
              <a:rPr sz="800" spc="-65" dirty="0">
                <a:latin typeface="Microsoft Sans Serif"/>
                <a:cs typeface="Microsoft Sans Serif"/>
              </a:rPr>
              <a:t>o</a:t>
            </a:r>
            <a:r>
              <a:rPr sz="800" spc="5" dirty="0">
                <a:latin typeface="Microsoft Sans Serif"/>
                <a:cs typeface="Microsoft Sans Serif"/>
              </a:rPr>
              <a:t>mp</a:t>
            </a:r>
            <a:r>
              <a:rPr sz="800" spc="-15" dirty="0">
                <a:latin typeface="Microsoft Sans Serif"/>
                <a:cs typeface="Microsoft Sans Serif"/>
              </a:rPr>
              <a:t>l</a:t>
            </a:r>
            <a:r>
              <a:rPr sz="800" spc="-65" dirty="0">
                <a:latin typeface="Microsoft Sans Serif"/>
                <a:cs typeface="Microsoft Sans Serif"/>
              </a:rPr>
              <a:t>e</a:t>
            </a:r>
            <a:r>
              <a:rPr sz="800" spc="-30" dirty="0">
                <a:latin typeface="Microsoft Sans Serif"/>
                <a:cs typeface="Microsoft Sans Serif"/>
              </a:rPr>
              <a:t>me</a:t>
            </a:r>
            <a:r>
              <a:rPr sz="800" spc="5" dirty="0">
                <a:latin typeface="Microsoft Sans Serif"/>
                <a:cs typeface="Microsoft Sans Serif"/>
              </a:rPr>
              <a:t>nta</a:t>
            </a:r>
            <a:r>
              <a:rPr sz="800" spc="-5" dirty="0">
                <a:latin typeface="Microsoft Sans Serif"/>
                <a:cs typeface="Microsoft Sans Serif"/>
              </a:rPr>
              <a:t>r</a:t>
            </a:r>
            <a:r>
              <a:rPr sz="800" spc="-15" dirty="0">
                <a:latin typeface="Microsoft Sans Serif"/>
                <a:cs typeface="Microsoft Sans Serif"/>
              </a:rPr>
              <a:t>i</a:t>
            </a:r>
            <a:r>
              <a:rPr sz="800" spc="-35" dirty="0">
                <a:latin typeface="Microsoft Sans Serif"/>
                <a:cs typeface="Microsoft Sans Serif"/>
              </a:rPr>
              <a:t>o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12380" y="486155"/>
            <a:ext cx="1085087" cy="30022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058656" y="545591"/>
            <a:ext cx="438911" cy="379171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54618" y="593470"/>
            <a:ext cx="198627" cy="8572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12630" y="3915790"/>
            <a:ext cx="198627" cy="8572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81616" y="3852671"/>
            <a:ext cx="1763268" cy="210312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5996178" y="876079"/>
            <a:ext cx="2078355" cy="1437005"/>
            <a:chOff x="5996178" y="876079"/>
            <a:chExt cx="2078355" cy="1437005"/>
          </a:xfrm>
        </p:grpSpPr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96178" y="1961896"/>
              <a:ext cx="202057" cy="8572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099300" y="2027682"/>
              <a:ext cx="85725" cy="285750"/>
            </a:xfrm>
            <a:custGeom>
              <a:avLst/>
              <a:gdLst/>
              <a:ahLst/>
              <a:cxnLst/>
              <a:rect l="l" t="t" r="r" b="b"/>
              <a:pathLst>
                <a:path w="85725" h="285750">
                  <a:moveTo>
                    <a:pt x="28575" y="199643"/>
                  </a:moveTo>
                  <a:lnTo>
                    <a:pt x="0" y="199643"/>
                  </a:lnTo>
                  <a:lnTo>
                    <a:pt x="42925" y="285368"/>
                  </a:lnTo>
                  <a:lnTo>
                    <a:pt x="78623" y="213867"/>
                  </a:lnTo>
                  <a:lnTo>
                    <a:pt x="28575" y="213867"/>
                  </a:lnTo>
                  <a:lnTo>
                    <a:pt x="28575" y="199643"/>
                  </a:lnTo>
                  <a:close/>
                </a:path>
                <a:path w="85725" h="285750">
                  <a:moveTo>
                    <a:pt x="57150" y="0"/>
                  </a:moveTo>
                  <a:lnTo>
                    <a:pt x="28575" y="0"/>
                  </a:lnTo>
                  <a:lnTo>
                    <a:pt x="28575" y="213867"/>
                  </a:lnTo>
                  <a:lnTo>
                    <a:pt x="57150" y="213867"/>
                  </a:lnTo>
                  <a:lnTo>
                    <a:pt x="57150" y="0"/>
                  </a:lnTo>
                  <a:close/>
                </a:path>
                <a:path w="85725" h="285750">
                  <a:moveTo>
                    <a:pt x="85725" y="199643"/>
                  </a:moveTo>
                  <a:lnTo>
                    <a:pt x="57150" y="199643"/>
                  </a:lnTo>
                  <a:lnTo>
                    <a:pt x="57150" y="213867"/>
                  </a:lnTo>
                  <a:lnTo>
                    <a:pt x="78623" y="213867"/>
                  </a:lnTo>
                  <a:lnTo>
                    <a:pt x="85725" y="199643"/>
                  </a:lnTo>
                  <a:close/>
                </a:path>
              </a:pathLst>
            </a:custGeom>
            <a:solidFill>
              <a:srgbClr val="AE2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99632" y="1897380"/>
              <a:ext cx="1696212" cy="1905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471132" y="882429"/>
              <a:ext cx="1597025" cy="1033144"/>
            </a:xfrm>
            <a:custGeom>
              <a:avLst/>
              <a:gdLst/>
              <a:ahLst/>
              <a:cxnLst/>
              <a:rect l="l" t="t" r="r" b="b"/>
              <a:pathLst>
                <a:path w="1597025" h="1033144">
                  <a:moveTo>
                    <a:pt x="829225" y="116"/>
                  </a:moveTo>
                  <a:lnTo>
                    <a:pt x="775026" y="0"/>
                  </a:lnTo>
                  <a:lnTo>
                    <a:pt x="721229" y="1720"/>
                  </a:lnTo>
                  <a:lnTo>
                    <a:pt x="668011" y="5242"/>
                  </a:lnTo>
                  <a:lnTo>
                    <a:pt x="615548" y="10526"/>
                  </a:lnTo>
                  <a:lnTo>
                    <a:pt x="564016" y="17537"/>
                  </a:lnTo>
                  <a:lnTo>
                    <a:pt x="513591" y="26236"/>
                  </a:lnTo>
                  <a:lnTo>
                    <a:pt x="464449" y="36588"/>
                  </a:lnTo>
                  <a:lnTo>
                    <a:pt x="416767" y="48555"/>
                  </a:lnTo>
                  <a:lnTo>
                    <a:pt x="370720" y="62099"/>
                  </a:lnTo>
                  <a:lnTo>
                    <a:pt x="326485" y="77185"/>
                  </a:lnTo>
                  <a:lnTo>
                    <a:pt x="284237" y="93774"/>
                  </a:lnTo>
                  <a:lnTo>
                    <a:pt x="244154" y="111829"/>
                  </a:lnTo>
                  <a:lnTo>
                    <a:pt x="206410" y="131314"/>
                  </a:lnTo>
                  <a:lnTo>
                    <a:pt x="171182" y="152192"/>
                  </a:lnTo>
                  <a:lnTo>
                    <a:pt x="138646" y="174425"/>
                  </a:lnTo>
                  <a:lnTo>
                    <a:pt x="82356" y="222809"/>
                  </a:lnTo>
                  <a:lnTo>
                    <a:pt x="35636" y="281404"/>
                  </a:lnTo>
                  <a:lnTo>
                    <a:pt x="6553" y="347253"/>
                  </a:lnTo>
                  <a:lnTo>
                    <a:pt x="0" y="413141"/>
                  </a:lnTo>
                  <a:lnTo>
                    <a:pt x="4842" y="445708"/>
                  </a:lnTo>
                  <a:lnTo>
                    <a:pt x="30109" y="509309"/>
                  </a:lnTo>
                  <a:lnTo>
                    <a:pt x="75276" y="569821"/>
                  </a:lnTo>
                  <a:lnTo>
                    <a:pt x="104993" y="598528"/>
                  </a:lnTo>
                  <a:lnTo>
                    <a:pt x="139291" y="625993"/>
                  </a:lnTo>
                  <a:lnTo>
                    <a:pt x="178038" y="652060"/>
                  </a:lnTo>
                  <a:lnTo>
                    <a:pt x="221103" y="676573"/>
                  </a:lnTo>
                  <a:lnTo>
                    <a:pt x="268355" y="699375"/>
                  </a:lnTo>
                  <a:lnTo>
                    <a:pt x="319661" y="720310"/>
                  </a:lnTo>
                  <a:lnTo>
                    <a:pt x="374891" y="739222"/>
                  </a:lnTo>
                  <a:lnTo>
                    <a:pt x="433913" y="755953"/>
                  </a:lnTo>
                  <a:lnTo>
                    <a:pt x="496595" y="770348"/>
                  </a:lnTo>
                  <a:lnTo>
                    <a:pt x="548157" y="1032984"/>
                  </a:lnTo>
                  <a:lnTo>
                    <a:pt x="795553" y="800066"/>
                  </a:lnTo>
                  <a:lnTo>
                    <a:pt x="856178" y="799013"/>
                  </a:lnTo>
                  <a:lnTo>
                    <a:pt x="915851" y="795710"/>
                  </a:lnTo>
                  <a:lnTo>
                    <a:pt x="974372" y="790223"/>
                  </a:lnTo>
                  <a:lnTo>
                    <a:pt x="1031535" y="782621"/>
                  </a:lnTo>
                  <a:lnTo>
                    <a:pt x="1087139" y="772973"/>
                  </a:lnTo>
                  <a:lnTo>
                    <a:pt x="1140981" y="761345"/>
                  </a:lnTo>
                  <a:lnTo>
                    <a:pt x="1192856" y="747805"/>
                  </a:lnTo>
                  <a:lnTo>
                    <a:pt x="1242562" y="732423"/>
                  </a:lnTo>
                  <a:lnTo>
                    <a:pt x="1289895" y="715264"/>
                  </a:lnTo>
                  <a:lnTo>
                    <a:pt x="1334654" y="696399"/>
                  </a:lnTo>
                  <a:lnTo>
                    <a:pt x="1376633" y="675893"/>
                  </a:lnTo>
                  <a:lnTo>
                    <a:pt x="1415631" y="653816"/>
                  </a:lnTo>
                  <a:lnTo>
                    <a:pt x="1451444" y="630234"/>
                  </a:lnTo>
                  <a:lnTo>
                    <a:pt x="1483869" y="605217"/>
                  </a:lnTo>
                  <a:lnTo>
                    <a:pt x="1512702" y="578832"/>
                  </a:lnTo>
                  <a:lnTo>
                    <a:pt x="1561059" y="518628"/>
                  </a:lnTo>
                  <a:lnTo>
                    <a:pt x="1590142" y="452779"/>
                  </a:lnTo>
                  <a:lnTo>
                    <a:pt x="1596695" y="386889"/>
                  </a:lnTo>
                  <a:lnTo>
                    <a:pt x="1591853" y="354320"/>
                  </a:lnTo>
                  <a:lnTo>
                    <a:pt x="1566586" y="290713"/>
                  </a:lnTo>
                  <a:lnTo>
                    <a:pt x="1521419" y="230192"/>
                  </a:lnTo>
                  <a:lnTo>
                    <a:pt x="1491702" y="201480"/>
                  </a:lnTo>
                  <a:lnTo>
                    <a:pt x="1457404" y="174007"/>
                  </a:lnTo>
                  <a:lnTo>
                    <a:pt x="1418657" y="147931"/>
                  </a:lnTo>
                  <a:lnTo>
                    <a:pt x="1375592" y="123408"/>
                  </a:lnTo>
                  <a:lnTo>
                    <a:pt x="1328340" y="100594"/>
                  </a:lnTo>
                  <a:lnTo>
                    <a:pt x="1277034" y="79646"/>
                  </a:lnTo>
                  <a:lnTo>
                    <a:pt x="1221804" y="60719"/>
                  </a:lnTo>
                  <a:lnTo>
                    <a:pt x="1162782" y="43971"/>
                  </a:lnTo>
                  <a:lnTo>
                    <a:pt x="1100099" y="29557"/>
                  </a:lnTo>
                  <a:lnTo>
                    <a:pt x="1046528" y="19697"/>
                  </a:lnTo>
                  <a:lnTo>
                    <a:pt x="992479" y="11861"/>
                  </a:lnTo>
                  <a:lnTo>
                    <a:pt x="938128" y="6009"/>
                  </a:lnTo>
                  <a:lnTo>
                    <a:pt x="883651" y="2107"/>
                  </a:lnTo>
                  <a:lnTo>
                    <a:pt x="829225" y="11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71132" y="882429"/>
              <a:ext cx="1597025" cy="1033144"/>
            </a:xfrm>
            <a:custGeom>
              <a:avLst/>
              <a:gdLst/>
              <a:ahLst/>
              <a:cxnLst/>
              <a:rect l="l" t="t" r="r" b="b"/>
              <a:pathLst>
                <a:path w="1597025" h="1033144">
                  <a:moveTo>
                    <a:pt x="548157" y="1032984"/>
                  </a:moveTo>
                  <a:lnTo>
                    <a:pt x="496595" y="770348"/>
                  </a:lnTo>
                  <a:lnTo>
                    <a:pt x="433913" y="755953"/>
                  </a:lnTo>
                  <a:lnTo>
                    <a:pt x="374891" y="739222"/>
                  </a:lnTo>
                  <a:lnTo>
                    <a:pt x="319661" y="720310"/>
                  </a:lnTo>
                  <a:lnTo>
                    <a:pt x="268355" y="699375"/>
                  </a:lnTo>
                  <a:lnTo>
                    <a:pt x="221103" y="676573"/>
                  </a:lnTo>
                  <a:lnTo>
                    <a:pt x="178038" y="652060"/>
                  </a:lnTo>
                  <a:lnTo>
                    <a:pt x="139291" y="625993"/>
                  </a:lnTo>
                  <a:lnTo>
                    <a:pt x="104993" y="598528"/>
                  </a:lnTo>
                  <a:lnTo>
                    <a:pt x="75276" y="569821"/>
                  </a:lnTo>
                  <a:lnTo>
                    <a:pt x="50271" y="540030"/>
                  </a:lnTo>
                  <a:lnTo>
                    <a:pt x="14922" y="477817"/>
                  </a:lnTo>
                  <a:lnTo>
                    <a:pt x="0" y="413141"/>
                  </a:lnTo>
                  <a:lnTo>
                    <a:pt x="526" y="380270"/>
                  </a:lnTo>
                  <a:lnTo>
                    <a:pt x="18213" y="314245"/>
                  </a:lnTo>
                  <a:lnTo>
                    <a:pt x="58953" y="248886"/>
                  </a:lnTo>
                  <a:lnTo>
                    <a:pt x="108979" y="197977"/>
                  </a:lnTo>
                  <a:lnTo>
                    <a:pt x="171182" y="152192"/>
                  </a:lnTo>
                  <a:lnTo>
                    <a:pt x="206410" y="131314"/>
                  </a:lnTo>
                  <a:lnTo>
                    <a:pt x="244154" y="111829"/>
                  </a:lnTo>
                  <a:lnTo>
                    <a:pt x="284237" y="93774"/>
                  </a:lnTo>
                  <a:lnTo>
                    <a:pt x="326485" y="77185"/>
                  </a:lnTo>
                  <a:lnTo>
                    <a:pt x="370720" y="62099"/>
                  </a:lnTo>
                  <a:lnTo>
                    <a:pt x="416767" y="48555"/>
                  </a:lnTo>
                  <a:lnTo>
                    <a:pt x="464449" y="36588"/>
                  </a:lnTo>
                  <a:lnTo>
                    <a:pt x="513591" y="26236"/>
                  </a:lnTo>
                  <a:lnTo>
                    <a:pt x="564016" y="17537"/>
                  </a:lnTo>
                  <a:lnTo>
                    <a:pt x="615548" y="10526"/>
                  </a:lnTo>
                  <a:lnTo>
                    <a:pt x="668011" y="5242"/>
                  </a:lnTo>
                  <a:lnTo>
                    <a:pt x="721229" y="1720"/>
                  </a:lnTo>
                  <a:lnTo>
                    <a:pt x="775026" y="0"/>
                  </a:lnTo>
                  <a:lnTo>
                    <a:pt x="829225" y="116"/>
                  </a:lnTo>
                  <a:lnTo>
                    <a:pt x="883651" y="2107"/>
                  </a:lnTo>
                  <a:lnTo>
                    <a:pt x="938128" y="6009"/>
                  </a:lnTo>
                  <a:lnTo>
                    <a:pt x="992479" y="11861"/>
                  </a:lnTo>
                  <a:lnTo>
                    <a:pt x="1046528" y="19697"/>
                  </a:lnTo>
                  <a:lnTo>
                    <a:pt x="1100099" y="29557"/>
                  </a:lnTo>
                  <a:lnTo>
                    <a:pt x="1162782" y="43971"/>
                  </a:lnTo>
                  <a:lnTo>
                    <a:pt x="1221804" y="60719"/>
                  </a:lnTo>
                  <a:lnTo>
                    <a:pt x="1277034" y="79646"/>
                  </a:lnTo>
                  <a:lnTo>
                    <a:pt x="1328340" y="100594"/>
                  </a:lnTo>
                  <a:lnTo>
                    <a:pt x="1375592" y="123408"/>
                  </a:lnTo>
                  <a:lnTo>
                    <a:pt x="1418657" y="147931"/>
                  </a:lnTo>
                  <a:lnTo>
                    <a:pt x="1457404" y="174007"/>
                  </a:lnTo>
                  <a:lnTo>
                    <a:pt x="1491702" y="201480"/>
                  </a:lnTo>
                  <a:lnTo>
                    <a:pt x="1521419" y="230192"/>
                  </a:lnTo>
                  <a:lnTo>
                    <a:pt x="1546424" y="259989"/>
                  </a:lnTo>
                  <a:lnTo>
                    <a:pt x="1581773" y="322209"/>
                  </a:lnTo>
                  <a:lnTo>
                    <a:pt x="1596695" y="386889"/>
                  </a:lnTo>
                  <a:lnTo>
                    <a:pt x="1596169" y="419761"/>
                  </a:lnTo>
                  <a:lnTo>
                    <a:pt x="1578482" y="485787"/>
                  </a:lnTo>
                  <a:lnTo>
                    <a:pt x="1537741" y="551146"/>
                  </a:lnTo>
                  <a:lnTo>
                    <a:pt x="1483869" y="605217"/>
                  </a:lnTo>
                  <a:lnTo>
                    <a:pt x="1451444" y="630234"/>
                  </a:lnTo>
                  <a:lnTo>
                    <a:pt x="1415631" y="653816"/>
                  </a:lnTo>
                  <a:lnTo>
                    <a:pt x="1376633" y="675893"/>
                  </a:lnTo>
                  <a:lnTo>
                    <a:pt x="1334654" y="696399"/>
                  </a:lnTo>
                  <a:lnTo>
                    <a:pt x="1289895" y="715264"/>
                  </a:lnTo>
                  <a:lnTo>
                    <a:pt x="1242562" y="732423"/>
                  </a:lnTo>
                  <a:lnTo>
                    <a:pt x="1192856" y="747805"/>
                  </a:lnTo>
                  <a:lnTo>
                    <a:pt x="1140981" y="761345"/>
                  </a:lnTo>
                  <a:lnTo>
                    <a:pt x="1087139" y="772973"/>
                  </a:lnTo>
                  <a:lnTo>
                    <a:pt x="1031535" y="782621"/>
                  </a:lnTo>
                  <a:lnTo>
                    <a:pt x="974372" y="790223"/>
                  </a:lnTo>
                  <a:lnTo>
                    <a:pt x="915851" y="795710"/>
                  </a:lnTo>
                  <a:lnTo>
                    <a:pt x="856178" y="799013"/>
                  </a:lnTo>
                  <a:lnTo>
                    <a:pt x="795553" y="800066"/>
                  </a:lnTo>
                  <a:lnTo>
                    <a:pt x="548157" y="1032984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798691" y="925830"/>
            <a:ext cx="9436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471C4"/>
                </a:solidFill>
                <a:latin typeface="Calibri"/>
                <a:cs typeface="Calibri"/>
              </a:rPr>
              <a:t>Nombre</a:t>
            </a:r>
            <a:r>
              <a:rPr sz="11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71C4"/>
                </a:solidFill>
                <a:latin typeface="Calibri"/>
                <a:cs typeface="Calibri"/>
              </a:rPr>
              <a:t>del</a:t>
            </a:r>
            <a:r>
              <a:rPr sz="11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471C4"/>
                </a:solidFill>
                <a:latin typeface="Calibri"/>
                <a:cs typeface="Calibri"/>
              </a:rPr>
              <a:t>CCS </a:t>
            </a:r>
            <a:r>
              <a:rPr sz="1100" spc="-2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471C4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471C4"/>
                </a:solidFill>
                <a:latin typeface="Calibri"/>
                <a:cs typeface="Calibri"/>
              </a:rPr>
              <a:t>acuerdo con </a:t>
            </a:r>
            <a:r>
              <a:rPr sz="11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471C4"/>
                </a:solidFill>
                <a:latin typeface="Calibri"/>
                <a:cs typeface="Calibri"/>
              </a:rPr>
              <a:t>la Guía </a:t>
            </a:r>
            <a:r>
              <a:rPr sz="11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471C4"/>
                </a:solidFill>
                <a:latin typeface="Calibri"/>
                <a:cs typeface="Calibri"/>
              </a:rPr>
              <a:t>Operativa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754739" y="6551930"/>
            <a:ext cx="144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36670" marR="5080" algn="r">
              <a:lnSpc>
                <a:spcPts val="3650"/>
              </a:lnSpc>
              <a:spcBef>
                <a:spcPts val="105"/>
              </a:spcBef>
            </a:pPr>
            <a:r>
              <a:rPr spc="-150" dirty="0"/>
              <a:t>COMENTARIOS</a:t>
            </a:r>
            <a:r>
              <a:rPr spc="-220" dirty="0"/>
              <a:t> </a:t>
            </a:r>
            <a:r>
              <a:rPr spc="-25" dirty="0"/>
              <a:t>DE</a:t>
            </a:r>
            <a:r>
              <a:rPr spc="-210" dirty="0"/>
              <a:t> </a:t>
            </a:r>
            <a:r>
              <a:rPr spc="-155" dirty="0"/>
              <a:t>LAS</a:t>
            </a:r>
            <a:r>
              <a:rPr spc="-210" dirty="0"/>
              <a:t> </a:t>
            </a:r>
            <a:r>
              <a:rPr spc="-260" dirty="0"/>
              <a:t>INSTANCIAS</a:t>
            </a:r>
          </a:p>
          <a:p>
            <a:pPr marL="3836670" marR="13335" algn="r">
              <a:lnSpc>
                <a:spcPts val="3650"/>
              </a:lnSpc>
            </a:pPr>
            <a:r>
              <a:rPr spc="-100" dirty="0"/>
              <a:t>EJECUTORAS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329184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4739" y="6551930"/>
            <a:ext cx="144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691B30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475" y="5631179"/>
            <a:ext cx="5817108" cy="8808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5994" y="296367"/>
            <a:ext cx="183896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15" dirty="0">
                <a:solidFill>
                  <a:srgbClr val="FFFFFF"/>
                </a:solidFill>
              </a:rPr>
              <a:t>M</a:t>
            </a:r>
            <a:r>
              <a:rPr sz="1050" spc="-210" dirty="0">
                <a:solidFill>
                  <a:srgbClr val="FFFFFF"/>
                </a:solidFill>
              </a:rPr>
              <a:t> </a:t>
            </a:r>
            <a:r>
              <a:rPr sz="1050" spc="-229" dirty="0">
                <a:solidFill>
                  <a:srgbClr val="FFFFFF"/>
                </a:solidFill>
              </a:rPr>
              <a:t>I</a:t>
            </a:r>
            <a:r>
              <a:rPr sz="1050" spc="-204" dirty="0">
                <a:solidFill>
                  <a:srgbClr val="FFFFFF"/>
                </a:solidFill>
              </a:rPr>
              <a:t> </a:t>
            </a:r>
            <a:r>
              <a:rPr sz="1050" spc="-45" dirty="0">
                <a:solidFill>
                  <a:srgbClr val="FFFFFF"/>
                </a:solidFill>
              </a:rPr>
              <a:t>R</a:t>
            </a:r>
            <a:r>
              <a:rPr sz="1050" spc="-204" dirty="0">
                <a:solidFill>
                  <a:srgbClr val="FFFFFF"/>
                </a:solidFill>
              </a:rPr>
              <a:t> </a:t>
            </a:r>
            <a:r>
              <a:rPr sz="1050" spc="-229" dirty="0">
                <a:solidFill>
                  <a:srgbClr val="FFFFFF"/>
                </a:solidFill>
              </a:rPr>
              <a:t>I</a:t>
            </a:r>
            <a:r>
              <a:rPr sz="1050" spc="-204" dirty="0">
                <a:solidFill>
                  <a:srgbClr val="FFFFFF"/>
                </a:solidFill>
              </a:rPr>
              <a:t> </a:t>
            </a:r>
            <a:r>
              <a:rPr sz="1050" spc="-5" dirty="0">
                <a:solidFill>
                  <a:srgbClr val="FFFFFF"/>
                </a:solidFill>
              </a:rPr>
              <a:t>A</a:t>
            </a:r>
            <a:r>
              <a:rPr sz="1050" spc="-225" dirty="0">
                <a:solidFill>
                  <a:srgbClr val="FFFFFF"/>
                </a:solidFill>
              </a:rPr>
              <a:t> </a:t>
            </a:r>
            <a:r>
              <a:rPr sz="1050" spc="15" dirty="0">
                <a:solidFill>
                  <a:srgbClr val="FFFFFF"/>
                </a:solidFill>
              </a:rPr>
              <a:t>M</a:t>
            </a:r>
            <a:r>
              <a:rPr sz="1050" dirty="0">
                <a:solidFill>
                  <a:srgbClr val="FFFFFF"/>
                </a:solidFill>
              </a:rPr>
              <a:t> </a:t>
            </a:r>
            <a:r>
              <a:rPr sz="1050" spc="-160" dirty="0">
                <a:solidFill>
                  <a:srgbClr val="FFFFFF"/>
                </a:solidFill>
              </a:rPr>
              <a:t> </a:t>
            </a:r>
            <a:r>
              <a:rPr sz="1050" spc="-45" dirty="0">
                <a:solidFill>
                  <a:srgbClr val="FFFFFF"/>
                </a:solidFill>
              </a:rPr>
              <a:t>R</a:t>
            </a:r>
            <a:r>
              <a:rPr sz="1050" spc="-204" dirty="0">
                <a:solidFill>
                  <a:srgbClr val="FFFFFF"/>
                </a:solidFill>
              </a:rPr>
              <a:t> </a:t>
            </a:r>
            <a:r>
              <a:rPr sz="1050" dirty="0">
                <a:solidFill>
                  <a:srgbClr val="FFFFFF"/>
                </a:solidFill>
              </a:rPr>
              <a:t>O</a:t>
            </a:r>
            <a:r>
              <a:rPr sz="1050" spc="-210" dirty="0">
                <a:solidFill>
                  <a:srgbClr val="FFFFFF"/>
                </a:solidFill>
              </a:rPr>
              <a:t> </a:t>
            </a:r>
            <a:r>
              <a:rPr sz="1050" spc="-75" dirty="0">
                <a:solidFill>
                  <a:srgbClr val="FFFFFF"/>
                </a:solidFill>
              </a:rPr>
              <a:t>S</a:t>
            </a:r>
            <a:r>
              <a:rPr sz="1050" spc="-210" dirty="0">
                <a:solidFill>
                  <a:srgbClr val="FFFFFF"/>
                </a:solidFill>
              </a:rPr>
              <a:t> </a:t>
            </a:r>
            <a:r>
              <a:rPr sz="1050" spc="-5" dirty="0">
                <a:solidFill>
                  <a:srgbClr val="FFFFFF"/>
                </a:solidFill>
              </a:rPr>
              <a:t>A</a:t>
            </a:r>
            <a:r>
              <a:rPr sz="1050" spc="-215" dirty="0">
                <a:solidFill>
                  <a:srgbClr val="FFFFFF"/>
                </a:solidFill>
              </a:rPr>
              <a:t> </a:t>
            </a:r>
            <a:r>
              <a:rPr sz="1050" spc="-75" dirty="0">
                <a:solidFill>
                  <a:srgbClr val="FFFFFF"/>
                </a:solidFill>
              </a:rPr>
              <a:t>S</a:t>
            </a:r>
            <a:r>
              <a:rPr sz="1050" dirty="0">
                <a:solidFill>
                  <a:srgbClr val="FFFFFF"/>
                </a:solidFill>
              </a:rPr>
              <a:t> </a:t>
            </a:r>
            <a:r>
              <a:rPr sz="1050" spc="-160" dirty="0">
                <a:solidFill>
                  <a:srgbClr val="FFFFFF"/>
                </a:solidFill>
              </a:rPr>
              <a:t> </a:t>
            </a:r>
            <a:r>
              <a:rPr sz="1050" spc="5" dirty="0">
                <a:solidFill>
                  <a:srgbClr val="FFFFFF"/>
                </a:solidFill>
              </a:rPr>
              <a:t>B</a:t>
            </a:r>
            <a:r>
              <a:rPr sz="1050" spc="-210" dirty="0">
                <a:solidFill>
                  <a:srgbClr val="FFFFFF"/>
                </a:solidFill>
              </a:rPr>
              <a:t> </a:t>
            </a:r>
            <a:r>
              <a:rPr sz="1050" spc="-5" dirty="0">
                <a:solidFill>
                  <a:srgbClr val="FFFFFF"/>
                </a:solidFill>
              </a:rPr>
              <a:t>A</a:t>
            </a:r>
            <a:r>
              <a:rPr sz="1050" spc="-215" dirty="0">
                <a:solidFill>
                  <a:srgbClr val="FFFFFF"/>
                </a:solidFill>
              </a:rPr>
              <a:t> </a:t>
            </a:r>
            <a:r>
              <a:rPr sz="1050" spc="15" dirty="0">
                <a:solidFill>
                  <a:srgbClr val="FFFFFF"/>
                </a:solidFill>
              </a:rPr>
              <a:t>C</a:t>
            </a:r>
            <a:r>
              <a:rPr sz="1050" spc="-204" dirty="0">
                <a:solidFill>
                  <a:srgbClr val="FFFFFF"/>
                </a:solidFill>
              </a:rPr>
              <a:t> </a:t>
            </a:r>
            <a:r>
              <a:rPr sz="1050" spc="-5" dirty="0">
                <a:solidFill>
                  <a:srgbClr val="FFFFFF"/>
                </a:solidFill>
              </a:rPr>
              <a:t>A</a:t>
            </a:r>
            <a:endParaRPr sz="1050"/>
          </a:p>
        </p:txBody>
      </p:sp>
      <p:sp>
        <p:nvSpPr>
          <p:cNvPr id="5" name="object 5"/>
          <p:cNvSpPr txBox="1"/>
          <p:nvPr/>
        </p:nvSpPr>
        <p:spPr>
          <a:xfrm>
            <a:off x="291490" y="456946"/>
            <a:ext cx="42056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105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d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e</a:t>
            </a:r>
            <a:r>
              <a:rPr sz="1050" b="1" u="sng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v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.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m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r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@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n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u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e</a:t>
            </a:r>
            <a:r>
              <a:rPr sz="1050" b="1" u="sng" spc="-2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.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s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p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g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m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050" b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x</a:t>
            </a:r>
            <a:endParaRPr sz="105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1050" b="1" u="sng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n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l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a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d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g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d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n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t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r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a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l</a:t>
            </a:r>
            <a:r>
              <a:rPr sz="1050" b="1" u="sng" spc="-2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r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i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a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s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i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a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l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@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n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u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s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p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g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m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x </a:t>
            </a:r>
            <a:r>
              <a:rPr sz="1050" b="1" spc="-40" dirty="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sz="1050" b="1" spc="-1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9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9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2438" y="296367"/>
            <a:ext cx="420560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1050">
              <a:latin typeface="Verdana"/>
              <a:cs typeface="Verdana"/>
            </a:endParaRPr>
          </a:p>
          <a:p>
            <a:pPr marL="4445" algn="ctr">
              <a:lnSpc>
                <a:spcPct val="100000"/>
              </a:lnSpc>
            </a:pP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k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l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o</a:t>
            </a:r>
            <a:r>
              <a:rPr sz="1050" b="1" u="sng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p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z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@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n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u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s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p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.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g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o</a:t>
            </a:r>
            <a:r>
              <a:rPr sz="1050" b="1" u="sng" spc="-2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.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m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50" b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x</a:t>
            </a:r>
            <a:endParaRPr sz="105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e</a:t>
            </a:r>
            <a:r>
              <a:rPr sz="1050" b="1" u="sng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n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l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a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d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g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d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.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n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t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r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a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l</a:t>
            </a:r>
            <a:r>
              <a:rPr sz="1050" b="1" u="sng" spc="-2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r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i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a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s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i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a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l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@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n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u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s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p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g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m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50" b="1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x </a:t>
            </a:r>
            <a:r>
              <a:rPr sz="1050" b="1" spc="-40" dirty="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sz="1050" b="1" spc="-1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9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2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8114" y="2504313"/>
            <a:ext cx="420560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4975" marR="426720" algn="ctr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050" b="1" spc="-6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05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050">
              <a:latin typeface="Verdana"/>
              <a:cs typeface="Verdana"/>
            </a:endParaRPr>
          </a:p>
          <a:p>
            <a:pPr marL="60325" algn="ctr">
              <a:lnSpc>
                <a:spcPct val="100000"/>
              </a:lnSpc>
            </a:pP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22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0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1050" b="1" u="sng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n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l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a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d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g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d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n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t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r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a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l</a:t>
            </a:r>
            <a:r>
              <a:rPr sz="1050" b="1" u="sng" spc="-2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r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i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a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s</a:t>
            </a:r>
            <a:r>
              <a:rPr sz="1050" b="1" u="sng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c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i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a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l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@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n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u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s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p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g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o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b</a:t>
            </a:r>
            <a:r>
              <a:rPr sz="1050" b="1" u="sng" spc="-2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1050" b="1" u="sng" spc="-2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m</a:t>
            </a:r>
            <a:r>
              <a:rPr sz="1050" b="1" u="sng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50" b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x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111" y="3595878"/>
            <a:ext cx="248285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spc="-270" dirty="0">
                <a:solidFill>
                  <a:srgbClr val="DEC8A1"/>
                </a:solidFill>
                <a:latin typeface="Verdana"/>
                <a:cs typeface="Verdana"/>
              </a:rPr>
              <a:t>¡GRACIAS</a:t>
            </a:r>
            <a:r>
              <a:rPr sz="3700" b="1" spc="-465" dirty="0">
                <a:solidFill>
                  <a:srgbClr val="DEC8A1"/>
                </a:solidFill>
                <a:latin typeface="Verdana"/>
                <a:cs typeface="Verdana"/>
              </a:rPr>
              <a:t>!</a:t>
            </a:r>
            <a:endParaRPr sz="37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74735" y="5114544"/>
            <a:ext cx="3593591" cy="12435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851" y="1904745"/>
            <a:ext cx="8907145" cy="18349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5238115" algn="r">
              <a:lnSpc>
                <a:spcPct val="90000"/>
              </a:lnSpc>
              <a:spcBef>
                <a:spcPts val="484"/>
              </a:spcBef>
            </a:pPr>
            <a:r>
              <a:rPr spc="-335" dirty="0">
                <a:solidFill>
                  <a:srgbClr val="6E181A"/>
                </a:solidFill>
              </a:rPr>
              <a:t>S295</a:t>
            </a:r>
            <a:r>
              <a:rPr spc="-210" dirty="0">
                <a:solidFill>
                  <a:srgbClr val="6E181A"/>
                </a:solidFill>
              </a:rPr>
              <a:t> </a:t>
            </a:r>
            <a:r>
              <a:rPr spc="-70" dirty="0">
                <a:solidFill>
                  <a:srgbClr val="6E181A"/>
                </a:solidFill>
              </a:rPr>
              <a:t>PROGRAMA  </a:t>
            </a:r>
            <a:r>
              <a:rPr spc="-175" dirty="0">
                <a:solidFill>
                  <a:srgbClr val="6E181A"/>
                </a:solidFill>
              </a:rPr>
              <a:t>FORTALECIMIENTO</a:t>
            </a:r>
            <a:r>
              <a:rPr spc="-245" dirty="0">
                <a:solidFill>
                  <a:srgbClr val="6E181A"/>
                </a:solidFill>
              </a:rPr>
              <a:t> </a:t>
            </a:r>
            <a:r>
              <a:rPr spc="-25" dirty="0">
                <a:solidFill>
                  <a:srgbClr val="6E181A"/>
                </a:solidFill>
              </a:rPr>
              <a:t>DE</a:t>
            </a:r>
            <a:r>
              <a:rPr spc="-210" dirty="0">
                <a:solidFill>
                  <a:srgbClr val="6E181A"/>
                </a:solidFill>
              </a:rPr>
              <a:t> </a:t>
            </a:r>
            <a:r>
              <a:rPr spc="-135" dirty="0">
                <a:solidFill>
                  <a:srgbClr val="6E181A"/>
                </a:solidFill>
              </a:rPr>
              <a:t>LOS</a:t>
            </a:r>
            <a:r>
              <a:rPr spc="-225" dirty="0">
                <a:solidFill>
                  <a:srgbClr val="6E181A"/>
                </a:solidFill>
              </a:rPr>
              <a:t> </a:t>
            </a:r>
            <a:r>
              <a:rPr spc="-254" dirty="0">
                <a:solidFill>
                  <a:srgbClr val="6E181A"/>
                </a:solidFill>
              </a:rPr>
              <a:t>SERVICIOS</a:t>
            </a:r>
            <a:r>
              <a:rPr spc="-210" dirty="0">
                <a:solidFill>
                  <a:srgbClr val="6E181A"/>
                </a:solidFill>
              </a:rPr>
              <a:t> </a:t>
            </a:r>
            <a:r>
              <a:rPr spc="-25" dirty="0">
                <a:solidFill>
                  <a:srgbClr val="6E181A"/>
                </a:solidFill>
              </a:rPr>
              <a:t>DE </a:t>
            </a:r>
            <a:r>
              <a:rPr spc="-1080" dirty="0">
                <a:solidFill>
                  <a:srgbClr val="6E181A"/>
                </a:solidFill>
              </a:rPr>
              <a:t> </a:t>
            </a:r>
            <a:r>
              <a:rPr spc="-40" dirty="0">
                <a:solidFill>
                  <a:srgbClr val="6E181A"/>
                </a:solidFill>
              </a:rPr>
              <a:t>EDU</a:t>
            </a:r>
            <a:r>
              <a:rPr spc="-155" dirty="0">
                <a:solidFill>
                  <a:srgbClr val="6E181A"/>
                </a:solidFill>
              </a:rPr>
              <a:t>CACIÓN</a:t>
            </a:r>
            <a:r>
              <a:rPr spc="-240" dirty="0">
                <a:solidFill>
                  <a:srgbClr val="6E181A"/>
                </a:solidFill>
              </a:rPr>
              <a:t> </a:t>
            </a:r>
            <a:r>
              <a:rPr spc="-160" dirty="0">
                <a:solidFill>
                  <a:srgbClr val="6E181A"/>
                </a:solidFill>
              </a:rPr>
              <a:t>ESPECIAL</a:t>
            </a:r>
            <a:r>
              <a:rPr spc="-210" dirty="0">
                <a:solidFill>
                  <a:srgbClr val="6E181A"/>
                </a:solidFill>
              </a:rPr>
              <a:t> </a:t>
            </a:r>
            <a:r>
              <a:rPr spc="-240" dirty="0">
                <a:solidFill>
                  <a:srgbClr val="6E181A"/>
                </a:solidFill>
              </a:rPr>
              <a:t>(PFSEE)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2759" y="303276"/>
            <a:ext cx="4411980" cy="66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159" y="5314188"/>
            <a:ext cx="2967228" cy="1240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89687"/>
            <a:ext cx="7101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PRESUP</a:t>
            </a:r>
            <a:r>
              <a:rPr spc="-95" dirty="0"/>
              <a:t>U</a:t>
            </a:r>
            <a:r>
              <a:rPr spc="-145" dirty="0"/>
              <a:t>ESTO</a:t>
            </a:r>
            <a:r>
              <a:rPr spc="-240" dirty="0"/>
              <a:t> </a:t>
            </a:r>
            <a:r>
              <a:rPr spc="-155" dirty="0"/>
              <a:t>AJUS</a:t>
            </a:r>
            <a:r>
              <a:rPr spc="-145" dirty="0"/>
              <a:t>T</a:t>
            </a:r>
            <a:r>
              <a:rPr spc="-40" dirty="0"/>
              <a:t>ADO</a:t>
            </a:r>
            <a:r>
              <a:rPr spc="-240" dirty="0"/>
              <a:t> </a:t>
            </a:r>
            <a:r>
              <a:rPr spc="-80" dirty="0"/>
              <a:t>PFSEE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5668" y="312420"/>
            <a:ext cx="2351531" cy="4876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10543" y="4953000"/>
            <a:ext cx="8610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5" dirty="0">
                <a:latin typeface="Verdana"/>
                <a:cs typeface="Verdana"/>
              </a:rPr>
              <a:t>La</a:t>
            </a:r>
            <a:r>
              <a:rPr sz="1200" b="1" u="sng" spc="-65" dirty="0">
                <a:latin typeface="Verdana"/>
                <a:cs typeface="Verdana"/>
              </a:rPr>
              <a:t> </a:t>
            </a:r>
            <a:r>
              <a:rPr sz="1200" b="1" u="sng" spc="-50" dirty="0">
                <a:latin typeface="Verdana"/>
                <a:cs typeface="Verdana"/>
              </a:rPr>
              <a:t>AEL,</a:t>
            </a:r>
            <a:r>
              <a:rPr sz="1200" b="1" u="sng" spc="-75" dirty="0">
                <a:latin typeface="Verdana"/>
                <a:cs typeface="Verdana"/>
              </a:rPr>
              <a:t> </a:t>
            </a:r>
            <a:r>
              <a:rPr sz="1200" b="1" u="sng" spc="-25" dirty="0">
                <a:latin typeface="Verdana"/>
                <a:cs typeface="Verdana"/>
              </a:rPr>
              <a:t>con</a:t>
            </a:r>
            <a:r>
              <a:rPr sz="1200" b="1" u="sng" spc="-70" dirty="0">
                <a:latin typeface="Verdana"/>
                <a:cs typeface="Verdana"/>
              </a:rPr>
              <a:t> </a:t>
            </a:r>
            <a:r>
              <a:rPr sz="1200" b="1" u="sng" spc="-50" dirty="0">
                <a:latin typeface="Verdana"/>
                <a:cs typeface="Verdana"/>
              </a:rPr>
              <a:t>base</a:t>
            </a:r>
            <a:r>
              <a:rPr sz="1200" b="1" u="sng" spc="-75" dirty="0">
                <a:latin typeface="Verdana"/>
                <a:cs typeface="Verdana"/>
              </a:rPr>
              <a:t> </a:t>
            </a:r>
            <a:r>
              <a:rPr sz="1200" b="1" u="sng" spc="-35" dirty="0">
                <a:latin typeface="Verdana"/>
                <a:cs typeface="Verdana"/>
              </a:rPr>
              <a:t>en</a:t>
            </a:r>
            <a:r>
              <a:rPr sz="1200" b="1" u="sng" spc="-65" dirty="0">
                <a:latin typeface="Verdana"/>
                <a:cs typeface="Verdana"/>
              </a:rPr>
              <a:t> </a:t>
            </a:r>
            <a:r>
              <a:rPr sz="1200" b="1" u="sng" spc="-45" dirty="0" err="1">
                <a:latin typeface="Verdana"/>
                <a:cs typeface="Verdana"/>
              </a:rPr>
              <a:t>el</a:t>
            </a:r>
            <a:r>
              <a:rPr sz="1200" b="1" u="sng" spc="-60" dirty="0">
                <a:latin typeface="Verdana"/>
                <a:cs typeface="Verdana"/>
              </a:rPr>
              <a:t> </a:t>
            </a:r>
            <a:r>
              <a:rPr lang="en-US" sz="1200" b="1" u="sng" spc="-60" dirty="0">
                <a:latin typeface="Verdana"/>
                <a:cs typeface="Verdana"/>
              </a:rPr>
              <a:t> D</a:t>
            </a:r>
            <a:r>
              <a:rPr sz="1200" b="1" u="sng" spc="-45" dirty="0">
                <a:latin typeface="Verdana"/>
                <a:cs typeface="Verdana"/>
              </a:rPr>
              <a:t>iagnóstico,</a:t>
            </a:r>
            <a:r>
              <a:rPr lang="en-US" sz="1200" b="1" u="sng" spc="-45" dirty="0">
                <a:latin typeface="Verdana"/>
                <a:cs typeface="Verdana"/>
              </a:rPr>
              <a:t> de </a:t>
            </a:r>
            <a:r>
              <a:rPr lang="en-US" sz="1200" b="1" u="sng" spc="-45" dirty="0" err="1">
                <a:latin typeface="Verdana"/>
                <a:cs typeface="Verdana"/>
              </a:rPr>
              <a:t>cada</a:t>
            </a:r>
            <a:r>
              <a:rPr lang="en-US" sz="1200" b="1" u="sng" spc="-45" dirty="0">
                <a:latin typeface="Verdana"/>
                <a:cs typeface="Verdana"/>
              </a:rPr>
              <a:t>  </a:t>
            </a:r>
            <a:r>
              <a:rPr lang="en-US" sz="1200" b="1" u="sng" spc="-45" dirty="0" err="1">
                <a:latin typeface="Verdana"/>
                <a:cs typeface="Verdana"/>
              </a:rPr>
              <a:t>Subsistema</a:t>
            </a:r>
            <a:r>
              <a:rPr sz="1200" b="1" u="sng" spc="-100" dirty="0">
                <a:latin typeface="Verdana"/>
                <a:cs typeface="Verdana"/>
              </a:rPr>
              <a:t> </a:t>
            </a:r>
            <a:r>
              <a:rPr lang="en-US" sz="1200" b="1" u="sng" spc="-100" dirty="0">
                <a:latin typeface="Verdana"/>
                <a:cs typeface="Verdana"/>
              </a:rPr>
              <a:t> </a:t>
            </a:r>
            <a:r>
              <a:rPr sz="1200" b="1" u="sng" spc="-40" dirty="0" err="1">
                <a:latin typeface="Verdana"/>
                <a:cs typeface="Verdana"/>
              </a:rPr>
              <a:t>decidirá</a:t>
            </a:r>
            <a:r>
              <a:rPr sz="1200" b="1" u="sng" spc="-70" dirty="0">
                <a:latin typeface="Verdana"/>
                <a:cs typeface="Verdana"/>
              </a:rPr>
              <a:t> </a:t>
            </a:r>
            <a:r>
              <a:rPr lang="en-US" sz="1200" b="1" u="sng" spc="-70" dirty="0">
                <a:latin typeface="Verdana"/>
                <a:cs typeface="Verdana"/>
              </a:rPr>
              <a:t> </a:t>
            </a:r>
            <a:r>
              <a:rPr sz="1200" b="1" u="sng" spc="-50" dirty="0" err="1">
                <a:latin typeface="Verdana"/>
                <a:cs typeface="Verdana"/>
              </a:rPr>
              <a:t>el</a:t>
            </a:r>
            <a:r>
              <a:rPr sz="1200" b="1" u="sng" spc="-60" dirty="0">
                <a:latin typeface="Verdana"/>
                <a:cs typeface="Verdana"/>
              </a:rPr>
              <a:t> </a:t>
            </a:r>
            <a:r>
              <a:rPr sz="1200" b="1" u="sng" spc="-30" dirty="0">
                <a:latin typeface="Verdana"/>
                <a:cs typeface="Verdana"/>
              </a:rPr>
              <a:t>monto</a:t>
            </a:r>
            <a:r>
              <a:rPr sz="1200" b="1" u="sng" spc="-75" dirty="0">
                <a:latin typeface="Verdana"/>
                <a:cs typeface="Verdana"/>
              </a:rPr>
              <a:t> </a:t>
            </a:r>
            <a:r>
              <a:rPr sz="1200" b="1" u="sng" spc="-30" dirty="0">
                <a:latin typeface="Verdana"/>
                <a:cs typeface="Verdana"/>
              </a:rPr>
              <a:t>que</a:t>
            </a:r>
            <a:r>
              <a:rPr sz="1200" b="1" u="sng" spc="-60" dirty="0">
                <a:latin typeface="Verdana"/>
                <a:cs typeface="Verdana"/>
              </a:rPr>
              <a:t> </a:t>
            </a:r>
            <a:r>
              <a:rPr sz="1200" b="1" u="sng" spc="-50" dirty="0">
                <a:latin typeface="Verdana"/>
                <a:cs typeface="Verdana"/>
              </a:rPr>
              <a:t>destinará</a:t>
            </a:r>
            <a:r>
              <a:rPr sz="1200" b="1" u="sng" spc="-90" dirty="0">
                <a:latin typeface="Verdana"/>
                <a:cs typeface="Verdana"/>
              </a:rPr>
              <a:t> </a:t>
            </a:r>
            <a:r>
              <a:rPr sz="1200" b="1" u="sng" spc="-55" dirty="0">
                <a:latin typeface="Verdana"/>
                <a:cs typeface="Verdana"/>
              </a:rPr>
              <a:t>para</a:t>
            </a:r>
            <a:r>
              <a:rPr sz="1200" b="1" u="sng" spc="-75" dirty="0">
                <a:latin typeface="Verdana"/>
                <a:cs typeface="Verdana"/>
              </a:rPr>
              <a:t> </a:t>
            </a:r>
            <a:r>
              <a:rPr sz="1200" b="1" u="sng" spc="-35" dirty="0" err="1">
                <a:latin typeface="Verdana"/>
                <a:cs typeface="Verdana"/>
              </a:rPr>
              <a:t>cada</a:t>
            </a:r>
            <a:r>
              <a:rPr sz="1200" b="1" u="sng" spc="-80" dirty="0">
                <a:latin typeface="Verdana"/>
                <a:cs typeface="Verdana"/>
              </a:rPr>
              <a:t> </a:t>
            </a:r>
            <a:r>
              <a:rPr lang="en-US" sz="1200" b="1" u="sng" spc="-80" dirty="0">
                <a:latin typeface="Verdana"/>
                <a:cs typeface="Verdana"/>
              </a:rPr>
              <a:t> C.C.T.</a:t>
            </a:r>
            <a:endParaRPr sz="1200" u="sng" dirty="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02419"/>
              </p:ext>
            </p:extLst>
          </p:nvPr>
        </p:nvGraphicFramePr>
        <p:xfrm>
          <a:off x="1054480" y="1288072"/>
          <a:ext cx="9122726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181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    $     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ASIGNADO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CONVENIO DE COLABORACIÓN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181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   $  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MODIFICADO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  CONVENIO  MARCO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18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635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lang="en-US" sz="1800" spc="-15" dirty="0">
                        <a:latin typeface="Calibri"/>
                        <a:cs typeface="Calibri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MONTO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spc="-25" dirty="0">
                          <a:latin typeface="Calibri"/>
                          <a:cs typeface="Calibri"/>
                        </a:rPr>
                        <a:t>PARA LA ENTIDAD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lang="en-US" sz="1800" dirty="0">
                        <a:latin typeface="Calibri"/>
                        <a:cs typeface="Calibri"/>
                      </a:endParaRPr>
                    </a:p>
                    <a:p>
                      <a:pPr marR="831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$26,376,059.00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lang="en-US" sz="1800" dirty="0">
                        <a:latin typeface="Calibri"/>
                        <a:cs typeface="Calibri"/>
                      </a:endParaRPr>
                    </a:p>
                    <a:p>
                      <a:pPr marR="831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$20,574,000.00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►Monto por Acciones Sustantivas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►Monto por Gastos de Operación     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                    Local.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-</a:t>
                      </a:r>
                    </a:p>
                    <a:p>
                      <a:pPr marR="8382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-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$ 19,956,780.00  </a:t>
                      </a:r>
                    </a:p>
                    <a:p>
                      <a:pPr marR="8318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      617,220.00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650844B5-79F1-FFE4-BC69-7C46909E05B7}"/>
              </a:ext>
            </a:extLst>
          </p:cNvPr>
          <p:cNvSpPr/>
          <p:nvPr/>
        </p:nvSpPr>
        <p:spPr>
          <a:xfrm rot="599605">
            <a:off x="10449894" y="1664886"/>
            <a:ext cx="1608519" cy="725381"/>
          </a:xfrm>
          <a:prstGeom prst="wedgeEllipseCallout">
            <a:avLst/>
          </a:prstGeom>
          <a:solidFill>
            <a:srgbClr val="6E181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CC99"/>
                </a:solidFill>
              </a:rPr>
              <a:t>Disminución  22%</a:t>
            </a:r>
            <a:endParaRPr lang="es-MX" sz="1400" b="1" dirty="0">
              <a:solidFill>
                <a:srgbClr val="FFCC99"/>
              </a:solidFill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EC4107E8-FA9C-59B5-0371-42368DE3D191}"/>
              </a:ext>
            </a:extLst>
          </p:cNvPr>
          <p:cNvCxnSpPr/>
          <p:nvPr/>
        </p:nvCxnSpPr>
        <p:spPr>
          <a:xfrm>
            <a:off x="10188929" y="3135923"/>
            <a:ext cx="1176594" cy="533400"/>
          </a:xfrm>
          <a:prstGeom prst="bentConnector3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4E2A13F3-B09D-73D6-6734-00290B12EE41}"/>
              </a:ext>
            </a:extLst>
          </p:cNvPr>
          <p:cNvCxnSpPr>
            <a:cxnSpLocks/>
          </p:cNvCxnSpPr>
          <p:nvPr/>
        </p:nvCxnSpPr>
        <p:spPr>
          <a:xfrm>
            <a:off x="10177206" y="3840383"/>
            <a:ext cx="1405194" cy="467457"/>
          </a:xfrm>
          <a:prstGeom prst="bentConnector3">
            <a:avLst/>
          </a:prstGeom>
          <a:ln>
            <a:solidFill>
              <a:srgbClr val="6E181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BFB393E-73F4-7FF5-CEA0-53871D712AE0}"/>
              </a:ext>
            </a:extLst>
          </p:cNvPr>
          <p:cNvSpPr txBox="1"/>
          <p:nvPr/>
        </p:nvSpPr>
        <p:spPr>
          <a:xfrm>
            <a:off x="11338554" y="345982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97%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FF9EC4-D73C-5663-2577-8190C9F320A9}"/>
              </a:ext>
            </a:extLst>
          </p:cNvPr>
          <p:cNvSpPr txBox="1"/>
          <p:nvPr/>
        </p:nvSpPr>
        <p:spPr>
          <a:xfrm>
            <a:off x="11582400" y="41231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3%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459" y="505205"/>
            <a:ext cx="3075941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60" dirty="0"/>
              <a:t>OB</a:t>
            </a:r>
            <a:r>
              <a:rPr sz="4000" spc="-65" dirty="0"/>
              <a:t>J</a:t>
            </a:r>
            <a:r>
              <a:rPr sz="4000" spc="-250" dirty="0"/>
              <a:t>ETIVO  </a:t>
            </a:r>
            <a:r>
              <a:rPr sz="4000" spc="-130" dirty="0"/>
              <a:t>GENERAL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5068061" y="1704797"/>
            <a:ext cx="6732270" cy="360842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90"/>
              </a:spcBef>
            </a:pPr>
            <a:r>
              <a:rPr sz="3200" b="1" spc="-85" dirty="0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sz="3200" b="1" spc="-65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3200" b="1" spc="-155" dirty="0">
                <a:solidFill>
                  <a:srgbClr val="404040"/>
                </a:solidFill>
                <a:latin typeface="Verdana"/>
                <a:cs typeface="Verdana"/>
              </a:rPr>
              <a:t>ribu</a:t>
            </a:r>
            <a:r>
              <a:rPr sz="3200" b="1" spc="-10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3200" b="1" spc="-245" dirty="0">
                <a:solidFill>
                  <a:srgbClr val="404040"/>
                </a:solidFill>
                <a:latin typeface="Verdana"/>
                <a:cs typeface="Verdana"/>
              </a:rPr>
              <a:t>r</a:t>
            </a:r>
            <a:r>
              <a:rPr sz="3200" b="1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9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3200" b="1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90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3200" b="1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85" dirty="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sz="3200" b="1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40" dirty="0">
                <a:solidFill>
                  <a:srgbClr val="404040"/>
                </a:solidFill>
                <a:latin typeface="Verdana"/>
                <a:cs typeface="Verdana"/>
              </a:rPr>
              <a:t>estud</a:t>
            </a:r>
            <a:r>
              <a:rPr sz="3200" b="1" spc="-90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3200" b="1" spc="-135" dirty="0">
                <a:solidFill>
                  <a:srgbClr val="404040"/>
                </a:solidFill>
                <a:latin typeface="Verdana"/>
                <a:cs typeface="Verdana"/>
              </a:rPr>
              <a:t>antes  </a:t>
            </a:r>
            <a:r>
              <a:rPr sz="3200" b="1" spc="-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3200" b="1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en-US" sz="3200" b="1" spc="-90" dirty="0" err="1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3200" b="1" spc="-90" dirty="0" err="1">
                <a:solidFill>
                  <a:srgbClr val="404040"/>
                </a:solidFill>
                <a:latin typeface="Verdana"/>
                <a:cs typeface="Verdana"/>
              </a:rPr>
              <a:t>ducac</a:t>
            </a:r>
            <a:r>
              <a:rPr sz="3200" b="1" spc="-130" dirty="0" err="1">
                <a:solidFill>
                  <a:srgbClr val="404040"/>
                </a:solidFill>
                <a:latin typeface="Verdana"/>
                <a:cs typeface="Verdana"/>
              </a:rPr>
              <a:t>ión</a:t>
            </a:r>
            <a:r>
              <a:rPr sz="3200" b="1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en-US" sz="3200" b="1" spc="-145" dirty="0" err="1">
                <a:solidFill>
                  <a:srgbClr val="404040"/>
                </a:solidFill>
                <a:latin typeface="Verdana"/>
                <a:cs typeface="Verdana"/>
              </a:rPr>
              <a:t>b</a:t>
            </a:r>
            <a:r>
              <a:rPr sz="3200" b="1" spc="-145" dirty="0" err="1">
                <a:solidFill>
                  <a:srgbClr val="404040"/>
                </a:solidFill>
                <a:latin typeface="Verdana"/>
                <a:cs typeface="Verdana"/>
              </a:rPr>
              <a:t>ásica</a:t>
            </a:r>
            <a:r>
              <a:rPr sz="3200" b="1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35" dirty="0">
                <a:solidFill>
                  <a:srgbClr val="404040"/>
                </a:solidFill>
                <a:latin typeface="Verdana"/>
                <a:cs typeface="Verdana"/>
              </a:rPr>
              <a:t>c</a:t>
            </a:r>
            <a:r>
              <a:rPr sz="3200" b="1" spc="-85" dirty="0">
                <a:solidFill>
                  <a:srgbClr val="404040"/>
                </a:solidFill>
                <a:latin typeface="Verdana"/>
                <a:cs typeface="Verdana"/>
              </a:rPr>
              <a:t>on  </a:t>
            </a:r>
            <a:r>
              <a:rPr sz="3200" b="1" spc="-130" dirty="0">
                <a:solidFill>
                  <a:srgbClr val="404040"/>
                </a:solidFill>
                <a:latin typeface="Verdana"/>
                <a:cs typeface="Verdana"/>
              </a:rPr>
              <a:t>discapac</a:t>
            </a:r>
            <a:r>
              <a:rPr sz="3200" b="1" spc="-8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3200" b="1" spc="-90" dirty="0">
                <a:solidFill>
                  <a:srgbClr val="404040"/>
                </a:solidFill>
                <a:latin typeface="Verdana"/>
                <a:cs typeface="Verdana"/>
              </a:rPr>
              <a:t>dad</a:t>
            </a:r>
            <a:r>
              <a:rPr sz="3200" b="1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459" dirty="0">
                <a:solidFill>
                  <a:srgbClr val="404040"/>
                </a:solidFill>
                <a:latin typeface="Verdana"/>
                <a:cs typeface="Verdana"/>
              </a:rPr>
              <a:t>y/o</a:t>
            </a:r>
            <a:r>
              <a:rPr sz="3200" b="1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05" dirty="0">
                <a:solidFill>
                  <a:srgbClr val="404040"/>
                </a:solidFill>
                <a:latin typeface="Verdana"/>
                <a:cs typeface="Verdana"/>
              </a:rPr>
              <a:t>aptitu</a:t>
            </a:r>
            <a:r>
              <a:rPr sz="3200" b="1" spc="-145" dirty="0">
                <a:solidFill>
                  <a:srgbClr val="404040"/>
                </a:solidFill>
                <a:latin typeface="Verdana"/>
                <a:cs typeface="Verdana"/>
              </a:rPr>
              <a:t>d</a:t>
            </a:r>
            <a:r>
              <a:rPr sz="3200" b="1" spc="-150" dirty="0">
                <a:solidFill>
                  <a:srgbClr val="404040"/>
                </a:solidFill>
                <a:latin typeface="Verdana"/>
                <a:cs typeface="Verdana"/>
              </a:rPr>
              <a:t>es  </a:t>
            </a:r>
            <a:r>
              <a:rPr sz="3200" b="1" spc="-185" dirty="0">
                <a:solidFill>
                  <a:srgbClr val="404040"/>
                </a:solidFill>
                <a:latin typeface="Verdana"/>
                <a:cs typeface="Verdana"/>
              </a:rPr>
              <a:t>sobresal</a:t>
            </a:r>
            <a:r>
              <a:rPr sz="3200" b="1" spc="-114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3200" b="1" spc="-140" dirty="0">
                <a:solidFill>
                  <a:srgbClr val="404040"/>
                </a:solidFill>
                <a:latin typeface="Verdana"/>
                <a:cs typeface="Verdana"/>
              </a:rPr>
              <a:t>entes</a:t>
            </a:r>
            <a:r>
              <a:rPr sz="3200" b="1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90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3200" b="1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70" dirty="0">
                <a:solidFill>
                  <a:srgbClr val="404040"/>
                </a:solidFill>
                <a:latin typeface="Verdana"/>
                <a:cs typeface="Verdana"/>
              </a:rPr>
              <a:t>asisten</a:t>
            </a:r>
            <a:r>
              <a:rPr sz="3200" b="1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9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3200" b="1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55" dirty="0">
                <a:solidFill>
                  <a:srgbClr val="404040"/>
                </a:solidFill>
                <a:latin typeface="Verdana"/>
                <a:cs typeface="Verdana"/>
              </a:rPr>
              <a:t>los  </a:t>
            </a:r>
            <a:r>
              <a:rPr sz="3200" b="1" spc="-185" dirty="0">
                <a:solidFill>
                  <a:srgbClr val="404040"/>
                </a:solidFill>
                <a:latin typeface="Verdana"/>
                <a:cs typeface="Verdana"/>
              </a:rPr>
              <a:t>Servic</a:t>
            </a:r>
            <a:r>
              <a:rPr sz="3200" b="1" spc="-12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3200" b="1" spc="-190" dirty="0">
                <a:solidFill>
                  <a:srgbClr val="404040"/>
                </a:solidFill>
                <a:latin typeface="Verdana"/>
                <a:cs typeface="Verdana"/>
              </a:rPr>
              <a:t>os</a:t>
            </a:r>
            <a:r>
              <a:rPr sz="3200" b="1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3200" b="1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90" dirty="0">
                <a:solidFill>
                  <a:srgbClr val="404040"/>
                </a:solidFill>
                <a:latin typeface="Verdana"/>
                <a:cs typeface="Verdana"/>
              </a:rPr>
              <a:t>Educación</a:t>
            </a:r>
            <a:r>
              <a:rPr sz="3200" b="1" spc="-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20" dirty="0">
                <a:solidFill>
                  <a:srgbClr val="404040"/>
                </a:solidFill>
                <a:latin typeface="Verdana"/>
                <a:cs typeface="Verdana"/>
              </a:rPr>
              <a:t>Especial  </a:t>
            </a:r>
            <a:r>
              <a:rPr sz="3200" b="1" spc="-90" dirty="0">
                <a:solidFill>
                  <a:srgbClr val="404040"/>
                </a:solidFill>
                <a:latin typeface="Verdana"/>
                <a:cs typeface="Verdana"/>
              </a:rPr>
              <a:t>per</a:t>
            </a:r>
            <a:r>
              <a:rPr sz="3200" b="1" spc="-170" dirty="0">
                <a:solidFill>
                  <a:srgbClr val="404040"/>
                </a:solidFill>
                <a:latin typeface="Verdana"/>
                <a:cs typeface="Verdana"/>
              </a:rPr>
              <a:t>m</a:t>
            </a:r>
            <a:r>
              <a:rPr sz="3200" b="1" spc="-130" dirty="0">
                <a:solidFill>
                  <a:srgbClr val="404040"/>
                </a:solidFill>
                <a:latin typeface="Verdana"/>
                <a:cs typeface="Verdana"/>
              </a:rPr>
              <a:t>anez</a:t>
            </a:r>
            <a:r>
              <a:rPr sz="3200" b="1" spc="-125" dirty="0">
                <a:solidFill>
                  <a:srgbClr val="404040"/>
                </a:solidFill>
                <a:latin typeface="Verdana"/>
                <a:cs typeface="Verdana"/>
              </a:rPr>
              <a:t>c</a:t>
            </a:r>
            <a:r>
              <a:rPr sz="3200" b="1" spc="-14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3200" b="1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10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3200" b="1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50" dirty="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sz="3200" b="1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105" dirty="0">
                <a:solidFill>
                  <a:srgbClr val="404040"/>
                </a:solidFill>
                <a:latin typeface="Verdana"/>
                <a:cs typeface="Verdana"/>
              </a:rPr>
              <a:t>cic</a:t>
            </a:r>
            <a:r>
              <a:rPr sz="3200" b="1" spc="-80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3200" b="1" spc="-90" dirty="0">
                <a:solidFill>
                  <a:srgbClr val="404040"/>
                </a:solidFill>
                <a:latin typeface="Verdana"/>
                <a:cs typeface="Verdana"/>
              </a:rPr>
              <a:t>o  </a:t>
            </a:r>
            <a:r>
              <a:rPr sz="3200" b="1" spc="-190" dirty="0">
                <a:solidFill>
                  <a:srgbClr val="404040"/>
                </a:solidFill>
                <a:latin typeface="Verdana"/>
                <a:cs typeface="Verdana"/>
              </a:rPr>
              <a:t>escolar.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5668" y="312420"/>
            <a:ext cx="2351531" cy="4876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89687"/>
            <a:ext cx="696531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260" dirty="0"/>
              <a:t>CRITERIOS</a:t>
            </a:r>
            <a:r>
              <a:rPr spc="-220" dirty="0"/>
              <a:t> </a:t>
            </a:r>
            <a:r>
              <a:rPr spc="-25" dirty="0"/>
              <a:t>DE</a:t>
            </a:r>
            <a:r>
              <a:rPr spc="-210" dirty="0"/>
              <a:t> </a:t>
            </a:r>
            <a:r>
              <a:rPr spc="-254" dirty="0"/>
              <a:t>DISTRIBUCIÓN</a:t>
            </a:r>
            <a:r>
              <a:rPr spc="-235" dirty="0"/>
              <a:t> </a:t>
            </a:r>
            <a:r>
              <a:rPr spc="-20" dirty="0"/>
              <a:t>DE  </a:t>
            </a:r>
            <a:r>
              <a:rPr spc="-100" dirty="0"/>
              <a:t>RECURSO</a:t>
            </a:r>
            <a:r>
              <a:rPr spc="-210" dirty="0"/>
              <a:t> </a:t>
            </a:r>
            <a:r>
              <a:rPr spc="-70" dirty="0"/>
              <a:t>POR</a:t>
            </a:r>
            <a:r>
              <a:rPr spc="-225" dirty="0"/>
              <a:t> </a:t>
            </a:r>
            <a:r>
              <a:rPr spc="-125" dirty="0"/>
              <a:t>POBLACIÓN</a:t>
            </a:r>
            <a:r>
              <a:rPr spc="-220" dirty="0"/>
              <a:t> </a:t>
            </a:r>
            <a:r>
              <a:rPr spc="-155" dirty="0"/>
              <a:t>Y  </a:t>
            </a:r>
            <a:r>
              <a:rPr spc="-60" dirty="0"/>
              <a:t>COMPONENTE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5668" y="312420"/>
            <a:ext cx="2351531" cy="4876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46833" y="1793494"/>
            <a:ext cx="8522970" cy="1233805"/>
            <a:chOff x="1846833" y="1793494"/>
            <a:chExt cx="8522970" cy="1233805"/>
          </a:xfrm>
        </p:grpSpPr>
        <p:sp>
          <p:nvSpPr>
            <p:cNvPr id="5" name="object 5"/>
            <p:cNvSpPr/>
            <p:nvPr/>
          </p:nvSpPr>
          <p:spPr>
            <a:xfrm>
              <a:off x="1853183" y="1844040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2266950" y="0"/>
                  </a:moveTo>
                  <a:lnTo>
                    <a:pt x="0" y="0"/>
                  </a:lnTo>
                  <a:lnTo>
                    <a:pt x="566166" y="566165"/>
                  </a:lnTo>
                  <a:lnTo>
                    <a:pt x="0" y="1132332"/>
                  </a:lnTo>
                  <a:lnTo>
                    <a:pt x="2266950" y="1132332"/>
                  </a:lnTo>
                  <a:lnTo>
                    <a:pt x="2833116" y="566165"/>
                  </a:lnTo>
                  <a:lnTo>
                    <a:pt x="2266950" y="0"/>
                  </a:lnTo>
                  <a:close/>
                </a:path>
              </a:pathLst>
            </a:custGeom>
            <a:solidFill>
              <a:srgbClr val="A32045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        </a:t>
              </a:r>
            </a:p>
            <a:p>
              <a:r>
                <a:rPr lang="en-US" dirty="0">
                  <a:solidFill>
                    <a:srgbClr val="FFE6CD"/>
                  </a:solidFill>
                </a:rPr>
                <a:t>                       </a:t>
              </a:r>
              <a:r>
                <a:rPr lang="en-US" sz="4000" dirty="0">
                  <a:solidFill>
                    <a:srgbClr val="FFE6CD"/>
                  </a:solidFill>
                </a:rPr>
                <a:t>C.1</a:t>
              </a:r>
            </a:p>
            <a:p>
              <a:r>
                <a:rPr lang="en-US" dirty="0">
                  <a:solidFill>
                    <a:srgbClr val="FFE6CD"/>
                  </a:solidFill>
                </a:rPr>
                <a:t>                       </a:t>
              </a:r>
              <a:endParaRPr sz="2800" dirty="0">
                <a:solidFill>
                  <a:srgbClr val="FFE6CD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53183" y="1844040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0" y="0"/>
                  </a:moveTo>
                  <a:lnTo>
                    <a:pt x="2266950" y="0"/>
                  </a:lnTo>
                  <a:lnTo>
                    <a:pt x="2833116" y="566165"/>
                  </a:lnTo>
                  <a:lnTo>
                    <a:pt x="2266950" y="1132332"/>
                  </a:lnTo>
                  <a:lnTo>
                    <a:pt x="0" y="1132332"/>
                  </a:lnTo>
                  <a:lnTo>
                    <a:pt x="566166" y="5661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9016" y="1799844"/>
              <a:ext cx="6044565" cy="1221105"/>
            </a:xfrm>
            <a:custGeom>
              <a:avLst/>
              <a:gdLst/>
              <a:ahLst/>
              <a:cxnLst/>
              <a:rect l="l" t="t" r="r" b="b"/>
              <a:pathLst>
                <a:path w="6044565" h="1221105">
                  <a:moveTo>
                    <a:pt x="5433822" y="0"/>
                  </a:moveTo>
                  <a:lnTo>
                    <a:pt x="0" y="0"/>
                  </a:lnTo>
                  <a:lnTo>
                    <a:pt x="610362" y="610361"/>
                  </a:lnTo>
                  <a:lnTo>
                    <a:pt x="0" y="1220723"/>
                  </a:lnTo>
                  <a:lnTo>
                    <a:pt x="5433822" y="1220723"/>
                  </a:lnTo>
                  <a:lnTo>
                    <a:pt x="6044184" y="610361"/>
                  </a:lnTo>
                  <a:lnTo>
                    <a:pt x="5433822" y="0"/>
                  </a:lnTo>
                  <a:close/>
                </a:path>
              </a:pathLst>
            </a:custGeom>
            <a:solidFill>
              <a:srgbClr val="F9E6E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016" y="1799844"/>
              <a:ext cx="6044565" cy="1221105"/>
            </a:xfrm>
            <a:custGeom>
              <a:avLst/>
              <a:gdLst/>
              <a:ahLst/>
              <a:cxnLst/>
              <a:rect l="l" t="t" r="r" b="b"/>
              <a:pathLst>
                <a:path w="6044565" h="1221105">
                  <a:moveTo>
                    <a:pt x="0" y="0"/>
                  </a:moveTo>
                  <a:lnTo>
                    <a:pt x="5433822" y="0"/>
                  </a:lnTo>
                  <a:lnTo>
                    <a:pt x="6044184" y="610361"/>
                  </a:lnTo>
                  <a:lnTo>
                    <a:pt x="5433822" y="1220723"/>
                  </a:lnTo>
                  <a:lnTo>
                    <a:pt x="0" y="1220723"/>
                  </a:lnTo>
                  <a:lnTo>
                    <a:pt x="610362" y="61036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32679" y="1938020"/>
            <a:ext cx="4768850" cy="9709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1" spc="-30" dirty="0">
                <a:solidFill>
                  <a:srgbClr val="404040"/>
                </a:solidFill>
                <a:latin typeface="Verdana"/>
                <a:cs typeface="Verdana"/>
              </a:rPr>
              <a:t>Acciones</a:t>
            </a:r>
            <a:r>
              <a:rPr sz="1200" b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404040"/>
                </a:solidFill>
                <a:latin typeface="Verdana"/>
                <a:cs typeface="Verdana"/>
              </a:rPr>
              <a:t>académicas</a:t>
            </a:r>
            <a:r>
              <a:rPr sz="1200" b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55" dirty="0">
                <a:solidFill>
                  <a:srgbClr val="404040"/>
                </a:solidFill>
                <a:latin typeface="Verdana"/>
                <a:cs typeface="Verdana"/>
              </a:rPr>
              <a:t>para</a:t>
            </a:r>
            <a:r>
              <a:rPr sz="1200" b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404040"/>
                </a:solidFill>
                <a:latin typeface="Verdana"/>
                <a:cs typeface="Verdana"/>
              </a:rPr>
              <a:t>Agentes</a:t>
            </a:r>
            <a:r>
              <a:rPr sz="1200" b="1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404040"/>
                </a:solidFill>
                <a:latin typeface="Verdana"/>
                <a:cs typeface="Verdana"/>
              </a:rPr>
              <a:t>educativos</a:t>
            </a:r>
            <a:r>
              <a:rPr sz="1200" b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2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temas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200" spc="-4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1200" spc="15" dirty="0">
                <a:solidFill>
                  <a:srgbClr val="404040"/>
                </a:solidFill>
                <a:latin typeface="Verdana"/>
                <a:cs typeface="Verdana"/>
              </a:rPr>
              <a:t>scapa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c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idad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12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ap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1200" spc="40" dirty="0">
                <a:solidFill>
                  <a:srgbClr val="404040"/>
                </a:solidFill>
                <a:latin typeface="Verdana"/>
                <a:cs typeface="Verdana"/>
              </a:rPr>
              <a:t>ud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-4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so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bresali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-4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404040"/>
                </a:solidFill>
                <a:latin typeface="Verdana"/>
                <a:cs typeface="Verdana"/>
              </a:rPr>
              <a:t>50%.</a:t>
            </a:r>
            <a:endParaRPr sz="1200" dirty="0">
              <a:latin typeface="Verdana"/>
              <a:cs typeface="Verdana"/>
            </a:endParaRPr>
          </a:p>
          <a:p>
            <a:pPr marL="70485" marR="346710" indent="-58419" algn="just">
              <a:lnSpc>
                <a:spcPct val="91800"/>
              </a:lnSpc>
              <a:spcBef>
                <a:spcPts val="525"/>
              </a:spcBef>
              <a:buChar char="•"/>
              <a:tabLst>
                <a:tab pos="71120" algn="l"/>
              </a:tabLst>
            </a:pPr>
            <a:r>
              <a:rPr sz="900" spc="3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404040"/>
                </a:solidFill>
                <a:latin typeface="Verdana"/>
                <a:cs typeface="Verdana"/>
              </a:rPr>
              <a:t>aptitudes</a:t>
            </a:r>
            <a:r>
              <a:rPr sz="9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5" dirty="0">
                <a:solidFill>
                  <a:srgbClr val="404040"/>
                </a:solidFill>
                <a:latin typeface="Verdana"/>
                <a:cs typeface="Verdana"/>
              </a:rPr>
              <a:t>sobresalientes,</a:t>
            </a:r>
            <a:r>
              <a:rPr sz="9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9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focalizará</a:t>
            </a:r>
            <a:r>
              <a:rPr sz="9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9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404040"/>
                </a:solidFill>
                <a:latin typeface="Verdana"/>
                <a:cs typeface="Verdana"/>
              </a:rPr>
              <a:t>totalidad</a:t>
            </a:r>
            <a:r>
              <a:rPr sz="9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30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9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Verdana"/>
                <a:cs typeface="Verdana"/>
              </a:rPr>
              <a:t>las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5" dirty="0">
                <a:solidFill>
                  <a:srgbClr val="404040"/>
                </a:solidFill>
                <a:latin typeface="Verdana"/>
                <a:cs typeface="Verdana"/>
              </a:rPr>
              <a:t>USAER/UDEEI, </a:t>
            </a:r>
            <a:r>
              <a:rPr sz="900" spc="-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404040"/>
                </a:solidFill>
                <a:latin typeface="Verdana"/>
                <a:cs typeface="Verdana"/>
              </a:rPr>
              <a:t>mientras</a:t>
            </a:r>
            <a:r>
              <a:rPr sz="9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25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9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404040"/>
                </a:solidFill>
                <a:latin typeface="Verdana"/>
                <a:cs typeface="Verdana"/>
              </a:rPr>
              <a:t>para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Verdana"/>
                <a:cs typeface="Verdana"/>
              </a:rPr>
              <a:t>otros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 err="1">
                <a:solidFill>
                  <a:srgbClr val="404040"/>
                </a:solidFill>
                <a:latin typeface="Verdana"/>
                <a:cs typeface="Verdana"/>
              </a:rPr>
              <a:t>servicios</a:t>
            </a:r>
            <a:r>
              <a:rPr sz="9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2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9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404040"/>
                </a:solidFill>
                <a:latin typeface="Verdana"/>
                <a:cs typeface="Verdana"/>
              </a:rPr>
              <a:t>apoyo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404040"/>
                </a:solidFill>
                <a:latin typeface="Verdana"/>
                <a:cs typeface="Verdana"/>
              </a:rPr>
              <a:t>sólo</a:t>
            </a:r>
            <a:r>
              <a:rPr sz="9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25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0" dirty="0">
                <a:solidFill>
                  <a:srgbClr val="404040"/>
                </a:solidFill>
                <a:latin typeface="Verdana"/>
                <a:cs typeface="Verdana"/>
              </a:rPr>
              <a:t>atiendan</a:t>
            </a:r>
            <a:r>
              <a:rPr sz="9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9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esta </a:t>
            </a:r>
            <a:r>
              <a:rPr sz="900" spc="-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404040"/>
                </a:solidFill>
                <a:latin typeface="Verdana"/>
                <a:cs typeface="Verdana"/>
              </a:rPr>
              <a:t>población.</a:t>
            </a:r>
            <a:endParaRPr sz="900" dirty="0">
              <a:latin typeface="Verdana"/>
              <a:cs typeface="Verdana"/>
            </a:endParaRPr>
          </a:p>
          <a:p>
            <a:pPr marL="70485" indent="-58419" algn="just">
              <a:lnSpc>
                <a:spcPct val="100000"/>
              </a:lnSpc>
              <a:spcBef>
                <a:spcPts val="80"/>
              </a:spcBef>
              <a:buChar char="•"/>
              <a:tabLst>
                <a:tab pos="71120" algn="l"/>
              </a:tabLst>
            </a:pPr>
            <a:r>
              <a:rPr sz="900" spc="3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srgbClr val="404040"/>
                </a:solidFill>
                <a:latin typeface="Verdana"/>
                <a:cs typeface="Verdana"/>
              </a:rPr>
              <a:t>discapacidad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5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9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0" dirty="0">
                <a:solidFill>
                  <a:srgbClr val="404040"/>
                </a:solidFill>
                <a:latin typeface="Verdana"/>
                <a:cs typeface="Verdana"/>
              </a:rPr>
              <a:t>deberá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focalizar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9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Verdana"/>
                <a:cs typeface="Verdana"/>
              </a:rPr>
              <a:t>90</a:t>
            </a:r>
            <a:r>
              <a:rPr sz="9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14" dirty="0">
                <a:solidFill>
                  <a:srgbClr val="404040"/>
                </a:solidFill>
                <a:latin typeface="Verdana"/>
                <a:cs typeface="Verdana"/>
              </a:rPr>
              <a:t>100%.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46833" y="3174238"/>
            <a:ext cx="8684260" cy="1145540"/>
            <a:chOff x="1846833" y="3174238"/>
            <a:chExt cx="8684260" cy="1145540"/>
          </a:xfrm>
        </p:grpSpPr>
        <p:sp>
          <p:nvSpPr>
            <p:cNvPr id="11" name="object 11"/>
            <p:cNvSpPr/>
            <p:nvPr/>
          </p:nvSpPr>
          <p:spPr>
            <a:xfrm>
              <a:off x="1853183" y="3180588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2266950" y="0"/>
                  </a:moveTo>
                  <a:lnTo>
                    <a:pt x="0" y="0"/>
                  </a:lnTo>
                  <a:lnTo>
                    <a:pt x="566166" y="566166"/>
                  </a:lnTo>
                  <a:lnTo>
                    <a:pt x="0" y="1132332"/>
                  </a:lnTo>
                  <a:lnTo>
                    <a:pt x="2266950" y="1132332"/>
                  </a:lnTo>
                  <a:lnTo>
                    <a:pt x="2833116" y="566166"/>
                  </a:lnTo>
                  <a:lnTo>
                    <a:pt x="2266950" y="0"/>
                  </a:lnTo>
                  <a:close/>
                </a:path>
              </a:pathLst>
            </a:custGeom>
            <a:solidFill>
              <a:srgbClr val="235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53183" y="3180588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0" y="0"/>
                  </a:moveTo>
                  <a:lnTo>
                    <a:pt x="2266950" y="0"/>
                  </a:lnTo>
                  <a:lnTo>
                    <a:pt x="2833116" y="566166"/>
                  </a:lnTo>
                  <a:lnTo>
                    <a:pt x="2266950" y="1132332"/>
                  </a:lnTo>
                  <a:lnTo>
                    <a:pt x="0" y="1132332"/>
                  </a:lnTo>
                  <a:lnTo>
                    <a:pt x="566166" y="56616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9016" y="3276600"/>
              <a:ext cx="6205855" cy="940435"/>
            </a:xfrm>
            <a:custGeom>
              <a:avLst/>
              <a:gdLst/>
              <a:ahLst/>
              <a:cxnLst/>
              <a:rect l="l" t="t" r="r" b="b"/>
              <a:pathLst>
                <a:path w="6205855" h="940435">
                  <a:moveTo>
                    <a:pt x="5735574" y="0"/>
                  </a:moveTo>
                  <a:lnTo>
                    <a:pt x="0" y="0"/>
                  </a:lnTo>
                  <a:lnTo>
                    <a:pt x="470154" y="470154"/>
                  </a:lnTo>
                  <a:lnTo>
                    <a:pt x="0" y="940307"/>
                  </a:lnTo>
                  <a:lnTo>
                    <a:pt x="5735574" y="940307"/>
                  </a:lnTo>
                  <a:lnTo>
                    <a:pt x="6205728" y="470154"/>
                  </a:lnTo>
                  <a:lnTo>
                    <a:pt x="5735574" y="0"/>
                  </a:lnTo>
                  <a:close/>
                </a:path>
              </a:pathLst>
            </a:custGeom>
            <a:solidFill>
              <a:srgbClr val="D7EF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9016" y="3276600"/>
              <a:ext cx="6205855" cy="940435"/>
            </a:xfrm>
            <a:custGeom>
              <a:avLst/>
              <a:gdLst/>
              <a:ahLst/>
              <a:cxnLst/>
              <a:rect l="l" t="t" r="r" b="b"/>
              <a:pathLst>
                <a:path w="6205855" h="940435">
                  <a:moveTo>
                    <a:pt x="0" y="0"/>
                  </a:moveTo>
                  <a:lnTo>
                    <a:pt x="5735574" y="0"/>
                  </a:lnTo>
                  <a:lnTo>
                    <a:pt x="6205728" y="470154"/>
                  </a:lnTo>
                  <a:lnTo>
                    <a:pt x="5735574" y="940307"/>
                  </a:lnTo>
                  <a:lnTo>
                    <a:pt x="0" y="940307"/>
                  </a:lnTo>
                  <a:lnTo>
                    <a:pt x="470154" y="47015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92217" y="3626357"/>
            <a:ext cx="475678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1" spc="-30" dirty="0">
                <a:solidFill>
                  <a:srgbClr val="404040"/>
                </a:solidFill>
                <a:latin typeface="Verdana"/>
                <a:cs typeface="Verdana"/>
              </a:rPr>
              <a:t>Acciones</a:t>
            </a:r>
            <a:r>
              <a:rPr sz="1200" b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30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200" b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404040"/>
                </a:solidFill>
                <a:latin typeface="Verdana"/>
                <a:cs typeface="Verdana"/>
              </a:rPr>
              <a:t>atención</a:t>
            </a:r>
            <a:r>
              <a:rPr sz="1200" b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404040"/>
                </a:solidFill>
                <a:latin typeface="Verdana"/>
                <a:cs typeface="Verdana"/>
              </a:rPr>
              <a:t>complementaria</a:t>
            </a:r>
            <a:r>
              <a:rPr sz="1200" b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para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estudiantes</a:t>
            </a:r>
            <a:r>
              <a:rPr sz="12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sz="1200" spc="-4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1200" spc="15" dirty="0">
                <a:solidFill>
                  <a:srgbClr val="404040"/>
                </a:solidFill>
                <a:latin typeface="Verdana"/>
                <a:cs typeface="Verdana"/>
              </a:rPr>
              <a:t>scapa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c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idad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y/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2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Verdana"/>
                <a:cs typeface="Verdana"/>
              </a:rPr>
              <a:t>c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apt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1200" spc="40" dirty="0">
                <a:solidFill>
                  <a:srgbClr val="404040"/>
                </a:solidFill>
                <a:latin typeface="Verdana"/>
                <a:cs typeface="Verdana"/>
              </a:rPr>
              <a:t>ud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-4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so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bresali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-4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404040"/>
                </a:solidFill>
                <a:latin typeface="Verdana"/>
                <a:cs typeface="Verdana"/>
              </a:rPr>
              <a:t>50%.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46833" y="4466590"/>
            <a:ext cx="8658860" cy="1145540"/>
            <a:chOff x="1846833" y="4466590"/>
            <a:chExt cx="8658860" cy="1145540"/>
          </a:xfrm>
        </p:grpSpPr>
        <p:sp>
          <p:nvSpPr>
            <p:cNvPr id="17" name="object 17"/>
            <p:cNvSpPr/>
            <p:nvPr/>
          </p:nvSpPr>
          <p:spPr>
            <a:xfrm>
              <a:off x="1853183" y="4472940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2266950" y="0"/>
                  </a:moveTo>
                  <a:lnTo>
                    <a:pt x="0" y="0"/>
                  </a:lnTo>
                  <a:lnTo>
                    <a:pt x="566166" y="566166"/>
                  </a:lnTo>
                  <a:lnTo>
                    <a:pt x="0" y="1132332"/>
                  </a:lnTo>
                  <a:lnTo>
                    <a:pt x="2266950" y="1132332"/>
                  </a:lnTo>
                  <a:lnTo>
                    <a:pt x="2833116" y="566166"/>
                  </a:lnTo>
                  <a:lnTo>
                    <a:pt x="2266950" y="0"/>
                  </a:lnTo>
                  <a:close/>
                </a:path>
              </a:pathLst>
            </a:custGeom>
            <a:solidFill>
              <a:srgbClr val="BB93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53183" y="4472940"/>
              <a:ext cx="2833370" cy="1132840"/>
            </a:xfrm>
            <a:custGeom>
              <a:avLst/>
              <a:gdLst/>
              <a:ahLst/>
              <a:cxnLst/>
              <a:rect l="l" t="t" r="r" b="b"/>
              <a:pathLst>
                <a:path w="2833370" h="1132839">
                  <a:moveTo>
                    <a:pt x="0" y="0"/>
                  </a:moveTo>
                  <a:lnTo>
                    <a:pt x="2266950" y="0"/>
                  </a:lnTo>
                  <a:lnTo>
                    <a:pt x="2833116" y="566166"/>
                  </a:lnTo>
                  <a:lnTo>
                    <a:pt x="2266950" y="1132332"/>
                  </a:lnTo>
                  <a:lnTo>
                    <a:pt x="0" y="1132332"/>
                  </a:lnTo>
                  <a:lnTo>
                    <a:pt x="566166" y="56616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9016" y="4568952"/>
              <a:ext cx="6179820" cy="940435"/>
            </a:xfrm>
            <a:custGeom>
              <a:avLst/>
              <a:gdLst/>
              <a:ahLst/>
              <a:cxnLst/>
              <a:rect l="l" t="t" r="r" b="b"/>
              <a:pathLst>
                <a:path w="6179820" h="940435">
                  <a:moveTo>
                    <a:pt x="5709666" y="0"/>
                  </a:moveTo>
                  <a:lnTo>
                    <a:pt x="0" y="0"/>
                  </a:lnTo>
                  <a:lnTo>
                    <a:pt x="470154" y="470154"/>
                  </a:lnTo>
                  <a:lnTo>
                    <a:pt x="0" y="940308"/>
                  </a:lnTo>
                  <a:lnTo>
                    <a:pt x="5709666" y="940308"/>
                  </a:lnTo>
                  <a:lnTo>
                    <a:pt x="6179820" y="470154"/>
                  </a:lnTo>
                  <a:lnTo>
                    <a:pt x="5709666" y="0"/>
                  </a:lnTo>
                  <a:close/>
                </a:path>
              </a:pathLst>
            </a:custGeom>
            <a:solidFill>
              <a:srgbClr val="DEC8A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9016" y="4568952"/>
              <a:ext cx="6179820" cy="940435"/>
            </a:xfrm>
            <a:custGeom>
              <a:avLst/>
              <a:gdLst/>
              <a:ahLst/>
              <a:cxnLst/>
              <a:rect l="l" t="t" r="r" b="b"/>
              <a:pathLst>
                <a:path w="6179820" h="940435">
                  <a:moveTo>
                    <a:pt x="0" y="0"/>
                  </a:moveTo>
                  <a:lnTo>
                    <a:pt x="5709666" y="0"/>
                  </a:lnTo>
                  <a:lnTo>
                    <a:pt x="6179820" y="470154"/>
                  </a:lnTo>
                  <a:lnTo>
                    <a:pt x="5709666" y="940308"/>
                  </a:lnTo>
                  <a:lnTo>
                    <a:pt x="0" y="940308"/>
                  </a:lnTo>
                  <a:lnTo>
                    <a:pt x="470154" y="47015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92217" y="4708017"/>
            <a:ext cx="4637405" cy="7207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b="1" spc="-30" dirty="0">
                <a:solidFill>
                  <a:srgbClr val="404040"/>
                </a:solidFill>
                <a:latin typeface="Verdana"/>
                <a:cs typeface="Verdana"/>
              </a:rPr>
              <a:t>Equipamient</a:t>
            </a:r>
            <a:r>
              <a:rPr sz="1200" b="1" spc="-4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200" b="1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404040"/>
                </a:solidFill>
                <a:latin typeface="Verdana"/>
                <a:cs typeface="Verdana"/>
              </a:rPr>
              <a:t>esp</a:t>
            </a:r>
            <a:r>
              <a:rPr sz="1200" b="1" spc="-5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b="1" spc="-30" dirty="0">
                <a:solidFill>
                  <a:srgbClr val="404040"/>
                </a:solidFill>
                <a:latin typeface="Verdana"/>
                <a:cs typeface="Verdana"/>
              </a:rPr>
              <a:t>cífico</a:t>
            </a:r>
            <a:r>
              <a:rPr sz="1200" b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Verdana"/>
                <a:cs typeface="Verdana"/>
              </a:rPr>
              <a:t>ben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eficio</a:t>
            </a:r>
            <a:r>
              <a:rPr sz="12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404040"/>
                </a:solidFill>
                <a:latin typeface="Verdana"/>
                <a:cs typeface="Verdana"/>
              </a:rPr>
              <a:t>d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est</a:t>
            </a:r>
            <a:r>
              <a:rPr sz="1200" spc="55" dirty="0">
                <a:solidFill>
                  <a:srgbClr val="404040"/>
                </a:solidFill>
                <a:latin typeface="Verdana"/>
                <a:cs typeface="Verdana"/>
              </a:rPr>
              <a:t>ud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ia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es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Verdana"/>
                <a:cs typeface="Verdana"/>
              </a:rPr>
              <a:t>c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200" spc="35" dirty="0">
                <a:solidFill>
                  <a:srgbClr val="404040"/>
                </a:solidFill>
                <a:latin typeface="Verdana"/>
                <a:cs typeface="Verdana"/>
              </a:rPr>
              <a:t>n  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1200" spc="15" dirty="0">
                <a:solidFill>
                  <a:srgbClr val="404040"/>
                </a:solidFill>
                <a:latin typeface="Verdana"/>
                <a:cs typeface="Verdana"/>
              </a:rPr>
              <a:t>scapa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c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idad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04040"/>
                </a:solidFill>
                <a:latin typeface="Verdana"/>
                <a:cs typeface="Verdana"/>
              </a:rPr>
              <a:t>y/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2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Verdana"/>
                <a:cs typeface="Verdana"/>
              </a:rPr>
              <a:t>c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404040"/>
                </a:solidFill>
                <a:latin typeface="Verdana"/>
                <a:cs typeface="Verdana"/>
              </a:rPr>
              <a:t>apt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1200" spc="40" dirty="0">
                <a:solidFill>
                  <a:srgbClr val="404040"/>
                </a:solidFill>
                <a:latin typeface="Verdana"/>
                <a:cs typeface="Verdana"/>
              </a:rPr>
              <a:t>ud</a:t>
            </a:r>
            <a:r>
              <a:rPr sz="1200" spc="2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-4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so</a:t>
            </a:r>
            <a:r>
              <a:rPr sz="1200" spc="-5" dirty="0">
                <a:solidFill>
                  <a:srgbClr val="404040"/>
                </a:solidFill>
                <a:latin typeface="Verdana"/>
                <a:cs typeface="Verdana"/>
              </a:rPr>
              <a:t>bresali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200" spc="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200" spc="-4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200" spc="1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200" spc="-1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2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12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404040"/>
                </a:solidFill>
                <a:latin typeface="Verdana"/>
                <a:cs typeface="Verdana"/>
              </a:rPr>
              <a:t>80%.</a:t>
            </a:r>
            <a:endParaRPr sz="1200" dirty="0">
              <a:latin typeface="Verdana"/>
              <a:cs typeface="Verdana"/>
            </a:endParaRPr>
          </a:p>
          <a:p>
            <a:pPr marL="70485" indent="-58419">
              <a:lnSpc>
                <a:spcPct val="100000"/>
              </a:lnSpc>
              <a:spcBef>
                <a:spcPts val="434"/>
              </a:spcBef>
              <a:buChar char="•"/>
              <a:tabLst>
                <a:tab pos="71120" algn="l"/>
              </a:tabLst>
            </a:pPr>
            <a:r>
              <a:rPr sz="900" spc="3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srgbClr val="404040"/>
                </a:solidFill>
                <a:latin typeface="Verdana"/>
                <a:cs typeface="Verdana"/>
              </a:rPr>
              <a:t>discapacidad</a:t>
            </a:r>
            <a:r>
              <a:rPr sz="9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5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9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0" dirty="0">
                <a:solidFill>
                  <a:srgbClr val="404040"/>
                </a:solidFill>
                <a:latin typeface="Verdana"/>
                <a:cs typeface="Verdana"/>
              </a:rPr>
              <a:t>deberá</a:t>
            </a:r>
            <a:r>
              <a:rPr sz="9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focalizar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Verdana"/>
                <a:cs typeface="Verdana"/>
              </a:rPr>
              <a:t>50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10" dirty="0">
                <a:solidFill>
                  <a:srgbClr val="404040"/>
                </a:solidFill>
                <a:latin typeface="Verdana"/>
                <a:cs typeface="Verdana"/>
              </a:rPr>
              <a:t>100%</a:t>
            </a:r>
            <a:r>
              <a:rPr sz="9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2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25" dirty="0" err="1">
                <a:solidFill>
                  <a:srgbClr val="404040"/>
                </a:solidFill>
                <a:latin typeface="Verdana"/>
                <a:cs typeface="Verdana"/>
              </a:rPr>
              <a:t>servicios</a:t>
            </a:r>
            <a:r>
              <a:rPr sz="900" spc="-2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900" dirty="0">
              <a:latin typeface="Verdana"/>
              <a:cs typeface="Verdana"/>
            </a:endParaRPr>
          </a:p>
          <a:p>
            <a:pPr marL="70485" indent="-58419">
              <a:lnSpc>
                <a:spcPct val="100000"/>
              </a:lnSpc>
              <a:spcBef>
                <a:spcPts val="95"/>
              </a:spcBef>
              <a:buChar char="•"/>
              <a:tabLst>
                <a:tab pos="71120" algn="l"/>
              </a:tabLst>
            </a:pPr>
            <a:r>
              <a:rPr sz="900" spc="3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srgbClr val="404040"/>
                </a:solidFill>
                <a:latin typeface="Verdana"/>
                <a:cs typeface="Verdana"/>
              </a:rPr>
              <a:t>Aptitudes</a:t>
            </a:r>
            <a:r>
              <a:rPr sz="9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Verdana"/>
                <a:cs typeface="Verdana"/>
              </a:rPr>
              <a:t>Sobresalientes</a:t>
            </a:r>
            <a:r>
              <a:rPr sz="9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5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0" dirty="0">
                <a:solidFill>
                  <a:srgbClr val="404040"/>
                </a:solidFill>
                <a:latin typeface="Verdana"/>
                <a:cs typeface="Verdana"/>
              </a:rPr>
              <a:t>deberá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focalizar</a:t>
            </a:r>
            <a:r>
              <a:rPr sz="9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9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14" dirty="0">
                <a:solidFill>
                  <a:srgbClr val="404040"/>
                </a:solidFill>
                <a:latin typeface="Verdana"/>
                <a:cs typeface="Verdana"/>
              </a:rPr>
              <a:t>10</a:t>
            </a:r>
            <a:r>
              <a:rPr sz="9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10" dirty="0">
                <a:solidFill>
                  <a:srgbClr val="404040"/>
                </a:solidFill>
                <a:latin typeface="Verdana"/>
                <a:cs typeface="Verdana"/>
              </a:rPr>
              <a:t>100%</a:t>
            </a:r>
            <a:r>
              <a:rPr sz="9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2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9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sz="9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900" spc="-25" dirty="0" err="1">
                <a:solidFill>
                  <a:srgbClr val="404040"/>
                </a:solidFill>
                <a:latin typeface="Verdana"/>
                <a:cs typeface="Verdana"/>
              </a:rPr>
              <a:t>servicios</a:t>
            </a:r>
            <a:r>
              <a:rPr sz="900" spc="-2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9F10C34C-B52B-622E-2CC6-9867CEAD0AE2}"/>
              </a:ext>
            </a:extLst>
          </p:cNvPr>
          <p:cNvSpPr txBox="1"/>
          <p:nvPr/>
        </p:nvSpPr>
        <p:spPr>
          <a:xfrm>
            <a:off x="1904883" y="6096000"/>
            <a:ext cx="8610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5" dirty="0">
                <a:latin typeface="Verdana"/>
                <a:cs typeface="Verdana"/>
              </a:rPr>
              <a:t>La</a:t>
            </a:r>
            <a:r>
              <a:rPr sz="1200" b="1" u="sng" spc="-65" dirty="0">
                <a:latin typeface="Verdana"/>
                <a:cs typeface="Verdana"/>
              </a:rPr>
              <a:t> </a:t>
            </a:r>
            <a:r>
              <a:rPr sz="1200" b="1" u="sng" spc="-50" dirty="0">
                <a:latin typeface="Verdana"/>
                <a:cs typeface="Verdana"/>
              </a:rPr>
              <a:t>AEL,</a:t>
            </a:r>
            <a:r>
              <a:rPr sz="1200" b="1" u="sng" spc="-75" dirty="0">
                <a:latin typeface="Verdana"/>
                <a:cs typeface="Verdana"/>
              </a:rPr>
              <a:t> </a:t>
            </a:r>
            <a:r>
              <a:rPr sz="1200" b="1" u="sng" spc="-25" dirty="0">
                <a:latin typeface="Verdana"/>
                <a:cs typeface="Verdana"/>
              </a:rPr>
              <a:t>con</a:t>
            </a:r>
            <a:r>
              <a:rPr sz="1200" b="1" u="sng" spc="-70" dirty="0">
                <a:latin typeface="Verdana"/>
                <a:cs typeface="Verdana"/>
              </a:rPr>
              <a:t> </a:t>
            </a:r>
            <a:r>
              <a:rPr sz="1200" b="1" u="sng" spc="-50" dirty="0">
                <a:latin typeface="Verdana"/>
                <a:cs typeface="Verdana"/>
              </a:rPr>
              <a:t>base</a:t>
            </a:r>
            <a:r>
              <a:rPr sz="1200" b="1" u="sng" spc="-75" dirty="0">
                <a:latin typeface="Verdana"/>
                <a:cs typeface="Verdana"/>
              </a:rPr>
              <a:t> </a:t>
            </a:r>
            <a:r>
              <a:rPr sz="1200" b="1" u="sng" spc="-35" dirty="0">
                <a:latin typeface="Verdana"/>
                <a:cs typeface="Verdana"/>
              </a:rPr>
              <a:t>en</a:t>
            </a:r>
            <a:r>
              <a:rPr sz="1200" b="1" u="sng" spc="-65" dirty="0">
                <a:latin typeface="Verdana"/>
                <a:cs typeface="Verdana"/>
              </a:rPr>
              <a:t> </a:t>
            </a:r>
            <a:r>
              <a:rPr sz="1200" b="1" u="sng" spc="-45" dirty="0" err="1">
                <a:latin typeface="Verdana"/>
                <a:cs typeface="Verdana"/>
              </a:rPr>
              <a:t>el</a:t>
            </a:r>
            <a:r>
              <a:rPr sz="1200" b="1" u="sng" spc="-60" dirty="0">
                <a:latin typeface="Verdana"/>
                <a:cs typeface="Verdana"/>
              </a:rPr>
              <a:t> </a:t>
            </a:r>
            <a:r>
              <a:rPr lang="en-US" sz="1200" b="1" u="sng" spc="-60" dirty="0">
                <a:latin typeface="Verdana"/>
                <a:cs typeface="Verdana"/>
              </a:rPr>
              <a:t> D</a:t>
            </a:r>
            <a:r>
              <a:rPr sz="1200" b="1" u="sng" spc="-45" dirty="0">
                <a:latin typeface="Verdana"/>
                <a:cs typeface="Verdana"/>
              </a:rPr>
              <a:t>iagnóstico,</a:t>
            </a:r>
            <a:r>
              <a:rPr lang="en-US" sz="1200" b="1" u="sng" spc="-45" dirty="0">
                <a:latin typeface="Verdana"/>
                <a:cs typeface="Verdana"/>
              </a:rPr>
              <a:t> de </a:t>
            </a:r>
            <a:r>
              <a:rPr lang="en-US" sz="1200" b="1" u="sng" spc="-45" dirty="0" err="1">
                <a:latin typeface="Verdana"/>
                <a:cs typeface="Verdana"/>
              </a:rPr>
              <a:t>cada</a:t>
            </a:r>
            <a:r>
              <a:rPr lang="en-US" sz="1200" b="1" u="sng" spc="-45" dirty="0">
                <a:latin typeface="Verdana"/>
                <a:cs typeface="Verdana"/>
              </a:rPr>
              <a:t>  </a:t>
            </a:r>
            <a:r>
              <a:rPr lang="en-US" sz="1200" b="1" u="sng" spc="-45" dirty="0" err="1">
                <a:latin typeface="Verdana"/>
                <a:cs typeface="Verdana"/>
              </a:rPr>
              <a:t>Subsistema</a:t>
            </a:r>
            <a:r>
              <a:rPr sz="1200" b="1" u="sng" spc="-100" dirty="0">
                <a:latin typeface="Verdana"/>
                <a:cs typeface="Verdana"/>
              </a:rPr>
              <a:t> </a:t>
            </a:r>
            <a:r>
              <a:rPr lang="en-US" sz="1200" b="1" u="sng" spc="-100" dirty="0">
                <a:latin typeface="Verdana"/>
                <a:cs typeface="Verdana"/>
              </a:rPr>
              <a:t> </a:t>
            </a:r>
            <a:r>
              <a:rPr sz="1200" b="1" u="sng" spc="-40" dirty="0" err="1">
                <a:latin typeface="Verdana"/>
                <a:cs typeface="Verdana"/>
              </a:rPr>
              <a:t>decidirá</a:t>
            </a:r>
            <a:r>
              <a:rPr sz="1200" b="1" u="sng" spc="-70" dirty="0">
                <a:latin typeface="Verdana"/>
                <a:cs typeface="Verdana"/>
              </a:rPr>
              <a:t> </a:t>
            </a:r>
            <a:r>
              <a:rPr lang="en-US" sz="1200" b="1" u="sng" spc="-70" dirty="0">
                <a:latin typeface="Verdana"/>
                <a:cs typeface="Verdana"/>
              </a:rPr>
              <a:t> </a:t>
            </a:r>
            <a:r>
              <a:rPr sz="1200" b="1" u="sng" spc="-50" dirty="0" err="1">
                <a:latin typeface="Verdana"/>
                <a:cs typeface="Verdana"/>
              </a:rPr>
              <a:t>el</a:t>
            </a:r>
            <a:r>
              <a:rPr sz="1200" b="1" u="sng" spc="-60" dirty="0">
                <a:latin typeface="Verdana"/>
                <a:cs typeface="Verdana"/>
              </a:rPr>
              <a:t> </a:t>
            </a:r>
            <a:r>
              <a:rPr sz="1200" b="1" u="sng" spc="-30" dirty="0">
                <a:latin typeface="Verdana"/>
                <a:cs typeface="Verdana"/>
              </a:rPr>
              <a:t>monto</a:t>
            </a:r>
            <a:r>
              <a:rPr sz="1200" b="1" u="sng" spc="-75" dirty="0">
                <a:latin typeface="Verdana"/>
                <a:cs typeface="Verdana"/>
              </a:rPr>
              <a:t> </a:t>
            </a:r>
            <a:r>
              <a:rPr sz="1200" b="1" u="sng" spc="-30" dirty="0">
                <a:latin typeface="Verdana"/>
                <a:cs typeface="Verdana"/>
              </a:rPr>
              <a:t>que</a:t>
            </a:r>
            <a:r>
              <a:rPr sz="1200" b="1" u="sng" spc="-60" dirty="0">
                <a:latin typeface="Verdana"/>
                <a:cs typeface="Verdana"/>
              </a:rPr>
              <a:t> </a:t>
            </a:r>
            <a:r>
              <a:rPr sz="1200" b="1" u="sng" spc="-50" dirty="0">
                <a:latin typeface="Verdana"/>
                <a:cs typeface="Verdana"/>
              </a:rPr>
              <a:t>destinará</a:t>
            </a:r>
            <a:r>
              <a:rPr sz="1200" b="1" u="sng" spc="-90" dirty="0">
                <a:latin typeface="Verdana"/>
                <a:cs typeface="Verdana"/>
              </a:rPr>
              <a:t> </a:t>
            </a:r>
            <a:r>
              <a:rPr sz="1200" b="1" u="sng" spc="-55" dirty="0">
                <a:latin typeface="Verdana"/>
                <a:cs typeface="Verdana"/>
              </a:rPr>
              <a:t>para</a:t>
            </a:r>
            <a:r>
              <a:rPr sz="1200" b="1" u="sng" spc="-75" dirty="0">
                <a:latin typeface="Verdana"/>
                <a:cs typeface="Verdana"/>
              </a:rPr>
              <a:t> </a:t>
            </a:r>
            <a:r>
              <a:rPr sz="1200" b="1" u="sng" spc="-35" dirty="0" err="1">
                <a:latin typeface="Verdana"/>
                <a:cs typeface="Verdana"/>
              </a:rPr>
              <a:t>cada</a:t>
            </a:r>
            <a:r>
              <a:rPr sz="1200" b="1" u="sng" spc="-80" dirty="0">
                <a:latin typeface="Verdana"/>
                <a:cs typeface="Verdana"/>
              </a:rPr>
              <a:t> </a:t>
            </a:r>
            <a:r>
              <a:rPr lang="en-US" sz="1200" b="1" u="sng" spc="-80" dirty="0">
                <a:latin typeface="Verdana"/>
                <a:cs typeface="Verdana"/>
              </a:rPr>
              <a:t> C.C.T.</a:t>
            </a:r>
            <a:endParaRPr sz="1200" u="sng" dirty="0">
              <a:latin typeface="Verdana"/>
              <a:cs typeface="Verdana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2C6C1D-0650-8155-3011-4D1DB1501302}"/>
              </a:ext>
            </a:extLst>
          </p:cNvPr>
          <p:cNvSpPr txBox="1"/>
          <p:nvPr/>
        </p:nvSpPr>
        <p:spPr>
          <a:xfrm>
            <a:off x="2844228" y="3392874"/>
            <a:ext cx="851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E6CD"/>
                </a:solidFill>
              </a:rPr>
              <a:t>C.2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334A1D-2225-351F-22A0-715324E9D997}"/>
              </a:ext>
            </a:extLst>
          </p:cNvPr>
          <p:cNvSpPr txBox="1"/>
          <p:nvPr/>
        </p:nvSpPr>
        <p:spPr>
          <a:xfrm>
            <a:off x="2871723" y="4685226"/>
            <a:ext cx="851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E6CD"/>
                </a:solidFill>
              </a:rPr>
              <a:t>C.3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15341"/>
            <a:ext cx="8430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5" dirty="0"/>
              <a:t>CRITERIOS</a:t>
            </a:r>
            <a:r>
              <a:rPr sz="3600" spc="-265" dirty="0"/>
              <a:t> </a:t>
            </a:r>
            <a:r>
              <a:rPr sz="3600" spc="-30" dirty="0"/>
              <a:t>DE</a:t>
            </a:r>
            <a:r>
              <a:rPr sz="3600" spc="-250" dirty="0"/>
              <a:t> </a:t>
            </a:r>
            <a:r>
              <a:rPr sz="3600" spc="-190" dirty="0"/>
              <a:t>FOCALIZACIÓN</a:t>
            </a:r>
            <a:r>
              <a:rPr sz="3600" spc="-280" dirty="0"/>
              <a:t> </a:t>
            </a:r>
            <a:r>
              <a:rPr sz="3600" spc="-295" dirty="0"/>
              <a:t>2024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5668" y="312420"/>
            <a:ext cx="2351531" cy="48767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90703"/>
              </p:ext>
            </p:extLst>
          </p:nvPr>
        </p:nvGraphicFramePr>
        <p:xfrm>
          <a:off x="1324292" y="1228471"/>
          <a:ext cx="9543415" cy="4602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1129">
                <a:tc>
                  <a:txBody>
                    <a:bodyPr/>
                    <a:lstStyle/>
                    <a:p>
                      <a:pPr marL="631190">
                        <a:lnSpc>
                          <a:spcPts val="1625"/>
                        </a:lnSpc>
                      </a:pPr>
                      <a:endParaRPr lang="en-US" sz="1400" b="1" spc="-30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31190">
                        <a:lnSpc>
                          <a:spcPts val="1625"/>
                        </a:lnSpc>
                      </a:pPr>
                      <a:r>
                        <a:rPr sz="1400" b="1" spc="-3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Componente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20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en-US" sz="1400" b="1" spc="-25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AEL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2045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625"/>
                        </a:lnSpc>
                      </a:pPr>
                      <a:endParaRPr lang="en-US" sz="1400" b="1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328295">
                        <a:lnSpc>
                          <a:spcPts val="1625"/>
                        </a:lnSpc>
                      </a:pP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Figu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educ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tivas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204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endParaRPr lang="en-US" sz="1400" b="1" spc="-50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b="1" spc="-5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Temáticas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20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55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68580" marR="224154">
                        <a:lnSpc>
                          <a:spcPct val="107000"/>
                        </a:lnSpc>
                        <a:spcBef>
                          <a:spcPts val="1275"/>
                        </a:spcBef>
                      </a:pP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ccio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n</a:t>
                      </a:r>
                      <a:r>
                        <a:rPr sz="16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s</a:t>
                      </a:r>
                      <a:r>
                        <a:rPr sz="1600" u="heavy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c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é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micas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para </a:t>
                      </a:r>
                      <a:r>
                        <a:rPr sz="1600" u="heavy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Agentes </a:t>
                      </a:r>
                      <a:r>
                        <a:rPr sz="16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ucativ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o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s</a:t>
                      </a:r>
                      <a:r>
                        <a:rPr sz="1600" u="heavy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en</a:t>
                      </a:r>
                      <a:r>
                        <a:rPr sz="1600" u="heavy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te</a:t>
                      </a:r>
                      <a:r>
                        <a:rPr sz="16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m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disca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pa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cid</a:t>
                      </a:r>
                      <a:r>
                        <a:rPr sz="1600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</a:t>
                      </a:r>
                      <a:r>
                        <a:rPr sz="1600" u="heavy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y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aptitudes </a:t>
                      </a:r>
                      <a:r>
                        <a:rPr sz="16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sobresalientes.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calizar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SEE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8580" marR="239395">
                        <a:lnSpc>
                          <a:spcPct val="10690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dife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ent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  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2023.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calizar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los</a:t>
                      </a:r>
                    </a:p>
                    <a:p>
                      <a:pPr marL="68580" marR="160655">
                        <a:lnSpc>
                          <a:spcPct val="106900"/>
                        </a:lnSpc>
                      </a:pPr>
                      <a:r>
                        <a:rPr sz="1600" spc="25" dirty="0">
                          <a:latin typeface="Verdana"/>
                          <a:cs typeface="Verdana"/>
                        </a:rPr>
                        <a:t>Agentes 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Educativos </a:t>
                      </a:r>
                      <a:r>
                        <a:rPr sz="16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los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SEE,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incluir</a:t>
                      </a:r>
                      <a:r>
                        <a:rPr sz="16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  d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cent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escuelas  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regulares.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9215" marR="259715">
                        <a:lnSpc>
                          <a:spcPct val="10720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ticas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re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qu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er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id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cue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n  el</a:t>
                      </a:r>
                      <a:r>
                        <a:rPr sz="16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dia</a:t>
                      </a:r>
                      <a:r>
                        <a:rPr sz="1600" spc="-10" dirty="0" err="1">
                          <a:latin typeface="Verdana"/>
                          <a:cs typeface="Verdana"/>
                        </a:rPr>
                        <a:t>g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-5" dirty="0" err="1">
                          <a:latin typeface="Verdana"/>
                          <a:cs typeface="Verdana"/>
                        </a:rPr>
                        <a:t>ó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stico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.</a:t>
                      </a: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4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68580" marR="81280">
                        <a:lnSpc>
                          <a:spcPct val="10720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lizar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los  </a:t>
                      </a:r>
                      <a:r>
                        <a:rPr sz="1600" spc="30" dirty="0">
                          <a:latin typeface="Verdana"/>
                          <a:cs typeface="Verdana"/>
                        </a:rPr>
                        <a:t>mismos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SEE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que</a:t>
                      </a:r>
                      <a:r>
                        <a:rPr sz="16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el</a:t>
                      </a:r>
                      <a:r>
                        <a:rPr sz="16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2023.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82245">
                        <a:lnSpc>
                          <a:spcPct val="1071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calizar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dife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ent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  </a:t>
                      </a:r>
                      <a:r>
                        <a:rPr sz="1600" spc="25" dirty="0">
                          <a:latin typeface="Verdana"/>
                          <a:cs typeface="Verdana"/>
                        </a:rPr>
                        <a:t>Agentes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Educativos,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incluir</a:t>
                      </a:r>
                      <a:r>
                        <a:rPr sz="16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cent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de  escuelas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regulares.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59715">
                        <a:lnSpc>
                          <a:spcPct val="107200"/>
                        </a:lnSpc>
                        <a:spcBef>
                          <a:spcPts val="136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tic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  r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querid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con  el</a:t>
                      </a:r>
                      <a:r>
                        <a:rPr sz="16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dia</a:t>
                      </a:r>
                      <a:r>
                        <a:rPr sz="1600" spc="-10" dirty="0" err="1">
                          <a:latin typeface="Verdana"/>
                          <a:cs typeface="Verdana"/>
                        </a:rPr>
                        <a:t>g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-5" dirty="0" err="1">
                          <a:latin typeface="Verdana"/>
                          <a:cs typeface="Verdana"/>
                        </a:rPr>
                        <a:t>ó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stico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.</a:t>
                      </a: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68580" marR="65405">
                        <a:lnSpc>
                          <a:spcPct val="107500"/>
                        </a:lnSpc>
                        <a:spcBef>
                          <a:spcPts val="152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calizar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los</a:t>
                      </a:r>
                      <a:r>
                        <a:rPr sz="16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mism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  </a:t>
                      </a:r>
                      <a:r>
                        <a:rPr sz="1600" spc="25" dirty="0">
                          <a:latin typeface="Verdana"/>
                          <a:cs typeface="Verdana"/>
                        </a:rPr>
                        <a:t>Agentes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Educativos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ticas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ser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dife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ent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2023.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17804">
                        <a:lnSpc>
                          <a:spcPct val="107200"/>
                        </a:lnSpc>
                        <a:spcBef>
                          <a:spcPts val="459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te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tica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6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mism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  p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ro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rá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ser</a:t>
                      </a:r>
                      <a:r>
                        <a:rPr sz="16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6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nivel  </a:t>
                      </a:r>
                      <a:r>
                        <a:rPr sz="1600" spc="15" dirty="0">
                          <a:latin typeface="Verdana"/>
                          <a:cs typeface="Verdana"/>
                        </a:rPr>
                        <a:t>más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avanzado.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94817"/>
            <a:ext cx="842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5" dirty="0"/>
              <a:t>CRITERIOS</a:t>
            </a:r>
            <a:r>
              <a:rPr sz="3600" spc="-254" dirty="0"/>
              <a:t> </a:t>
            </a:r>
            <a:r>
              <a:rPr sz="3600" spc="-35" dirty="0"/>
              <a:t>DE</a:t>
            </a:r>
            <a:r>
              <a:rPr sz="3600" spc="-240" dirty="0"/>
              <a:t> </a:t>
            </a:r>
            <a:r>
              <a:rPr sz="3600" spc="-220" dirty="0"/>
              <a:t>FOCALIZAC</a:t>
            </a:r>
            <a:r>
              <a:rPr sz="3600" spc="-160" dirty="0"/>
              <a:t>I</a:t>
            </a:r>
            <a:r>
              <a:rPr sz="3600" spc="-85" dirty="0"/>
              <a:t>ÓN</a:t>
            </a:r>
            <a:r>
              <a:rPr sz="3600" spc="-280" dirty="0"/>
              <a:t> </a:t>
            </a:r>
            <a:r>
              <a:rPr sz="3600" spc="-295" dirty="0"/>
              <a:t>2024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5668" y="312420"/>
            <a:ext cx="2351531" cy="48767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77314" y="1356741"/>
          <a:ext cx="10077450" cy="4426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Componente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AEL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Población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beneficiaria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Bef>
                          <a:spcPts val="91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Temáticas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3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1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8419" marR="166370">
                        <a:lnSpc>
                          <a:spcPct val="107000"/>
                        </a:lnSpc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Acc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nes</a:t>
                      </a:r>
                      <a:r>
                        <a:rPr sz="1400" u="sng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atención </a:t>
                      </a:r>
                      <a:r>
                        <a:rPr sz="14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complementaria </a:t>
                      </a:r>
                      <a:r>
                        <a:rPr sz="1400" spc="-4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p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ra</a:t>
                      </a:r>
                      <a:r>
                        <a:rPr sz="1400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es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t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ud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ant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e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s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con</a:t>
                      </a:r>
                      <a:r>
                        <a:rPr sz="1400" u="sng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sca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p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ac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y</a:t>
                      </a:r>
                      <a:r>
                        <a:rPr sz="1400" u="sng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apt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tudes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sobresalientes.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121285">
                        <a:lnSpc>
                          <a:spcPct val="1072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zar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SEE  d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rent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al  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2023.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362585" algn="just">
                        <a:lnSpc>
                          <a:spcPct val="1072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zar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NNAJ  que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as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st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  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SEE.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477520">
                        <a:lnSpc>
                          <a:spcPct val="1071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Las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temá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cas</a:t>
                      </a:r>
                      <a:r>
                        <a:rPr sz="14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más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requ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acuerdo</a:t>
                      </a:r>
                      <a:r>
                        <a:rPr sz="14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con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el  </a:t>
                      </a:r>
                      <a:r>
                        <a:rPr sz="1400" spc="5" dirty="0" err="1">
                          <a:latin typeface="Verdana"/>
                          <a:cs typeface="Verdana"/>
                        </a:rPr>
                        <a:t>diagnóstico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.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15" dirty="0">
                          <a:latin typeface="Verdana"/>
                          <a:cs typeface="Verdana"/>
                        </a:rPr>
                        <a:t>Presentar</a:t>
                      </a:r>
                      <a:r>
                        <a:rPr sz="14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proyecto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4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25" dirty="0">
                          <a:latin typeface="Verdana"/>
                          <a:cs typeface="Verdana"/>
                        </a:rPr>
                        <a:t>atención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30" dirty="0">
                          <a:latin typeface="Verdana"/>
                          <a:cs typeface="Verdana"/>
                        </a:rPr>
                        <a:t>complementaria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9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58419" marR="224154">
                        <a:lnSpc>
                          <a:spcPct val="1071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zar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  m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sm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SEE 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q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ue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el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202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3.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225425">
                        <a:lnSpc>
                          <a:spcPct val="107200"/>
                        </a:lnSpc>
                        <a:spcBef>
                          <a:spcPts val="8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zar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NNAJ  que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no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hayan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do  benef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ci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el  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2023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477520">
                        <a:lnSpc>
                          <a:spcPct val="107100"/>
                        </a:lnSpc>
                        <a:spcBef>
                          <a:spcPts val="98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Las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temá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cas</a:t>
                      </a:r>
                      <a:r>
                        <a:rPr sz="14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más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requ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acuerdo</a:t>
                      </a:r>
                      <a:r>
                        <a:rPr sz="14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con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el  </a:t>
                      </a:r>
                      <a:r>
                        <a:rPr sz="1400" spc="5" dirty="0" err="1">
                          <a:latin typeface="Verdana"/>
                          <a:cs typeface="Verdana"/>
                        </a:rPr>
                        <a:t>diagnóstico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.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15" dirty="0">
                          <a:latin typeface="Verdana"/>
                          <a:cs typeface="Verdana"/>
                        </a:rPr>
                        <a:t>Presentar</a:t>
                      </a:r>
                      <a:r>
                        <a:rPr sz="14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proyecto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4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25" dirty="0">
                          <a:latin typeface="Verdana"/>
                          <a:cs typeface="Verdana"/>
                        </a:rPr>
                        <a:t>atención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30" dirty="0">
                          <a:latin typeface="Verdana"/>
                          <a:cs typeface="Verdana"/>
                        </a:rPr>
                        <a:t>complementaria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8419" marR="598805">
                        <a:lnSpc>
                          <a:spcPct val="1071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zar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as  m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sm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NNAJ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418465">
                        <a:lnSpc>
                          <a:spcPct val="107100"/>
                        </a:lnSpc>
                        <a:spcBef>
                          <a:spcPts val="107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Las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temá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cas</a:t>
                      </a:r>
                      <a:r>
                        <a:rPr sz="14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deberán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ser</a:t>
                      </a:r>
                      <a:r>
                        <a:rPr sz="14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rent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2022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.  </a:t>
                      </a:r>
                      <a:r>
                        <a:rPr sz="1400" spc="15" dirty="0">
                          <a:latin typeface="Verdana"/>
                          <a:cs typeface="Verdana"/>
                        </a:rPr>
                        <a:t>Presentar</a:t>
                      </a:r>
                      <a:r>
                        <a:rPr sz="14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proyecto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4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25" dirty="0">
                          <a:latin typeface="Verdana"/>
                          <a:cs typeface="Verdana"/>
                        </a:rPr>
                        <a:t>atención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30" dirty="0">
                          <a:latin typeface="Verdana"/>
                          <a:cs typeface="Verdana"/>
                        </a:rPr>
                        <a:t>complementaria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8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temát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</a:t>
                      </a:r>
                      <a:r>
                        <a:rPr sz="14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a,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pero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eberá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ser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iv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el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más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anza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15" dirty="0">
                          <a:latin typeface="Verdana"/>
                          <a:cs typeface="Verdana"/>
                        </a:rPr>
                        <a:t>Presentar</a:t>
                      </a:r>
                      <a:r>
                        <a:rPr sz="14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proyecto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4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25" dirty="0">
                          <a:latin typeface="Verdana"/>
                          <a:cs typeface="Verdana"/>
                        </a:rPr>
                        <a:t>atención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30" dirty="0">
                          <a:latin typeface="Verdana"/>
                          <a:cs typeface="Verdana"/>
                        </a:rPr>
                        <a:t>complementaria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3683</Words>
  <Application>Microsoft Office PowerPoint</Application>
  <PresentationFormat>Panorámica</PresentationFormat>
  <Paragraphs>516</Paragraphs>
  <Slides>39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 Black</vt:lpstr>
      <vt:lpstr>Arial MT</vt:lpstr>
      <vt:lpstr>Calibri</vt:lpstr>
      <vt:lpstr>Microsoft Sans Serif</vt:lpstr>
      <vt:lpstr>Times New Roman</vt:lpstr>
      <vt:lpstr>Verdana</vt:lpstr>
      <vt:lpstr>Wingdings</vt:lpstr>
      <vt:lpstr>Office Theme</vt:lpstr>
      <vt:lpstr>Te pedimos mantener tu micrófono en silencio</vt:lpstr>
      <vt:lpstr>PRIMERA REUNIÓN ESTATAL VIRTUAL  DE CAPACITACIÓN EN LOS PROCESOS DE LA CONTRALORÍA SOCIAL EN EL PFSEE 2024</vt:lpstr>
      <vt:lpstr>BIENVENIDA</vt:lpstr>
      <vt:lpstr>S295 PROGRAMA  FORTALECIMIENTO DE LOS SERVICIOS DE  EDUCACIÓN ESPECIAL (PFSEE)</vt:lpstr>
      <vt:lpstr>PRESUPUESTO AJUSTADO PFSEE</vt:lpstr>
      <vt:lpstr>OBJETIVO  GENERAL</vt:lpstr>
      <vt:lpstr>CRITERIOS DE DISTRIBUCIÓN DE  RECURSO POR POBLACIÓN Y  COMPONENTE</vt:lpstr>
      <vt:lpstr>CRITERIOS DE FOCALIZACIÓN 2024</vt:lpstr>
      <vt:lpstr>CRITERIOS DE FOCALIZACIÓN 2024</vt:lpstr>
      <vt:lpstr>CRITERIOS DE FOCALIZACIÓN 2024</vt:lpstr>
      <vt:lpstr>¿QUÉ ES LA CONTRALORIA SOCIAL? NORMATIVIDAD APLICABLE</vt:lpstr>
      <vt:lpstr>¿QUÉ ES LA CONTRALORIA SOCIAL? NORMATIVIDAD APLICABLE</vt:lpstr>
      <vt:lpstr>OBJETIVO Y ESTRUCTURA DE CONTRALORÍA SOCIAL</vt:lpstr>
      <vt:lpstr>DOCUMENTOS NORMATIVOS VALIDACIÓN 8 DE MAYO 2024</vt:lpstr>
      <vt:lpstr>Presentación de PowerPoint</vt:lpstr>
      <vt:lpstr>CONTENIDO</vt:lpstr>
      <vt:lpstr>RESPONSABILIDADES DE LA  INSTANCIA EJECUTORA</vt:lpstr>
      <vt:lpstr>RESPONSABILIDADES DE LA  INSTANCIA EJECUTORA</vt:lpstr>
      <vt:lpstr>Presentación de PowerPoint</vt:lpstr>
      <vt:lpstr>CONTENIDO</vt:lpstr>
      <vt:lpstr>CONTENIDO</vt:lpstr>
      <vt:lpstr>Presentación de PowerPoint</vt:lpstr>
      <vt:lpstr>Presentación de PowerPoint</vt:lpstr>
      <vt:lpstr>PROCESO DE OPERACIÓN DE LA  CONTRALORÍA SOCIAL 2024</vt:lpstr>
      <vt:lpstr>TEMPORALIDAD</vt:lpstr>
      <vt:lpstr>ESTRATEGIA DE SEGUIMIENTO Y COMUNICACIÓN PARA EL LOGRO DE METAS 2024</vt:lpstr>
      <vt:lpstr>ESTRATEGIA DE SEGUIMIENTO Y COMUNICACIÓN</vt:lpstr>
      <vt:lpstr>INCIDENCIAS “QUEJAS, DENUNCIAS Y SUGERENCIAS”</vt:lpstr>
      <vt:lpstr>Desde el 2020 se</vt:lpstr>
      <vt:lpstr>Presentación de PowerPoint</vt:lpstr>
      <vt:lpstr>DIRECTRICES PARA LOS MATERIALES DE DIFUSIÓN 2024</vt:lpstr>
      <vt:lpstr>Presentación de PowerPoint</vt:lpstr>
      <vt:lpstr>SISTEMA INFORMÁTICO DE CONTRALORÍA SOCIAL (SICS)</vt:lpstr>
      <vt:lpstr>Presentación de PowerPoint</vt:lpstr>
      <vt:lpstr>Presentación de PowerPoint</vt:lpstr>
      <vt:lpstr>ONEDRIVE USO Y CARGA DE INFORMACIÓN</vt:lpstr>
      <vt:lpstr>Presentación de PowerPoint</vt:lpstr>
      <vt:lpstr>COMENTARIOS DE LAS INSTANCIAS EJECUTORAS</vt:lpstr>
      <vt:lpstr>M I R I A M  R O S A S  B A C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Mayra Navarrete</cp:lastModifiedBy>
  <cp:revision>6</cp:revision>
  <dcterms:created xsi:type="dcterms:W3CDTF">2024-08-19T20:02:44Z</dcterms:created>
  <dcterms:modified xsi:type="dcterms:W3CDTF">2024-08-20T22:48:44Z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2024-08-19T00:00:00Z</vt:filetime>
  </property>
</Properties>
</file>