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79.JPG" ContentType="image/jpeg"/>
  <Override PartName="/ppt/media/image80.JPG" ContentType="image/jpeg"/>
  <Override PartName="/ppt/media/image83.jpg" ContentType="image/jpeg"/>
  <Override PartName="/ppt/media/image84.jpg" ContentType="image/jpeg"/>
  <Override PartName="/ppt/media/image85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89" r:id="rId3"/>
    <p:sldId id="304" r:id="rId4"/>
    <p:sldId id="299" r:id="rId5"/>
    <p:sldId id="300" r:id="rId6"/>
    <p:sldId id="257" r:id="rId7"/>
    <p:sldId id="281" r:id="rId8"/>
    <p:sldId id="293" r:id="rId9"/>
    <p:sldId id="306" r:id="rId10"/>
    <p:sldId id="307" r:id="rId11"/>
    <p:sldId id="258" r:id="rId12"/>
    <p:sldId id="259" r:id="rId13"/>
    <p:sldId id="284" r:id="rId14"/>
    <p:sldId id="283" r:id="rId15"/>
    <p:sldId id="294" r:id="rId16"/>
    <p:sldId id="263" r:id="rId17"/>
    <p:sldId id="264" r:id="rId18"/>
    <p:sldId id="308" r:id="rId19"/>
    <p:sldId id="266" r:id="rId20"/>
    <p:sldId id="313" r:id="rId21"/>
    <p:sldId id="277" r:id="rId22"/>
    <p:sldId id="267" r:id="rId23"/>
    <p:sldId id="268" r:id="rId24"/>
    <p:sldId id="269" r:id="rId25"/>
    <p:sldId id="271" r:id="rId26"/>
    <p:sldId id="272" r:id="rId27"/>
    <p:sldId id="273" r:id="rId28"/>
    <p:sldId id="314" r:id="rId29"/>
    <p:sldId id="315" r:id="rId30"/>
    <p:sldId id="316" r:id="rId31"/>
    <p:sldId id="310" r:id="rId32"/>
    <p:sldId id="311" r:id="rId33"/>
    <p:sldId id="312" r:id="rId34"/>
    <p:sldId id="270" r:id="rId35"/>
  </p:sldIdLst>
  <p:sldSz cx="9144000" cy="6858000" type="letter"/>
  <p:notesSz cx="15544800" cy="10058400"/>
  <p:defaultTextStyle>
    <a:defPPr>
      <a:defRPr lang="es-MX"/>
    </a:defPPr>
    <a:lvl1pPr marL="0" algn="l" defTabSz="571500" rtl="0" eaLnBrk="1" latinLnBrk="0" hangingPunct="1">
      <a:defRPr sz="1125" kern="1200">
        <a:solidFill>
          <a:schemeClr val="tx1"/>
        </a:solidFill>
        <a:latin typeface="+mn-lt"/>
        <a:ea typeface="+mn-ea"/>
        <a:cs typeface="+mn-cs"/>
      </a:defRPr>
    </a:lvl1pPr>
    <a:lvl2pPr marL="285750" algn="l" defTabSz="571500" rtl="0" eaLnBrk="1" latinLnBrk="0" hangingPunct="1">
      <a:defRPr sz="1125" kern="1200">
        <a:solidFill>
          <a:schemeClr val="tx1"/>
        </a:solidFill>
        <a:latin typeface="+mn-lt"/>
        <a:ea typeface="+mn-ea"/>
        <a:cs typeface="+mn-cs"/>
      </a:defRPr>
    </a:lvl2pPr>
    <a:lvl3pPr marL="571500" algn="l" defTabSz="571500" rtl="0" eaLnBrk="1" latinLnBrk="0" hangingPunct="1">
      <a:defRPr sz="1125" kern="1200">
        <a:solidFill>
          <a:schemeClr val="tx1"/>
        </a:solidFill>
        <a:latin typeface="+mn-lt"/>
        <a:ea typeface="+mn-ea"/>
        <a:cs typeface="+mn-cs"/>
      </a:defRPr>
    </a:lvl3pPr>
    <a:lvl4pPr marL="857250" algn="l" defTabSz="571500" rtl="0" eaLnBrk="1" latinLnBrk="0" hangingPunct="1">
      <a:defRPr sz="1125" kern="1200">
        <a:solidFill>
          <a:schemeClr val="tx1"/>
        </a:solidFill>
        <a:latin typeface="+mn-lt"/>
        <a:ea typeface="+mn-ea"/>
        <a:cs typeface="+mn-cs"/>
      </a:defRPr>
    </a:lvl4pPr>
    <a:lvl5pPr marL="1143000" algn="l" defTabSz="571500" rtl="0" eaLnBrk="1" latinLnBrk="0" hangingPunct="1">
      <a:defRPr sz="1125" kern="1200">
        <a:solidFill>
          <a:schemeClr val="tx1"/>
        </a:solidFill>
        <a:latin typeface="+mn-lt"/>
        <a:ea typeface="+mn-ea"/>
        <a:cs typeface="+mn-cs"/>
      </a:defRPr>
    </a:lvl5pPr>
    <a:lvl6pPr marL="1428750" algn="l" defTabSz="571500" rtl="0" eaLnBrk="1" latinLnBrk="0" hangingPunct="1">
      <a:defRPr sz="1125" kern="1200">
        <a:solidFill>
          <a:schemeClr val="tx1"/>
        </a:solidFill>
        <a:latin typeface="+mn-lt"/>
        <a:ea typeface="+mn-ea"/>
        <a:cs typeface="+mn-cs"/>
      </a:defRPr>
    </a:lvl6pPr>
    <a:lvl7pPr marL="1714500" algn="l" defTabSz="571500" rtl="0" eaLnBrk="1" latinLnBrk="0" hangingPunct="1">
      <a:defRPr sz="1125" kern="1200">
        <a:solidFill>
          <a:schemeClr val="tx1"/>
        </a:solidFill>
        <a:latin typeface="+mn-lt"/>
        <a:ea typeface="+mn-ea"/>
        <a:cs typeface="+mn-cs"/>
      </a:defRPr>
    </a:lvl7pPr>
    <a:lvl8pPr marL="2000250" algn="l" defTabSz="571500" rtl="0" eaLnBrk="1" latinLnBrk="0" hangingPunct="1">
      <a:defRPr sz="1125" kern="1200">
        <a:solidFill>
          <a:schemeClr val="tx1"/>
        </a:solidFill>
        <a:latin typeface="+mn-lt"/>
        <a:ea typeface="+mn-ea"/>
        <a:cs typeface="+mn-cs"/>
      </a:defRPr>
    </a:lvl8pPr>
    <a:lvl9pPr marL="2286000" algn="l" defTabSz="571500" rtl="0" eaLnBrk="1" latinLnBrk="0" hangingPunct="1">
      <a:defRPr sz="112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64" userDrawn="1">
          <p15:clr>
            <a:srgbClr val="A4A3A4"/>
          </p15:clr>
        </p15:guide>
        <p15:guide id="2" pos="12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FF00FF"/>
    <a:srgbClr val="FF0000"/>
    <a:srgbClr val="3CCEF0"/>
    <a:srgbClr val="CE360C"/>
    <a:srgbClr val="9999FF"/>
    <a:srgbClr val="3E1B59"/>
    <a:srgbClr val="512373"/>
    <a:srgbClr val="FF3399"/>
    <a:srgbClr val="4224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242" y="84"/>
      </p:cViewPr>
      <p:guideLst>
        <p:guide orient="horz" pos="1964"/>
        <p:guide pos="127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735763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8805863" y="0"/>
            <a:ext cx="6735762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8DDF58-FEC2-4021-8E92-87A1AE4EE45E}" type="datetimeFigureOut">
              <a:rPr lang="es-MX" smtClean="0"/>
              <a:pPr/>
              <a:t>19/10/2024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55102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1554163" y="4840288"/>
            <a:ext cx="12436475" cy="3960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6735763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8805863" y="9553575"/>
            <a:ext cx="6735762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9599F-01DB-4923-8A69-742FF9A3F16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3221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71500" rtl="0" eaLnBrk="1" latinLnBrk="0" hangingPunct="1">
      <a:defRPr sz="750" kern="1200">
        <a:solidFill>
          <a:schemeClr val="tx1"/>
        </a:solidFill>
        <a:latin typeface="+mn-lt"/>
        <a:ea typeface="+mn-ea"/>
        <a:cs typeface="+mn-cs"/>
      </a:defRPr>
    </a:lvl1pPr>
    <a:lvl2pPr marL="285750" algn="l" defTabSz="571500" rtl="0" eaLnBrk="1" latinLnBrk="0" hangingPunct="1">
      <a:defRPr sz="750" kern="1200">
        <a:solidFill>
          <a:schemeClr val="tx1"/>
        </a:solidFill>
        <a:latin typeface="+mn-lt"/>
        <a:ea typeface="+mn-ea"/>
        <a:cs typeface="+mn-cs"/>
      </a:defRPr>
    </a:lvl2pPr>
    <a:lvl3pPr marL="571500" algn="l" defTabSz="571500" rtl="0" eaLnBrk="1" latinLnBrk="0" hangingPunct="1">
      <a:defRPr sz="750" kern="1200">
        <a:solidFill>
          <a:schemeClr val="tx1"/>
        </a:solidFill>
        <a:latin typeface="+mn-lt"/>
        <a:ea typeface="+mn-ea"/>
        <a:cs typeface="+mn-cs"/>
      </a:defRPr>
    </a:lvl3pPr>
    <a:lvl4pPr marL="857250" algn="l" defTabSz="571500" rtl="0" eaLnBrk="1" latinLnBrk="0" hangingPunct="1">
      <a:defRPr sz="750" kern="1200">
        <a:solidFill>
          <a:schemeClr val="tx1"/>
        </a:solidFill>
        <a:latin typeface="+mn-lt"/>
        <a:ea typeface="+mn-ea"/>
        <a:cs typeface="+mn-cs"/>
      </a:defRPr>
    </a:lvl4pPr>
    <a:lvl5pPr marL="1143000" algn="l" defTabSz="571500" rtl="0" eaLnBrk="1" latinLnBrk="0" hangingPunct="1">
      <a:defRPr sz="750" kern="1200">
        <a:solidFill>
          <a:schemeClr val="tx1"/>
        </a:solidFill>
        <a:latin typeface="+mn-lt"/>
        <a:ea typeface="+mn-ea"/>
        <a:cs typeface="+mn-cs"/>
      </a:defRPr>
    </a:lvl5pPr>
    <a:lvl6pPr marL="1428750" algn="l" defTabSz="571500" rtl="0" eaLnBrk="1" latinLnBrk="0" hangingPunct="1">
      <a:defRPr sz="750" kern="1200">
        <a:solidFill>
          <a:schemeClr val="tx1"/>
        </a:solidFill>
        <a:latin typeface="+mn-lt"/>
        <a:ea typeface="+mn-ea"/>
        <a:cs typeface="+mn-cs"/>
      </a:defRPr>
    </a:lvl6pPr>
    <a:lvl7pPr marL="1714500" algn="l" defTabSz="571500" rtl="0" eaLnBrk="1" latinLnBrk="0" hangingPunct="1">
      <a:defRPr sz="750" kern="1200">
        <a:solidFill>
          <a:schemeClr val="tx1"/>
        </a:solidFill>
        <a:latin typeface="+mn-lt"/>
        <a:ea typeface="+mn-ea"/>
        <a:cs typeface="+mn-cs"/>
      </a:defRPr>
    </a:lvl7pPr>
    <a:lvl8pPr marL="2000250" algn="l" defTabSz="571500" rtl="0" eaLnBrk="1" latinLnBrk="0" hangingPunct="1">
      <a:defRPr sz="750" kern="1200">
        <a:solidFill>
          <a:schemeClr val="tx1"/>
        </a:solidFill>
        <a:latin typeface="+mn-lt"/>
        <a:ea typeface="+mn-ea"/>
        <a:cs typeface="+mn-cs"/>
      </a:defRPr>
    </a:lvl8pPr>
    <a:lvl9pPr marL="2286000" algn="l" defTabSz="571500" rtl="0" eaLnBrk="1" latinLnBrk="0" hangingPunct="1">
      <a:defRPr sz="75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5510213" y="1257300"/>
            <a:ext cx="4524375" cy="339407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9599F-01DB-4923-8A69-742FF9A3F16D}" type="slidenum">
              <a:rPr lang="es-MX" smtClean="0"/>
              <a:pPr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6166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9599F-01DB-4923-8A69-742FF9A3F16D}" type="slidenum">
              <a:rPr lang="es-MX" smtClean="0"/>
              <a:pPr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4953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ctr" defTabSz="537850" rtl="0" eaLnBrk="1" latinLnBrk="0" hangingPunct="1">
        <a:spcBef>
          <a:spcPct val="0"/>
        </a:spcBef>
        <a:buNone/>
        <a:defRPr sz="258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1694" indent="-201694" algn="l" defTabSz="537850" rtl="0" eaLnBrk="1" latinLnBrk="0" hangingPunct="1">
        <a:spcBef>
          <a:spcPct val="20000"/>
        </a:spcBef>
        <a:buFont typeface="Arial" pitchFamily="34" charset="0"/>
        <a:buChar char="•"/>
        <a:defRPr sz="1882" kern="1200">
          <a:solidFill>
            <a:schemeClr val="tx1"/>
          </a:solidFill>
          <a:latin typeface="+mn-lt"/>
          <a:ea typeface="+mn-ea"/>
          <a:cs typeface="+mn-cs"/>
        </a:defRPr>
      </a:lvl1pPr>
      <a:lvl2pPr marL="437003" indent="-168078" algn="l" defTabSz="537850" rtl="0" eaLnBrk="1" latinLnBrk="0" hangingPunct="1">
        <a:spcBef>
          <a:spcPct val="20000"/>
        </a:spcBef>
        <a:buFont typeface="Arial" pitchFamily="34" charset="0"/>
        <a:buChar char="–"/>
        <a:defRPr sz="1647" kern="1200">
          <a:solidFill>
            <a:schemeClr val="tx1"/>
          </a:solidFill>
          <a:latin typeface="+mn-lt"/>
          <a:ea typeface="+mn-ea"/>
          <a:cs typeface="+mn-cs"/>
        </a:defRPr>
      </a:lvl2pPr>
      <a:lvl3pPr marL="672313" indent="-134463" algn="l" defTabSz="537850" rtl="0" eaLnBrk="1" latinLnBrk="0" hangingPunct="1">
        <a:spcBef>
          <a:spcPct val="20000"/>
        </a:spcBef>
        <a:buFont typeface="Arial" pitchFamily="34" charset="0"/>
        <a:buChar char="•"/>
        <a:defRPr sz="1412" kern="1200">
          <a:solidFill>
            <a:schemeClr val="tx1"/>
          </a:solidFill>
          <a:latin typeface="+mn-lt"/>
          <a:ea typeface="+mn-ea"/>
          <a:cs typeface="+mn-cs"/>
        </a:defRPr>
      </a:lvl3pPr>
      <a:lvl4pPr marL="941238" indent="-134463" algn="l" defTabSz="537850" rtl="0" eaLnBrk="1" latinLnBrk="0" hangingPunct="1">
        <a:spcBef>
          <a:spcPct val="20000"/>
        </a:spcBef>
        <a:buFont typeface="Arial" pitchFamily="34" charset="0"/>
        <a:buChar char="–"/>
        <a:defRPr sz="1176" kern="1200">
          <a:solidFill>
            <a:schemeClr val="tx1"/>
          </a:solidFill>
          <a:latin typeface="+mn-lt"/>
          <a:ea typeface="+mn-ea"/>
          <a:cs typeface="+mn-cs"/>
        </a:defRPr>
      </a:lvl4pPr>
      <a:lvl5pPr marL="1210163" indent="-134463" algn="l" defTabSz="537850" rtl="0" eaLnBrk="1" latinLnBrk="0" hangingPunct="1">
        <a:spcBef>
          <a:spcPct val="20000"/>
        </a:spcBef>
        <a:buFont typeface="Arial" pitchFamily="34" charset="0"/>
        <a:buChar char="»"/>
        <a:defRPr sz="1176" kern="1200">
          <a:solidFill>
            <a:schemeClr val="tx1"/>
          </a:solidFill>
          <a:latin typeface="+mn-lt"/>
          <a:ea typeface="+mn-ea"/>
          <a:cs typeface="+mn-cs"/>
        </a:defRPr>
      </a:lvl5pPr>
      <a:lvl6pPr marL="1479088" indent="-134463" algn="l" defTabSz="537850" rtl="0" eaLnBrk="1" latinLnBrk="0" hangingPunct="1">
        <a:spcBef>
          <a:spcPct val="20000"/>
        </a:spcBef>
        <a:buFont typeface="Arial" pitchFamily="34" charset="0"/>
        <a:buChar char="•"/>
        <a:defRPr sz="1176" kern="1200">
          <a:solidFill>
            <a:schemeClr val="tx1"/>
          </a:solidFill>
          <a:latin typeface="+mn-lt"/>
          <a:ea typeface="+mn-ea"/>
          <a:cs typeface="+mn-cs"/>
        </a:defRPr>
      </a:lvl6pPr>
      <a:lvl7pPr marL="1748013" indent="-134463" algn="l" defTabSz="537850" rtl="0" eaLnBrk="1" latinLnBrk="0" hangingPunct="1">
        <a:spcBef>
          <a:spcPct val="20000"/>
        </a:spcBef>
        <a:buFont typeface="Arial" pitchFamily="34" charset="0"/>
        <a:buChar char="•"/>
        <a:defRPr sz="1176" kern="1200">
          <a:solidFill>
            <a:schemeClr val="tx1"/>
          </a:solidFill>
          <a:latin typeface="+mn-lt"/>
          <a:ea typeface="+mn-ea"/>
          <a:cs typeface="+mn-cs"/>
        </a:defRPr>
      </a:lvl7pPr>
      <a:lvl8pPr marL="2016938" indent="-134463" algn="l" defTabSz="537850" rtl="0" eaLnBrk="1" latinLnBrk="0" hangingPunct="1">
        <a:spcBef>
          <a:spcPct val="20000"/>
        </a:spcBef>
        <a:buFont typeface="Arial" pitchFamily="34" charset="0"/>
        <a:buChar char="•"/>
        <a:defRPr sz="1176" kern="1200">
          <a:solidFill>
            <a:schemeClr val="tx1"/>
          </a:solidFill>
          <a:latin typeface="+mn-lt"/>
          <a:ea typeface="+mn-ea"/>
          <a:cs typeface="+mn-cs"/>
        </a:defRPr>
      </a:lvl8pPr>
      <a:lvl9pPr marL="2285863" indent="-134463" algn="l" defTabSz="537850" rtl="0" eaLnBrk="1" latinLnBrk="0" hangingPunct="1">
        <a:spcBef>
          <a:spcPct val="20000"/>
        </a:spcBef>
        <a:buFont typeface="Arial" pitchFamily="34" charset="0"/>
        <a:buChar char="•"/>
        <a:defRPr sz="11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7850" rtl="0" eaLnBrk="1" latinLnBrk="0" hangingPunct="1">
        <a:defRPr sz="1059" kern="1200">
          <a:solidFill>
            <a:schemeClr val="tx1"/>
          </a:solidFill>
          <a:latin typeface="+mn-lt"/>
          <a:ea typeface="+mn-ea"/>
          <a:cs typeface="+mn-cs"/>
        </a:defRPr>
      </a:lvl1pPr>
      <a:lvl2pPr marL="268925" algn="l" defTabSz="537850" rtl="0" eaLnBrk="1" latinLnBrk="0" hangingPunct="1">
        <a:defRPr sz="1059" kern="1200">
          <a:solidFill>
            <a:schemeClr val="tx1"/>
          </a:solidFill>
          <a:latin typeface="+mn-lt"/>
          <a:ea typeface="+mn-ea"/>
          <a:cs typeface="+mn-cs"/>
        </a:defRPr>
      </a:lvl2pPr>
      <a:lvl3pPr marL="537850" algn="l" defTabSz="537850" rtl="0" eaLnBrk="1" latinLnBrk="0" hangingPunct="1">
        <a:defRPr sz="1059" kern="1200">
          <a:solidFill>
            <a:schemeClr val="tx1"/>
          </a:solidFill>
          <a:latin typeface="+mn-lt"/>
          <a:ea typeface="+mn-ea"/>
          <a:cs typeface="+mn-cs"/>
        </a:defRPr>
      </a:lvl3pPr>
      <a:lvl4pPr marL="806775" algn="l" defTabSz="537850" rtl="0" eaLnBrk="1" latinLnBrk="0" hangingPunct="1">
        <a:defRPr sz="1059" kern="1200">
          <a:solidFill>
            <a:schemeClr val="tx1"/>
          </a:solidFill>
          <a:latin typeface="+mn-lt"/>
          <a:ea typeface="+mn-ea"/>
          <a:cs typeface="+mn-cs"/>
        </a:defRPr>
      </a:lvl4pPr>
      <a:lvl5pPr marL="1075700" algn="l" defTabSz="537850" rtl="0" eaLnBrk="1" latinLnBrk="0" hangingPunct="1">
        <a:defRPr sz="1059" kern="1200">
          <a:solidFill>
            <a:schemeClr val="tx1"/>
          </a:solidFill>
          <a:latin typeface="+mn-lt"/>
          <a:ea typeface="+mn-ea"/>
          <a:cs typeface="+mn-cs"/>
        </a:defRPr>
      </a:lvl5pPr>
      <a:lvl6pPr marL="1344625" algn="l" defTabSz="537850" rtl="0" eaLnBrk="1" latinLnBrk="0" hangingPunct="1">
        <a:defRPr sz="1059" kern="1200">
          <a:solidFill>
            <a:schemeClr val="tx1"/>
          </a:solidFill>
          <a:latin typeface="+mn-lt"/>
          <a:ea typeface="+mn-ea"/>
          <a:cs typeface="+mn-cs"/>
        </a:defRPr>
      </a:lvl6pPr>
      <a:lvl7pPr marL="1613550" algn="l" defTabSz="537850" rtl="0" eaLnBrk="1" latinLnBrk="0" hangingPunct="1">
        <a:defRPr sz="1059" kern="1200">
          <a:solidFill>
            <a:schemeClr val="tx1"/>
          </a:solidFill>
          <a:latin typeface="+mn-lt"/>
          <a:ea typeface="+mn-ea"/>
          <a:cs typeface="+mn-cs"/>
        </a:defRPr>
      </a:lvl7pPr>
      <a:lvl8pPr marL="1882475" algn="l" defTabSz="537850" rtl="0" eaLnBrk="1" latinLnBrk="0" hangingPunct="1">
        <a:defRPr sz="1059" kern="1200">
          <a:solidFill>
            <a:schemeClr val="tx1"/>
          </a:solidFill>
          <a:latin typeface="+mn-lt"/>
          <a:ea typeface="+mn-ea"/>
          <a:cs typeface="+mn-cs"/>
        </a:defRPr>
      </a:lvl8pPr>
      <a:lvl9pPr marL="2151400" algn="l" defTabSz="537850" rtl="0" eaLnBrk="1" latinLnBrk="0" hangingPunct="1">
        <a:defRPr sz="105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6.png"/><Relationship Id="rId7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.png"/><Relationship Id="rId4" Type="http://schemas.openxmlformats.org/officeDocument/2006/relationships/image" Target="../media/image27.png"/><Relationship Id="rId9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9.png"/><Relationship Id="rId7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2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jp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4.png"/><Relationship Id="rId7" Type="http://schemas.openxmlformats.org/officeDocument/2006/relationships/image" Target="../media/image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11" Type="http://schemas.openxmlformats.org/officeDocument/2006/relationships/image" Target="../media/image40.jpeg"/><Relationship Id="rId5" Type="http://schemas.openxmlformats.org/officeDocument/2006/relationships/image" Target="../media/image36.jpeg"/><Relationship Id="rId10" Type="http://schemas.openxmlformats.org/officeDocument/2006/relationships/image" Target="../media/image39.png"/><Relationship Id="rId4" Type="http://schemas.openxmlformats.org/officeDocument/2006/relationships/image" Target="../media/image35.jpeg"/><Relationship Id="rId9" Type="http://schemas.openxmlformats.org/officeDocument/2006/relationships/image" Target="../media/image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jpg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2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17" Type="http://schemas.openxmlformats.org/officeDocument/2006/relationships/image" Target="../media/image11.jpeg"/><Relationship Id="rId2" Type="http://schemas.openxmlformats.org/officeDocument/2006/relationships/image" Target="../media/image42.png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5" Type="http://schemas.openxmlformats.org/officeDocument/2006/relationships/image" Target="../media/image4.jp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5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4.jpg"/><Relationship Id="rId4" Type="http://schemas.openxmlformats.org/officeDocument/2006/relationships/image" Target="../media/image5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7.png"/><Relationship Id="rId7" Type="http://schemas.openxmlformats.org/officeDocument/2006/relationships/image" Target="../media/image11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Relationship Id="rId9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61.jpeg"/><Relationship Id="rId7" Type="http://schemas.openxmlformats.org/officeDocument/2006/relationships/image" Target="../media/image63.png"/><Relationship Id="rId12" Type="http://schemas.openxmlformats.org/officeDocument/2006/relationships/image" Target="../media/image6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6.png"/><Relationship Id="rId5" Type="http://schemas.openxmlformats.org/officeDocument/2006/relationships/image" Target="../media/image62.jpeg"/><Relationship Id="rId10" Type="http://schemas.openxmlformats.org/officeDocument/2006/relationships/image" Target="../media/image66.png"/><Relationship Id="rId4" Type="http://schemas.openxmlformats.org/officeDocument/2006/relationships/image" Target="../media/image2.png"/><Relationship Id="rId9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8.jpe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70.png"/><Relationship Id="rId4" Type="http://schemas.openxmlformats.org/officeDocument/2006/relationships/image" Target="../media/image68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jpeg"/><Relationship Id="rId5" Type="http://schemas.openxmlformats.org/officeDocument/2006/relationships/image" Target="../media/image4.jpg"/><Relationship Id="rId4" Type="http://schemas.openxmlformats.org/officeDocument/2006/relationships/image" Target="../media/image7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jpg"/><Relationship Id="rId4" Type="http://schemas.openxmlformats.org/officeDocument/2006/relationships/image" Target="../media/image7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jpeg"/><Relationship Id="rId5" Type="http://schemas.openxmlformats.org/officeDocument/2006/relationships/image" Target="../media/image6.png"/><Relationship Id="rId4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hyperlink" Target="http://educacion.gob.mx/contraloriasocial/" TargetMode="External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76.jpe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7" Type="http://schemas.openxmlformats.org/officeDocument/2006/relationships/image" Target="../media/image4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78.jpe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7.png"/><Relationship Id="rId4" Type="http://schemas.openxmlformats.org/officeDocument/2006/relationships/image" Target="../media/image86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jpeg"/><Relationship Id="rId3" Type="http://schemas.openxmlformats.org/officeDocument/2006/relationships/hyperlink" Target="mailto:contraloriasocial@chihuahuaedu.gob.mx" TargetMode="External"/><Relationship Id="rId7" Type="http://schemas.openxmlformats.org/officeDocument/2006/relationships/image" Target="../media/image9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9.png"/><Relationship Id="rId11" Type="http://schemas.openxmlformats.org/officeDocument/2006/relationships/image" Target="../media/image6.png"/><Relationship Id="rId5" Type="http://schemas.openxmlformats.org/officeDocument/2006/relationships/image" Target="../media/image88.png"/><Relationship Id="rId10" Type="http://schemas.openxmlformats.org/officeDocument/2006/relationships/image" Target="../media/image11.jpeg"/><Relationship Id="rId4" Type="http://schemas.openxmlformats.org/officeDocument/2006/relationships/image" Target="../media/image2.png"/><Relationship Id="rId9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4.jp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1066477"/>
            <a:ext cx="5545567" cy="53525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pic>
        <p:nvPicPr>
          <p:cNvPr id="15" name="14 Image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19054"/>
            <a:ext cx="9099416" cy="438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14A4D70-8B79-57A7-0799-2210FD911FD5}"/>
              </a:ext>
            </a:extLst>
          </p:cNvPr>
          <p:cNvSpPr txBox="1"/>
          <p:nvPr/>
        </p:nvSpPr>
        <p:spPr>
          <a:xfrm>
            <a:off x="-515186" y="2207522"/>
            <a:ext cx="6231797" cy="20040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4712" marR="276395" indent="-3735" algn="ctr">
              <a:lnSpc>
                <a:spcPct val="88000"/>
              </a:lnSpc>
              <a:spcBef>
                <a:spcPts val="485"/>
              </a:spcBef>
            </a:pPr>
            <a:r>
              <a:rPr lang="es-ES" sz="2353" b="1" dirty="0">
                <a:solidFill>
                  <a:srgbClr val="5123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“PRIMERA REUNIÓN ESTATAL PRESENCIAL </a:t>
            </a:r>
            <a:r>
              <a:rPr lang="es-ES" sz="2353" b="1" spc="309" dirty="0">
                <a:solidFill>
                  <a:srgbClr val="5123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353" b="1" dirty="0">
                <a:solidFill>
                  <a:srgbClr val="5123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</a:t>
            </a:r>
            <a:r>
              <a:rPr lang="es-ES" sz="2353" b="1" spc="329" dirty="0">
                <a:solidFill>
                  <a:srgbClr val="5123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353" b="1" dirty="0">
                <a:solidFill>
                  <a:srgbClr val="5123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CAPACITACIÓN EN LOS PROCESOS DE LA  </a:t>
            </a:r>
            <a:r>
              <a:rPr lang="es-ES" sz="2353" b="1" spc="-785" dirty="0">
                <a:solidFill>
                  <a:srgbClr val="5123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353" b="1" dirty="0">
                <a:solidFill>
                  <a:srgbClr val="5123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CONTRALORÍA</a:t>
            </a:r>
            <a:r>
              <a:rPr lang="es-ES" sz="2353" b="1" spc="-97" dirty="0">
                <a:solidFill>
                  <a:srgbClr val="5123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353" b="1" dirty="0">
                <a:solidFill>
                  <a:srgbClr val="5123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SOCIAL</a:t>
            </a:r>
            <a:r>
              <a:rPr lang="es-ES" sz="2353" b="1" spc="-82" dirty="0">
                <a:solidFill>
                  <a:srgbClr val="5123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EN EL PFSEE </a:t>
            </a:r>
            <a:r>
              <a:rPr lang="es-ES" sz="2353" b="1" dirty="0">
                <a:solidFill>
                  <a:srgbClr val="5123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2024”</a:t>
            </a:r>
            <a:endParaRPr lang="es-MX" sz="2353" b="1" dirty="0">
              <a:solidFill>
                <a:srgbClr val="51237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216" y="344024"/>
            <a:ext cx="1728192" cy="722453"/>
          </a:xfrm>
          <a:prstGeom prst="rect">
            <a:avLst/>
          </a:prstGeom>
        </p:spPr>
      </p:pic>
      <p:pic>
        <p:nvPicPr>
          <p:cNvPr id="19" name="object 8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76681" y="503897"/>
            <a:ext cx="1863736" cy="373189"/>
          </a:xfrm>
          <a:prstGeom prst="rect">
            <a:avLst/>
          </a:prstGeom>
        </p:spPr>
      </p:pic>
      <p:pic>
        <p:nvPicPr>
          <p:cNvPr id="2050" name="Picture 2" descr="Homo Espacios on X: &quot;En vigor, declaratoria del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68" y="5595006"/>
            <a:ext cx="1385517" cy="695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47C9E58-C998-AC4A-D569-9047D1BBEF4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490" y="5494780"/>
            <a:ext cx="2351451" cy="789696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8A28511C-6303-F9DE-7918-4B1D19CACF4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567" y="0"/>
            <a:ext cx="3693393" cy="65139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5"/>
          <p:cNvSpPr/>
          <p:nvPr/>
        </p:nvSpPr>
        <p:spPr>
          <a:xfrm>
            <a:off x="0" y="0"/>
            <a:ext cx="2987824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662" dirty="0"/>
          </a:p>
        </p:txBody>
      </p:sp>
      <p:pic>
        <p:nvPicPr>
          <p:cNvPr id="5" name="Picture 6" descr="Homo Espacios on X: &quot;En vigor, declaratoria del ...">
            <a:extLst>
              <a:ext uri="{FF2B5EF4-FFF2-40B4-BE49-F238E27FC236}">
                <a16:creationId xmlns:a16="http://schemas.microsoft.com/office/drawing/2014/main" id="{0992F089-AC64-4ED8-303E-2AFDEF469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21288"/>
            <a:ext cx="1296144" cy="650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535D17E-2A3D-557A-D588-66002F6113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370" y="5845199"/>
            <a:ext cx="2351451" cy="78969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30E7D2E-CA30-B9E5-FE61-3F73361FF09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97" y="0"/>
            <a:ext cx="3985103" cy="515719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AAA82A4-2758-F4E5-79AF-09BF82A58EB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793" y="1082855"/>
            <a:ext cx="4318958" cy="55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27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object 49"/>
          <p:cNvSpPr txBox="1"/>
          <p:nvPr/>
        </p:nvSpPr>
        <p:spPr>
          <a:xfrm>
            <a:off x="1011219" y="2208007"/>
            <a:ext cx="707315" cy="7126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88"/>
              </a:lnSpc>
            </a:pPr>
            <a:endParaRPr sz="588" dirty="0"/>
          </a:p>
          <a:p>
            <a:pPr marL="346465">
              <a:lnSpc>
                <a:spcPct val="101725"/>
              </a:lnSpc>
              <a:spcBef>
                <a:spcPts val="1992"/>
              </a:spcBef>
            </a:pPr>
            <a:r>
              <a:rPr sz="1176" spc="11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176" spc="2" dirty="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sz="1176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176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176" dirty="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591982" y="3004073"/>
            <a:ext cx="6672580" cy="6158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94"/>
              </a:lnSpc>
              <a:spcBef>
                <a:spcPts val="28"/>
              </a:spcBef>
            </a:pPr>
            <a:endParaRPr sz="294" dirty="0"/>
          </a:p>
          <a:p>
            <a:pPr>
              <a:lnSpc>
                <a:spcPct val="101725"/>
              </a:lnSpc>
              <a:spcBef>
                <a:spcPts val="1176"/>
              </a:spcBef>
            </a:pPr>
            <a:r>
              <a:rPr sz="1176" spc="-11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176" dirty="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sz="1176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176" spc="8" dirty="0">
                <a:solidFill>
                  <a:srgbClr val="FFFFFF"/>
                </a:solidFill>
                <a:latin typeface="Calibri"/>
                <a:cs typeface="Calibri"/>
              </a:rPr>
              <a:t>rro</a:t>
            </a:r>
            <a:r>
              <a:rPr sz="1176" spc="-17" dirty="0">
                <a:solidFill>
                  <a:srgbClr val="FFFFFF"/>
                </a:solidFill>
                <a:latin typeface="Calibri"/>
                <a:cs typeface="Calibri"/>
              </a:rPr>
              <a:t>ll</a:t>
            </a:r>
            <a:r>
              <a:rPr sz="1176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176" spc="-2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76" spc="2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176" spc="8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176" spc="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176" spc="-17" dirty="0">
                <a:solidFill>
                  <a:srgbClr val="FFFFFF"/>
                </a:solidFill>
                <a:latin typeface="Calibri"/>
                <a:cs typeface="Calibri"/>
              </a:rPr>
              <a:t>ia</a:t>
            </a:r>
            <a:r>
              <a:rPr sz="1176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176" spc="3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76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176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76" spc="2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176" dirty="0">
                <a:solidFill>
                  <a:srgbClr val="FFFFFF"/>
                </a:solidFill>
                <a:latin typeface="Calibri"/>
                <a:cs typeface="Calibri"/>
              </a:rPr>
              <a:t>u </a:t>
            </a:r>
            <a:r>
              <a:rPr sz="1176" spc="-8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176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176" spc="-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176" spc="-17" dirty="0">
                <a:solidFill>
                  <a:srgbClr val="FFFFFF"/>
                </a:solidFill>
                <a:latin typeface="Calibri"/>
                <a:cs typeface="Calibri"/>
              </a:rPr>
              <a:t>lam</a:t>
            </a:r>
            <a:r>
              <a:rPr sz="1176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176" spc="11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176" spc="-17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176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endParaRPr sz="1176" dirty="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268441" y="2977179"/>
            <a:ext cx="740549" cy="7578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29"/>
              </a:lnSpc>
              <a:spcBef>
                <a:spcPts val="4"/>
              </a:spcBef>
            </a:pPr>
            <a:endParaRPr sz="529" dirty="0"/>
          </a:p>
          <a:p>
            <a:pPr>
              <a:lnSpc>
                <a:spcPct val="101725"/>
              </a:lnSpc>
              <a:spcBef>
                <a:spcPts val="1176"/>
              </a:spcBef>
            </a:pPr>
            <a:r>
              <a:rPr sz="1176" spc="-17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176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176" spc="-2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76" spc="1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endParaRPr sz="1176" dirty="0">
              <a:latin typeface="Calibri"/>
              <a:cs typeface="Calibri"/>
            </a:endParaRPr>
          </a:p>
          <a:p>
            <a:pPr marL="37655">
              <a:lnSpc>
                <a:spcPts val="1418"/>
              </a:lnSpc>
              <a:spcBef>
                <a:spcPts val="1475"/>
              </a:spcBef>
            </a:pPr>
            <a:r>
              <a:rPr sz="1176" dirty="0">
                <a:solidFill>
                  <a:srgbClr val="FFFFFF"/>
                </a:solidFill>
                <a:latin typeface="Calibri"/>
                <a:cs typeface="Calibri"/>
              </a:rPr>
              <a:t>o </a:t>
            </a:r>
            <a:r>
              <a:rPr sz="1176" spc="20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76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176" spc="8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176" spc="-17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176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176" spc="11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176" spc="-17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176" spc="-32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176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176" dirty="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565088" y="3789381"/>
            <a:ext cx="6591898" cy="6616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88"/>
              </a:lnSpc>
            </a:pPr>
            <a:endParaRPr sz="588" dirty="0"/>
          </a:p>
          <a:p>
            <a:pPr marL="58514" marR="4024260" indent="-58514">
              <a:lnSpc>
                <a:spcPts val="1400"/>
              </a:lnSpc>
              <a:spcBef>
                <a:spcPts val="1875"/>
              </a:spcBef>
            </a:pPr>
            <a:r>
              <a:rPr sz="1176" spc="8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176" spc="-17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176" spc="-32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176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176" spc="18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76" spc="-17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176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176" spc="17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76" spc="-2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176" spc="8" dirty="0">
                <a:solidFill>
                  <a:srgbClr val="FFFFFF"/>
                </a:solidFill>
                <a:latin typeface="Calibri"/>
                <a:cs typeface="Calibri"/>
              </a:rPr>
              <a:t>ro</a:t>
            </a:r>
            <a:r>
              <a:rPr sz="1176" spc="-17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176" spc="8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176" spc="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176" spc="-17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176" spc="8" dirty="0">
                <a:solidFill>
                  <a:srgbClr val="FFFFFF"/>
                </a:solidFill>
                <a:latin typeface="Calibri"/>
                <a:cs typeface="Calibri"/>
              </a:rPr>
              <a:t>ó</a:t>
            </a:r>
            <a:r>
              <a:rPr sz="1176" dirty="0">
                <a:solidFill>
                  <a:srgbClr val="FFFFFF"/>
                </a:solidFill>
                <a:latin typeface="Calibri"/>
                <a:cs typeface="Calibri"/>
              </a:rPr>
              <a:t>n </a:t>
            </a:r>
            <a:r>
              <a:rPr sz="1176" spc="19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76" dirty="0">
                <a:solidFill>
                  <a:srgbClr val="FFFFFF"/>
                </a:solidFill>
                <a:latin typeface="Calibri"/>
                <a:cs typeface="Calibri"/>
              </a:rPr>
              <a:t>y </a:t>
            </a:r>
            <a:r>
              <a:rPr sz="1176" spc="2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76" spc="-23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176" spc="11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176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176" spc="-26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176" spc="-17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176" spc="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176" spc="-17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176" spc="8" dirty="0">
                <a:solidFill>
                  <a:srgbClr val="FFFFFF"/>
                </a:solidFill>
                <a:latin typeface="Calibri"/>
                <a:cs typeface="Calibri"/>
              </a:rPr>
              <a:t>ó</a:t>
            </a:r>
            <a:r>
              <a:rPr sz="1176" dirty="0">
                <a:solidFill>
                  <a:srgbClr val="FFFFFF"/>
                </a:solidFill>
                <a:latin typeface="Calibri"/>
                <a:cs typeface="Calibri"/>
              </a:rPr>
              <a:t>n </a:t>
            </a:r>
            <a:r>
              <a:rPr sz="1176" spc="22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76" spc="11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176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1176" spc="20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76" spc="-17" dirty="0">
                <a:solidFill>
                  <a:srgbClr val="FFFFFF"/>
                </a:solidFill>
                <a:latin typeface="Calibri"/>
                <a:cs typeface="Calibri"/>
              </a:rPr>
              <a:t>la a</a:t>
            </a:r>
            <a:r>
              <a:rPr sz="1176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176" spc="6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76" spc="2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176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176" spc="9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76" spc="-2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176" spc="8" dirty="0">
                <a:solidFill>
                  <a:srgbClr val="FFFFFF"/>
                </a:solidFill>
                <a:latin typeface="Calibri"/>
                <a:cs typeface="Calibri"/>
              </a:rPr>
              <a:t>ro</a:t>
            </a:r>
            <a:r>
              <a:rPr sz="1176" spc="-8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176" spc="-32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176" spc="-17" dirty="0">
                <a:solidFill>
                  <a:srgbClr val="FFFFFF"/>
                </a:solidFill>
                <a:latin typeface="Calibri"/>
                <a:cs typeface="Calibri"/>
              </a:rPr>
              <a:t>ama</a:t>
            </a:r>
            <a:r>
              <a:rPr sz="1176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176" spc="10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76" spc="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176" spc="-38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176" spc="11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176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176" spc="-29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176" spc="-17" dirty="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sz="1176" dirty="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sz="1176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76" spc="11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176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176" spc="8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76" spc="-11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176" dirty="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sz="1176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176" spc="-32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176" spc="8" dirty="0">
                <a:solidFill>
                  <a:srgbClr val="FFFFFF"/>
                </a:solidFill>
                <a:latin typeface="Calibri"/>
                <a:cs typeface="Calibri"/>
              </a:rPr>
              <a:t>ro</a:t>
            </a:r>
            <a:r>
              <a:rPr sz="1176" spc="-17" dirty="0">
                <a:solidFill>
                  <a:srgbClr val="FFFFFF"/>
                </a:solidFill>
                <a:latin typeface="Calibri"/>
                <a:cs typeface="Calibri"/>
              </a:rPr>
              <a:t>ll</a:t>
            </a:r>
            <a:r>
              <a:rPr sz="1176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endParaRPr sz="1176" dirty="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262724" y="3740972"/>
            <a:ext cx="746266" cy="7100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412"/>
              </a:lnSpc>
              <a:spcBef>
                <a:spcPts val="10"/>
              </a:spcBef>
            </a:pPr>
            <a:endParaRPr sz="412" dirty="0"/>
          </a:p>
          <a:p>
            <a:pPr marL="21562">
              <a:lnSpc>
                <a:spcPct val="101725"/>
              </a:lnSpc>
              <a:spcBef>
                <a:spcPts val="2353"/>
              </a:spcBef>
            </a:pPr>
            <a:r>
              <a:rPr sz="1176" spc="-17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176" spc="8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176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176" dirty="0">
              <a:latin typeface="Calibri"/>
              <a:cs typeface="Calibri"/>
            </a:endParaRPr>
          </a:p>
          <a:p>
            <a:pPr>
              <a:lnSpc>
                <a:spcPts val="1379"/>
              </a:lnSpc>
              <a:spcBef>
                <a:spcPts val="69"/>
              </a:spcBef>
            </a:pPr>
            <a:r>
              <a:rPr sz="1765" baseline="136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765" spc="61" baseline="13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65" spc="2" baseline="136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765" spc="8" baseline="136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765" spc="5" baseline="136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765" baseline="136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endParaRPr sz="1176" dirty="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005317" y="4483258"/>
            <a:ext cx="713217" cy="734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206"/>
              </a:lnSpc>
              <a:spcBef>
                <a:spcPts val="60"/>
              </a:spcBef>
            </a:pPr>
            <a:r>
              <a:rPr sz="1765" baseline="4096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176" dirty="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0" y="175928"/>
            <a:ext cx="5545567" cy="65768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662" dirty="0"/>
          </a:p>
        </p:txBody>
      </p:sp>
      <p:sp>
        <p:nvSpPr>
          <p:cNvPr id="27" name="object 27"/>
          <p:cNvSpPr/>
          <p:nvPr/>
        </p:nvSpPr>
        <p:spPr>
          <a:xfrm>
            <a:off x="1044986" y="2122245"/>
            <a:ext cx="662772" cy="3156771"/>
          </a:xfrm>
          <a:custGeom>
            <a:avLst/>
            <a:gdLst/>
            <a:ahLst/>
            <a:cxnLst/>
            <a:rect l="l" t="t" r="r" b="b"/>
            <a:pathLst>
              <a:path w="1126712" h="5366511">
                <a:moveTo>
                  <a:pt x="15240" y="0"/>
                </a:moveTo>
                <a:lnTo>
                  <a:pt x="226419" y="228969"/>
                </a:lnTo>
                <a:lnTo>
                  <a:pt x="415370" y="470369"/>
                </a:lnTo>
                <a:lnTo>
                  <a:pt x="582090" y="722818"/>
                </a:lnTo>
                <a:lnTo>
                  <a:pt x="726582" y="984934"/>
                </a:lnTo>
                <a:lnTo>
                  <a:pt x="848844" y="1255337"/>
                </a:lnTo>
                <a:lnTo>
                  <a:pt x="948876" y="1532645"/>
                </a:lnTo>
                <a:lnTo>
                  <a:pt x="1026679" y="1815477"/>
                </a:lnTo>
                <a:lnTo>
                  <a:pt x="1082253" y="2102451"/>
                </a:lnTo>
                <a:lnTo>
                  <a:pt x="1115597" y="2392187"/>
                </a:lnTo>
                <a:lnTo>
                  <a:pt x="1126712" y="2683303"/>
                </a:lnTo>
                <a:lnTo>
                  <a:pt x="1115597" y="2974418"/>
                </a:lnTo>
                <a:lnTo>
                  <a:pt x="1082253" y="3264151"/>
                </a:lnTo>
                <a:lnTo>
                  <a:pt x="1026679" y="3551121"/>
                </a:lnTo>
                <a:lnTo>
                  <a:pt x="948876" y="3833946"/>
                </a:lnTo>
                <a:lnTo>
                  <a:pt x="848844" y="4111245"/>
                </a:lnTo>
                <a:lnTo>
                  <a:pt x="726582" y="4381638"/>
                </a:lnTo>
                <a:lnTo>
                  <a:pt x="582090" y="4643742"/>
                </a:lnTo>
                <a:lnTo>
                  <a:pt x="415370" y="4896176"/>
                </a:lnTo>
                <a:lnTo>
                  <a:pt x="226419" y="5137560"/>
                </a:lnTo>
                <a:lnTo>
                  <a:pt x="15240" y="5366511"/>
                </a:lnTo>
                <a:lnTo>
                  <a:pt x="0" y="5351271"/>
                </a:lnTo>
                <a:lnTo>
                  <a:pt x="209967" y="5123615"/>
                </a:lnTo>
                <a:lnTo>
                  <a:pt x="397832" y="4883597"/>
                </a:lnTo>
                <a:lnTo>
                  <a:pt x="563596" y="4632590"/>
                </a:lnTo>
                <a:lnTo>
                  <a:pt x="707257" y="4371969"/>
                </a:lnTo>
                <a:lnTo>
                  <a:pt x="828817" y="4103108"/>
                </a:lnTo>
                <a:lnTo>
                  <a:pt x="928276" y="3827378"/>
                </a:lnTo>
                <a:lnTo>
                  <a:pt x="1005632" y="3546155"/>
                </a:lnTo>
                <a:lnTo>
                  <a:pt x="1060886" y="3260811"/>
                </a:lnTo>
                <a:lnTo>
                  <a:pt x="1094039" y="2972720"/>
                </a:lnTo>
                <a:lnTo>
                  <a:pt x="1105090" y="2683256"/>
                </a:lnTo>
                <a:lnTo>
                  <a:pt x="1094039" y="2393791"/>
                </a:lnTo>
                <a:lnTo>
                  <a:pt x="1060886" y="2105700"/>
                </a:lnTo>
                <a:lnTo>
                  <a:pt x="1005632" y="1820356"/>
                </a:lnTo>
                <a:lnTo>
                  <a:pt x="928276" y="1539133"/>
                </a:lnTo>
                <a:lnTo>
                  <a:pt x="828817" y="1263403"/>
                </a:lnTo>
                <a:lnTo>
                  <a:pt x="707257" y="994542"/>
                </a:lnTo>
                <a:lnTo>
                  <a:pt x="563596" y="733921"/>
                </a:lnTo>
                <a:lnTo>
                  <a:pt x="397832" y="482914"/>
                </a:lnTo>
                <a:lnTo>
                  <a:pt x="209967" y="242896"/>
                </a:lnTo>
                <a:lnTo>
                  <a:pt x="0" y="15239"/>
                </a:lnTo>
                <a:lnTo>
                  <a:pt x="15240" y="0"/>
                </a:lnTo>
                <a:close/>
              </a:path>
            </a:pathLst>
          </a:custGeom>
          <a:ln w="25400">
            <a:solidFill>
              <a:srgbClr val="BB94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662" dirty="0"/>
          </a:p>
        </p:txBody>
      </p:sp>
      <p:sp>
        <p:nvSpPr>
          <p:cNvPr id="28" name="object 28"/>
          <p:cNvSpPr/>
          <p:nvPr/>
        </p:nvSpPr>
        <p:spPr>
          <a:xfrm>
            <a:off x="1215614" y="2256416"/>
            <a:ext cx="6935993" cy="610496"/>
          </a:xfrm>
          <a:prstGeom prst="rect">
            <a:avLst/>
          </a:prstGeom>
          <a:solidFill>
            <a:srgbClr val="9999FF"/>
          </a:solidFill>
        </p:spPr>
        <p:txBody>
          <a:bodyPr wrap="square" lIns="0" tIns="0" rIns="0" bIns="0" rtlCol="0">
            <a:noAutofit/>
          </a:bodyPr>
          <a:lstStyle/>
          <a:p>
            <a:endParaRPr sz="662" dirty="0"/>
          </a:p>
        </p:txBody>
      </p:sp>
      <p:sp>
        <p:nvSpPr>
          <p:cNvPr id="29" name="object 29"/>
          <p:cNvSpPr/>
          <p:nvPr/>
        </p:nvSpPr>
        <p:spPr>
          <a:xfrm>
            <a:off x="1011219" y="2208007"/>
            <a:ext cx="707315" cy="7126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662" dirty="0"/>
          </a:p>
        </p:txBody>
      </p:sp>
      <p:sp>
        <p:nvSpPr>
          <p:cNvPr id="30" name="object 30"/>
          <p:cNvSpPr/>
          <p:nvPr/>
        </p:nvSpPr>
        <p:spPr>
          <a:xfrm>
            <a:off x="1046181" y="2232211"/>
            <a:ext cx="640080" cy="640080"/>
          </a:xfrm>
          <a:custGeom>
            <a:avLst/>
            <a:gdLst/>
            <a:ahLst/>
            <a:cxnLst/>
            <a:rect l="l" t="t" r="r" b="b"/>
            <a:pathLst>
              <a:path w="1088136" h="1088136">
                <a:moveTo>
                  <a:pt x="0" y="544068"/>
                </a:moveTo>
                <a:lnTo>
                  <a:pt x="1803" y="588690"/>
                </a:lnTo>
                <a:lnTo>
                  <a:pt x="7120" y="632319"/>
                </a:lnTo>
                <a:lnTo>
                  <a:pt x="15811" y="674814"/>
                </a:lnTo>
                <a:lnTo>
                  <a:pt x="27736" y="716036"/>
                </a:lnTo>
                <a:lnTo>
                  <a:pt x="42755" y="755844"/>
                </a:lnTo>
                <a:lnTo>
                  <a:pt x="60727" y="794099"/>
                </a:lnTo>
                <a:lnTo>
                  <a:pt x="81513" y="830660"/>
                </a:lnTo>
                <a:lnTo>
                  <a:pt x="104973" y="865388"/>
                </a:lnTo>
                <a:lnTo>
                  <a:pt x="130966" y="898142"/>
                </a:lnTo>
                <a:lnTo>
                  <a:pt x="159353" y="928782"/>
                </a:lnTo>
                <a:lnTo>
                  <a:pt x="189993" y="957169"/>
                </a:lnTo>
                <a:lnTo>
                  <a:pt x="222747" y="983162"/>
                </a:lnTo>
                <a:lnTo>
                  <a:pt x="257475" y="1006622"/>
                </a:lnTo>
                <a:lnTo>
                  <a:pt x="294036" y="1027408"/>
                </a:lnTo>
                <a:lnTo>
                  <a:pt x="332291" y="1045380"/>
                </a:lnTo>
                <a:lnTo>
                  <a:pt x="372099" y="1060399"/>
                </a:lnTo>
                <a:lnTo>
                  <a:pt x="413321" y="1072324"/>
                </a:lnTo>
                <a:lnTo>
                  <a:pt x="455816" y="1081015"/>
                </a:lnTo>
                <a:lnTo>
                  <a:pt x="499445" y="1086332"/>
                </a:lnTo>
                <a:lnTo>
                  <a:pt x="544068" y="1088136"/>
                </a:lnTo>
                <a:lnTo>
                  <a:pt x="588690" y="1086332"/>
                </a:lnTo>
                <a:lnTo>
                  <a:pt x="632319" y="1081015"/>
                </a:lnTo>
                <a:lnTo>
                  <a:pt x="674814" y="1072324"/>
                </a:lnTo>
                <a:lnTo>
                  <a:pt x="716036" y="1060399"/>
                </a:lnTo>
                <a:lnTo>
                  <a:pt x="755844" y="1045380"/>
                </a:lnTo>
                <a:lnTo>
                  <a:pt x="794099" y="1027408"/>
                </a:lnTo>
                <a:lnTo>
                  <a:pt x="830660" y="1006622"/>
                </a:lnTo>
                <a:lnTo>
                  <a:pt x="865388" y="983162"/>
                </a:lnTo>
                <a:lnTo>
                  <a:pt x="898142" y="957169"/>
                </a:lnTo>
                <a:lnTo>
                  <a:pt x="928782" y="928782"/>
                </a:lnTo>
                <a:lnTo>
                  <a:pt x="957169" y="898142"/>
                </a:lnTo>
                <a:lnTo>
                  <a:pt x="983162" y="865388"/>
                </a:lnTo>
                <a:lnTo>
                  <a:pt x="1006622" y="830660"/>
                </a:lnTo>
                <a:lnTo>
                  <a:pt x="1027408" y="794099"/>
                </a:lnTo>
                <a:lnTo>
                  <a:pt x="1045380" y="755844"/>
                </a:lnTo>
                <a:lnTo>
                  <a:pt x="1060399" y="716036"/>
                </a:lnTo>
                <a:lnTo>
                  <a:pt x="1072324" y="674814"/>
                </a:lnTo>
                <a:lnTo>
                  <a:pt x="1081015" y="632319"/>
                </a:lnTo>
                <a:lnTo>
                  <a:pt x="1086332" y="588690"/>
                </a:lnTo>
                <a:lnTo>
                  <a:pt x="1088136" y="544068"/>
                </a:lnTo>
                <a:lnTo>
                  <a:pt x="1086332" y="499445"/>
                </a:lnTo>
                <a:lnTo>
                  <a:pt x="1081015" y="455816"/>
                </a:lnTo>
                <a:lnTo>
                  <a:pt x="1072324" y="413321"/>
                </a:lnTo>
                <a:lnTo>
                  <a:pt x="1060399" y="372099"/>
                </a:lnTo>
                <a:lnTo>
                  <a:pt x="1045380" y="332291"/>
                </a:lnTo>
                <a:lnTo>
                  <a:pt x="1027408" y="294036"/>
                </a:lnTo>
                <a:lnTo>
                  <a:pt x="1006622" y="257475"/>
                </a:lnTo>
                <a:lnTo>
                  <a:pt x="983162" y="222747"/>
                </a:lnTo>
                <a:lnTo>
                  <a:pt x="957169" y="189993"/>
                </a:lnTo>
                <a:lnTo>
                  <a:pt x="928782" y="159353"/>
                </a:lnTo>
                <a:lnTo>
                  <a:pt x="898142" y="130966"/>
                </a:lnTo>
                <a:lnTo>
                  <a:pt x="865388" y="104973"/>
                </a:lnTo>
                <a:lnTo>
                  <a:pt x="830660" y="81513"/>
                </a:lnTo>
                <a:lnTo>
                  <a:pt x="794099" y="60727"/>
                </a:lnTo>
                <a:lnTo>
                  <a:pt x="755844" y="42755"/>
                </a:lnTo>
                <a:lnTo>
                  <a:pt x="716036" y="27736"/>
                </a:lnTo>
                <a:lnTo>
                  <a:pt x="674814" y="15811"/>
                </a:lnTo>
                <a:lnTo>
                  <a:pt x="632319" y="7120"/>
                </a:lnTo>
                <a:lnTo>
                  <a:pt x="588690" y="1803"/>
                </a:lnTo>
                <a:lnTo>
                  <a:pt x="544068" y="0"/>
                </a:lnTo>
                <a:lnTo>
                  <a:pt x="499445" y="1803"/>
                </a:lnTo>
                <a:lnTo>
                  <a:pt x="455816" y="7120"/>
                </a:lnTo>
                <a:lnTo>
                  <a:pt x="413321" y="15811"/>
                </a:lnTo>
                <a:lnTo>
                  <a:pt x="372099" y="27736"/>
                </a:lnTo>
                <a:lnTo>
                  <a:pt x="332291" y="42755"/>
                </a:lnTo>
                <a:lnTo>
                  <a:pt x="294036" y="60727"/>
                </a:lnTo>
                <a:lnTo>
                  <a:pt x="257475" y="81513"/>
                </a:lnTo>
                <a:lnTo>
                  <a:pt x="222747" y="104973"/>
                </a:lnTo>
                <a:lnTo>
                  <a:pt x="189993" y="130966"/>
                </a:lnTo>
                <a:lnTo>
                  <a:pt x="159353" y="159353"/>
                </a:lnTo>
                <a:lnTo>
                  <a:pt x="130966" y="189993"/>
                </a:lnTo>
                <a:lnTo>
                  <a:pt x="104973" y="222747"/>
                </a:lnTo>
                <a:lnTo>
                  <a:pt x="81513" y="257475"/>
                </a:lnTo>
                <a:lnTo>
                  <a:pt x="60727" y="294036"/>
                </a:lnTo>
                <a:lnTo>
                  <a:pt x="42755" y="332291"/>
                </a:lnTo>
                <a:lnTo>
                  <a:pt x="27736" y="372099"/>
                </a:lnTo>
                <a:lnTo>
                  <a:pt x="15811" y="413321"/>
                </a:lnTo>
                <a:lnTo>
                  <a:pt x="7120" y="455816"/>
                </a:lnTo>
                <a:lnTo>
                  <a:pt x="1803" y="499445"/>
                </a:lnTo>
                <a:lnTo>
                  <a:pt x="0" y="5440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r>
              <a:rPr lang="es-ES" sz="662" dirty="0"/>
              <a:t>1</a:t>
            </a:r>
            <a:endParaRPr sz="662" dirty="0"/>
          </a:p>
        </p:txBody>
      </p:sp>
      <p:sp>
        <p:nvSpPr>
          <p:cNvPr id="31" name="object 31"/>
          <p:cNvSpPr/>
          <p:nvPr/>
        </p:nvSpPr>
        <p:spPr>
          <a:xfrm>
            <a:off x="1046181" y="2232211"/>
            <a:ext cx="640080" cy="640080"/>
          </a:xfrm>
          <a:custGeom>
            <a:avLst/>
            <a:gdLst/>
            <a:ahLst/>
            <a:cxnLst/>
            <a:rect l="l" t="t" r="r" b="b"/>
            <a:pathLst>
              <a:path w="1088136" h="1088136">
                <a:moveTo>
                  <a:pt x="0" y="544068"/>
                </a:moveTo>
                <a:lnTo>
                  <a:pt x="1803" y="499445"/>
                </a:lnTo>
                <a:lnTo>
                  <a:pt x="7120" y="455816"/>
                </a:lnTo>
                <a:lnTo>
                  <a:pt x="15811" y="413321"/>
                </a:lnTo>
                <a:lnTo>
                  <a:pt x="27736" y="372099"/>
                </a:lnTo>
                <a:lnTo>
                  <a:pt x="42755" y="332291"/>
                </a:lnTo>
                <a:lnTo>
                  <a:pt x="60727" y="294036"/>
                </a:lnTo>
                <a:lnTo>
                  <a:pt x="81513" y="257475"/>
                </a:lnTo>
                <a:lnTo>
                  <a:pt x="104973" y="222747"/>
                </a:lnTo>
                <a:lnTo>
                  <a:pt x="130966" y="189993"/>
                </a:lnTo>
                <a:lnTo>
                  <a:pt x="159353" y="159353"/>
                </a:lnTo>
                <a:lnTo>
                  <a:pt x="189993" y="130966"/>
                </a:lnTo>
                <a:lnTo>
                  <a:pt x="222747" y="104973"/>
                </a:lnTo>
                <a:lnTo>
                  <a:pt x="257475" y="81513"/>
                </a:lnTo>
                <a:lnTo>
                  <a:pt x="294036" y="60727"/>
                </a:lnTo>
                <a:lnTo>
                  <a:pt x="332291" y="42755"/>
                </a:lnTo>
                <a:lnTo>
                  <a:pt x="372099" y="27736"/>
                </a:lnTo>
                <a:lnTo>
                  <a:pt x="413321" y="15811"/>
                </a:lnTo>
                <a:lnTo>
                  <a:pt x="455816" y="7120"/>
                </a:lnTo>
                <a:lnTo>
                  <a:pt x="499445" y="1803"/>
                </a:lnTo>
                <a:lnTo>
                  <a:pt x="544068" y="0"/>
                </a:lnTo>
                <a:lnTo>
                  <a:pt x="588690" y="1803"/>
                </a:lnTo>
                <a:lnTo>
                  <a:pt x="632319" y="7120"/>
                </a:lnTo>
                <a:lnTo>
                  <a:pt x="674814" y="15811"/>
                </a:lnTo>
                <a:lnTo>
                  <a:pt x="716036" y="27736"/>
                </a:lnTo>
                <a:lnTo>
                  <a:pt x="755844" y="42755"/>
                </a:lnTo>
                <a:lnTo>
                  <a:pt x="794099" y="60727"/>
                </a:lnTo>
                <a:lnTo>
                  <a:pt x="830660" y="81513"/>
                </a:lnTo>
                <a:lnTo>
                  <a:pt x="865388" y="104973"/>
                </a:lnTo>
                <a:lnTo>
                  <a:pt x="898142" y="130966"/>
                </a:lnTo>
                <a:lnTo>
                  <a:pt x="928782" y="159353"/>
                </a:lnTo>
                <a:lnTo>
                  <a:pt x="957169" y="189993"/>
                </a:lnTo>
                <a:lnTo>
                  <a:pt x="983162" y="222747"/>
                </a:lnTo>
                <a:lnTo>
                  <a:pt x="1006622" y="257475"/>
                </a:lnTo>
                <a:lnTo>
                  <a:pt x="1027408" y="294036"/>
                </a:lnTo>
                <a:lnTo>
                  <a:pt x="1045380" y="332291"/>
                </a:lnTo>
                <a:lnTo>
                  <a:pt x="1060399" y="372099"/>
                </a:lnTo>
                <a:lnTo>
                  <a:pt x="1072324" y="413321"/>
                </a:lnTo>
                <a:lnTo>
                  <a:pt x="1081015" y="455816"/>
                </a:lnTo>
                <a:lnTo>
                  <a:pt x="1086332" y="499445"/>
                </a:lnTo>
                <a:lnTo>
                  <a:pt x="1088136" y="544068"/>
                </a:lnTo>
                <a:lnTo>
                  <a:pt x="1086332" y="588690"/>
                </a:lnTo>
                <a:lnTo>
                  <a:pt x="1081015" y="632319"/>
                </a:lnTo>
                <a:lnTo>
                  <a:pt x="1072324" y="674814"/>
                </a:lnTo>
                <a:lnTo>
                  <a:pt x="1060399" y="716036"/>
                </a:lnTo>
                <a:lnTo>
                  <a:pt x="1045380" y="755844"/>
                </a:lnTo>
                <a:lnTo>
                  <a:pt x="1027408" y="794099"/>
                </a:lnTo>
                <a:lnTo>
                  <a:pt x="1006622" y="830660"/>
                </a:lnTo>
                <a:lnTo>
                  <a:pt x="983162" y="865388"/>
                </a:lnTo>
                <a:lnTo>
                  <a:pt x="957169" y="898142"/>
                </a:lnTo>
                <a:lnTo>
                  <a:pt x="928782" y="928782"/>
                </a:lnTo>
                <a:lnTo>
                  <a:pt x="898142" y="957169"/>
                </a:lnTo>
                <a:lnTo>
                  <a:pt x="865388" y="983162"/>
                </a:lnTo>
                <a:lnTo>
                  <a:pt x="830660" y="1006622"/>
                </a:lnTo>
                <a:lnTo>
                  <a:pt x="794099" y="1027408"/>
                </a:lnTo>
                <a:lnTo>
                  <a:pt x="755844" y="1045380"/>
                </a:lnTo>
                <a:lnTo>
                  <a:pt x="716036" y="1060399"/>
                </a:lnTo>
                <a:lnTo>
                  <a:pt x="674814" y="1072324"/>
                </a:lnTo>
                <a:lnTo>
                  <a:pt x="632319" y="1081015"/>
                </a:lnTo>
                <a:lnTo>
                  <a:pt x="588690" y="1086332"/>
                </a:lnTo>
                <a:lnTo>
                  <a:pt x="544068" y="1088136"/>
                </a:lnTo>
                <a:lnTo>
                  <a:pt x="499445" y="1086332"/>
                </a:lnTo>
                <a:lnTo>
                  <a:pt x="455816" y="1081015"/>
                </a:lnTo>
                <a:lnTo>
                  <a:pt x="413321" y="1072324"/>
                </a:lnTo>
                <a:lnTo>
                  <a:pt x="372099" y="1060399"/>
                </a:lnTo>
                <a:lnTo>
                  <a:pt x="332291" y="1045380"/>
                </a:lnTo>
                <a:lnTo>
                  <a:pt x="294036" y="1027408"/>
                </a:lnTo>
                <a:lnTo>
                  <a:pt x="257475" y="1006622"/>
                </a:lnTo>
                <a:lnTo>
                  <a:pt x="222747" y="983162"/>
                </a:lnTo>
                <a:lnTo>
                  <a:pt x="189993" y="957169"/>
                </a:lnTo>
                <a:lnTo>
                  <a:pt x="159353" y="928782"/>
                </a:lnTo>
                <a:lnTo>
                  <a:pt x="130966" y="898142"/>
                </a:lnTo>
                <a:lnTo>
                  <a:pt x="104973" y="865388"/>
                </a:lnTo>
                <a:lnTo>
                  <a:pt x="81513" y="830660"/>
                </a:lnTo>
                <a:lnTo>
                  <a:pt x="60727" y="794099"/>
                </a:lnTo>
                <a:lnTo>
                  <a:pt x="42755" y="755844"/>
                </a:lnTo>
                <a:lnTo>
                  <a:pt x="27736" y="716036"/>
                </a:lnTo>
                <a:lnTo>
                  <a:pt x="15811" y="674814"/>
                </a:lnTo>
                <a:lnTo>
                  <a:pt x="7120" y="632319"/>
                </a:lnTo>
                <a:lnTo>
                  <a:pt x="1803" y="588690"/>
                </a:lnTo>
                <a:lnTo>
                  <a:pt x="0" y="544068"/>
                </a:lnTo>
                <a:close/>
              </a:path>
            </a:pathLst>
          </a:custGeom>
          <a:ln w="9525">
            <a:solidFill>
              <a:srgbClr val="BB94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662" dirty="0"/>
          </a:p>
        </p:txBody>
      </p:sp>
      <p:sp>
        <p:nvSpPr>
          <p:cNvPr id="32" name="object 32"/>
          <p:cNvSpPr/>
          <p:nvPr/>
        </p:nvSpPr>
        <p:spPr>
          <a:xfrm>
            <a:off x="1608268" y="3004073"/>
            <a:ext cx="6656294" cy="615875"/>
          </a:xfrm>
          <a:prstGeom prst="rect">
            <a:avLst/>
          </a:prstGeom>
          <a:solidFill>
            <a:srgbClr val="7030A0"/>
          </a:solidFill>
        </p:spPr>
        <p:txBody>
          <a:bodyPr wrap="square" lIns="0" tIns="0" rIns="0" bIns="0" rtlCol="0">
            <a:noAutofit/>
          </a:bodyPr>
          <a:lstStyle/>
          <a:p>
            <a:endParaRPr sz="662" dirty="0"/>
          </a:p>
        </p:txBody>
      </p:sp>
      <p:sp>
        <p:nvSpPr>
          <p:cNvPr id="33" name="object 33"/>
          <p:cNvSpPr/>
          <p:nvPr/>
        </p:nvSpPr>
        <p:spPr>
          <a:xfrm>
            <a:off x="1307054" y="2977179"/>
            <a:ext cx="701936" cy="7073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662" dirty="0"/>
          </a:p>
        </p:txBody>
      </p:sp>
      <p:sp>
        <p:nvSpPr>
          <p:cNvPr id="34" name="object 34"/>
          <p:cNvSpPr/>
          <p:nvPr/>
        </p:nvSpPr>
        <p:spPr>
          <a:xfrm>
            <a:off x="1342017" y="3001384"/>
            <a:ext cx="634701" cy="634701"/>
          </a:xfrm>
          <a:custGeom>
            <a:avLst/>
            <a:gdLst/>
            <a:ahLst/>
            <a:cxnLst/>
            <a:rect l="l" t="t" r="r" b="b"/>
            <a:pathLst>
              <a:path w="1078992" h="1078992">
                <a:moveTo>
                  <a:pt x="0" y="539496"/>
                </a:moveTo>
                <a:lnTo>
                  <a:pt x="1788" y="583741"/>
                </a:lnTo>
                <a:lnTo>
                  <a:pt x="7061" y="627001"/>
                </a:lnTo>
                <a:lnTo>
                  <a:pt x="15679" y="669138"/>
                </a:lnTo>
                <a:lnTo>
                  <a:pt x="27505" y="710013"/>
                </a:lnTo>
                <a:lnTo>
                  <a:pt x="42398" y="749486"/>
                </a:lnTo>
                <a:lnTo>
                  <a:pt x="60220" y="787419"/>
                </a:lnTo>
                <a:lnTo>
                  <a:pt x="80832" y="823673"/>
                </a:lnTo>
                <a:lnTo>
                  <a:pt x="104095" y="858109"/>
                </a:lnTo>
                <a:lnTo>
                  <a:pt x="129870" y="890588"/>
                </a:lnTo>
                <a:lnTo>
                  <a:pt x="158019" y="920972"/>
                </a:lnTo>
                <a:lnTo>
                  <a:pt x="188403" y="949121"/>
                </a:lnTo>
                <a:lnTo>
                  <a:pt x="220882" y="974896"/>
                </a:lnTo>
                <a:lnTo>
                  <a:pt x="255318" y="998159"/>
                </a:lnTo>
                <a:lnTo>
                  <a:pt x="291572" y="1018771"/>
                </a:lnTo>
                <a:lnTo>
                  <a:pt x="329505" y="1036593"/>
                </a:lnTo>
                <a:lnTo>
                  <a:pt x="368978" y="1051486"/>
                </a:lnTo>
                <a:lnTo>
                  <a:pt x="409853" y="1063312"/>
                </a:lnTo>
                <a:lnTo>
                  <a:pt x="451990" y="1071930"/>
                </a:lnTo>
                <a:lnTo>
                  <a:pt x="495250" y="1077203"/>
                </a:lnTo>
                <a:lnTo>
                  <a:pt x="539496" y="1078992"/>
                </a:lnTo>
                <a:lnTo>
                  <a:pt x="583741" y="1077203"/>
                </a:lnTo>
                <a:lnTo>
                  <a:pt x="627001" y="1071930"/>
                </a:lnTo>
                <a:lnTo>
                  <a:pt x="669138" y="1063312"/>
                </a:lnTo>
                <a:lnTo>
                  <a:pt x="710013" y="1051486"/>
                </a:lnTo>
                <a:lnTo>
                  <a:pt x="749486" y="1036593"/>
                </a:lnTo>
                <a:lnTo>
                  <a:pt x="787419" y="1018771"/>
                </a:lnTo>
                <a:lnTo>
                  <a:pt x="823673" y="998159"/>
                </a:lnTo>
                <a:lnTo>
                  <a:pt x="858109" y="974896"/>
                </a:lnTo>
                <a:lnTo>
                  <a:pt x="890588" y="949121"/>
                </a:lnTo>
                <a:lnTo>
                  <a:pt x="920972" y="920972"/>
                </a:lnTo>
                <a:lnTo>
                  <a:pt x="949121" y="890588"/>
                </a:lnTo>
                <a:lnTo>
                  <a:pt x="974896" y="858109"/>
                </a:lnTo>
                <a:lnTo>
                  <a:pt x="998159" y="823673"/>
                </a:lnTo>
                <a:lnTo>
                  <a:pt x="1018771" y="787419"/>
                </a:lnTo>
                <a:lnTo>
                  <a:pt x="1036593" y="749486"/>
                </a:lnTo>
                <a:lnTo>
                  <a:pt x="1051486" y="710013"/>
                </a:lnTo>
                <a:lnTo>
                  <a:pt x="1063312" y="669138"/>
                </a:lnTo>
                <a:lnTo>
                  <a:pt x="1071930" y="627001"/>
                </a:lnTo>
                <a:lnTo>
                  <a:pt x="1077203" y="583741"/>
                </a:lnTo>
                <a:lnTo>
                  <a:pt x="1078992" y="539496"/>
                </a:lnTo>
                <a:lnTo>
                  <a:pt x="1077203" y="495250"/>
                </a:lnTo>
                <a:lnTo>
                  <a:pt x="1071930" y="451990"/>
                </a:lnTo>
                <a:lnTo>
                  <a:pt x="1063312" y="409853"/>
                </a:lnTo>
                <a:lnTo>
                  <a:pt x="1051486" y="368978"/>
                </a:lnTo>
                <a:lnTo>
                  <a:pt x="1036593" y="329505"/>
                </a:lnTo>
                <a:lnTo>
                  <a:pt x="1018771" y="291572"/>
                </a:lnTo>
                <a:lnTo>
                  <a:pt x="998159" y="255318"/>
                </a:lnTo>
                <a:lnTo>
                  <a:pt x="974896" y="220882"/>
                </a:lnTo>
                <a:lnTo>
                  <a:pt x="949121" y="188403"/>
                </a:lnTo>
                <a:lnTo>
                  <a:pt x="920972" y="158019"/>
                </a:lnTo>
                <a:lnTo>
                  <a:pt x="890588" y="129870"/>
                </a:lnTo>
                <a:lnTo>
                  <a:pt x="858109" y="104095"/>
                </a:lnTo>
                <a:lnTo>
                  <a:pt x="823673" y="80832"/>
                </a:lnTo>
                <a:lnTo>
                  <a:pt x="787419" y="60220"/>
                </a:lnTo>
                <a:lnTo>
                  <a:pt x="749486" y="42398"/>
                </a:lnTo>
                <a:lnTo>
                  <a:pt x="710013" y="27505"/>
                </a:lnTo>
                <a:lnTo>
                  <a:pt x="669138" y="15679"/>
                </a:lnTo>
                <a:lnTo>
                  <a:pt x="627001" y="7061"/>
                </a:lnTo>
                <a:lnTo>
                  <a:pt x="583741" y="1788"/>
                </a:lnTo>
                <a:lnTo>
                  <a:pt x="539496" y="0"/>
                </a:lnTo>
                <a:lnTo>
                  <a:pt x="495250" y="1788"/>
                </a:lnTo>
                <a:lnTo>
                  <a:pt x="451990" y="7061"/>
                </a:lnTo>
                <a:lnTo>
                  <a:pt x="409853" y="15679"/>
                </a:lnTo>
                <a:lnTo>
                  <a:pt x="368978" y="27505"/>
                </a:lnTo>
                <a:lnTo>
                  <a:pt x="329505" y="42398"/>
                </a:lnTo>
                <a:lnTo>
                  <a:pt x="291572" y="60220"/>
                </a:lnTo>
                <a:lnTo>
                  <a:pt x="255318" y="80832"/>
                </a:lnTo>
                <a:lnTo>
                  <a:pt x="220882" y="104095"/>
                </a:lnTo>
                <a:lnTo>
                  <a:pt x="188403" y="129870"/>
                </a:lnTo>
                <a:lnTo>
                  <a:pt x="158019" y="158019"/>
                </a:lnTo>
                <a:lnTo>
                  <a:pt x="129870" y="188403"/>
                </a:lnTo>
                <a:lnTo>
                  <a:pt x="104095" y="220882"/>
                </a:lnTo>
                <a:lnTo>
                  <a:pt x="80832" y="255318"/>
                </a:lnTo>
                <a:lnTo>
                  <a:pt x="60220" y="291572"/>
                </a:lnTo>
                <a:lnTo>
                  <a:pt x="42398" y="329505"/>
                </a:lnTo>
                <a:lnTo>
                  <a:pt x="27505" y="368978"/>
                </a:lnTo>
                <a:lnTo>
                  <a:pt x="15679" y="409853"/>
                </a:lnTo>
                <a:lnTo>
                  <a:pt x="7061" y="451990"/>
                </a:lnTo>
                <a:lnTo>
                  <a:pt x="1788" y="495250"/>
                </a:lnTo>
                <a:lnTo>
                  <a:pt x="0" y="5394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662" dirty="0"/>
          </a:p>
        </p:txBody>
      </p:sp>
      <p:sp>
        <p:nvSpPr>
          <p:cNvPr id="35" name="object 35"/>
          <p:cNvSpPr/>
          <p:nvPr/>
        </p:nvSpPr>
        <p:spPr>
          <a:xfrm>
            <a:off x="1342017" y="3001384"/>
            <a:ext cx="634701" cy="634701"/>
          </a:xfrm>
          <a:custGeom>
            <a:avLst/>
            <a:gdLst/>
            <a:ahLst/>
            <a:cxnLst/>
            <a:rect l="l" t="t" r="r" b="b"/>
            <a:pathLst>
              <a:path w="1078992" h="1078992">
                <a:moveTo>
                  <a:pt x="0" y="539496"/>
                </a:moveTo>
                <a:lnTo>
                  <a:pt x="1788" y="495250"/>
                </a:lnTo>
                <a:lnTo>
                  <a:pt x="7061" y="451990"/>
                </a:lnTo>
                <a:lnTo>
                  <a:pt x="15679" y="409853"/>
                </a:lnTo>
                <a:lnTo>
                  <a:pt x="27505" y="368978"/>
                </a:lnTo>
                <a:lnTo>
                  <a:pt x="42398" y="329505"/>
                </a:lnTo>
                <a:lnTo>
                  <a:pt x="60220" y="291572"/>
                </a:lnTo>
                <a:lnTo>
                  <a:pt x="80832" y="255318"/>
                </a:lnTo>
                <a:lnTo>
                  <a:pt x="104095" y="220882"/>
                </a:lnTo>
                <a:lnTo>
                  <a:pt x="129870" y="188403"/>
                </a:lnTo>
                <a:lnTo>
                  <a:pt x="158019" y="158019"/>
                </a:lnTo>
                <a:lnTo>
                  <a:pt x="188403" y="129870"/>
                </a:lnTo>
                <a:lnTo>
                  <a:pt x="220882" y="104095"/>
                </a:lnTo>
                <a:lnTo>
                  <a:pt x="255318" y="80832"/>
                </a:lnTo>
                <a:lnTo>
                  <a:pt x="291572" y="60220"/>
                </a:lnTo>
                <a:lnTo>
                  <a:pt x="329505" y="42398"/>
                </a:lnTo>
                <a:lnTo>
                  <a:pt x="368978" y="27505"/>
                </a:lnTo>
                <a:lnTo>
                  <a:pt x="409853" y="15679"/>
                </a:lnTo>
                <a:lnTo>
                  <a:pt x="451990" y="7061"/>
                </a:lnTo>
                <a:lnTo>
                  <a:pt x="495250" y="1788"/>
                </a:lnTo>
                <a:lnTo>
                  <a:pt x="539496" y="0"/>
                </a:lnTo>
                <a:lnTo>
                  <a:pt x="583741" y="1788"/>
                </a:lnTo>
                <a:lnTo>
                  <a:pt x="627001" y="7061"/>
                </a:lnTo>
                <a:lnTo>
                  <a:pt x="669138" y="15679"/>
                </a:lnTo>
                <a:lnTo>
                  <a:pt x="710013" y="27505"/>
                </a:lnTo>
                <a:lnTo>
                  <a:pt x="749486" y="42398"/>
                </a:lnTo>
                <a:lnTo>
                  <a:pt x="787419" y="60220"/>
                </a:lnTo>
                <a:lnTo>
                  <a:pt x="823673" y="80832"/>
                </a:lnTo>
                <a:lnTo>
                  <a:pt x="858109" y="104095"/>
                </a:lnTo>
                <a:lnTo>
                  <a:pt x="890588" y="129870"/>
                </a:lnTo>
                <a:lnTo>
                  <a:pt x="920972" y="158019"/>
                </a:lnTo>
                <a:lnTo>
                  <a:pt x="949121" y="188403"/>
                </a:lnTo>
                <a:lnTo>
                  <a:pt x="974896" y="220882"/>
                </a:lnTo>
                <a:lnTo>
                  <a:pt x="998159" y="255318"/>
                </a:lnTo>
                <a:lnTo>
                  <a:pt x="1018771" y="291572"/>
                </a:lnTo>
                <a:lnTo>
                  <a:pt x="1036593" y="329505"/>
                </a:lnTo>
                <a:lnTo>
                  <a:pt x="1051486" y="368978"/>
                </a:lnTo>
                <a:lnTo>
                  <a:pt x="1063312" y="409853"/>
                </a:lnTo>
                <a:lnTo>
                  <a:pt x="1071930" y="451990"/>
                </a:lnTo>
                <a:lnTo>
                  <a:pt x="1077203" y="495250"/>
                </a:lnTo>
                <a:lnTo>
                  <a:pt x="1078992" y="539496"/>
                </a:lnTo>
                <a:lnTo>
                  <a:pt x="1077203" y="583741"/>
                </a:lnTo>
                <a:lnTo>
                  <a:pt x="1071930" y="627001"/>
                </a:lnTo>
                <a:lnTo>
                  <a:pt x="1063312" y="669138"/>
                </a:lnTo>
                <a:lnTo>
                  <a:pt x="1051486" y="710013"/>
                </a:lnTo>
                <a:lnTo>
                  <a:pt x="1036593" y="749486"/>
                </a:lnTo>
                <a:lnTo>
                  <a:pt x="1018771" y="787419"/>
                </a:lnTo>
                <a:lnTo>
                  <a:pt x="998159" y="823673"/>
                </a:lnTo>
                <a:lnTo>
                  <a:pt x="974896" y="858109"/>
                </a:lnTo>
                <a:lnTo>
                  <a:pt x="949121" y="890588"/>
                </a:lnTo>
                <a:lnTo>
                  <a:pt x="920972" y="920972"/>
                </a:lnTo>
                <a:lnTo>
                  <a:pt x="890588" y="949121"/>
                </a:lnTo>
                <a:lnTo>
                  <a:pt x="858109" y="974896"/>
                </a:lnTo>
                <a:lnTo>
                  <a:pt x="823673" y="998159"/>
                </a:lnTo>
                <a:lnTo>
                  <a:pt x="787419" y="1018771"/>
                </a:lnTo>
                <a:lnTo>
                  <a:pt x="749486" y="1036593"/>
                </a:lnTo>
                <a:lnTo>
                  <a:pt x="710013" y="1051486"/>
                </a:lnTo>
                <a:lnTo>
                  <a:pt x="669138" y="1063312"/>
                </a:lnTo>
                <a:lnTo>
                  <a:pt x="627001" y="1071930"/>
                </a:lnTo>
                <a:lnTo>
                  <a:pt x="583741" y="1077203"/>
                </a:lnTo>
                <a:lnTo>
                  <a:pt x="539496" y="1078992"/>
                </a:lnTo>
                <a:lnTo>
                  <a:pt x="495250" y="1077203"/>
                </a:lnTo>
                <a:lnTo>
                  <a:pt x="451990" y="1071930"/>
                </a:lnTo>
                <a:lnTo>
                  <a:pt x="409853" y="1063312"/>
                </a:lnTo>
                <a:lnTo>
                  <a:pt x="368978" y="1051486"/>
                </a:lnTo>
                <a:lnTo>
                  <a:pt x="329505" y="1036593"/>
                </a:lnTo>
                <a:lnTo>
                  <a:pt x="291572" y="1018771"/>
                </a:lnTo>
                <a:lnTo>
                  <a:pt x="255318" y="998159"/>
                </a:lnTo>
                <a:lnTo>
                  <a:pt x="220882" y="974896"/>
                </a:lnTo>
                <a:lnTo>
                  <a:pt x="188403" y="949121"/>
                </a:lnTo>
                <a:lnTo>
                  <a:pt x="158019" y="920972"/>
                </a:lnTo>
                <a:lnTo>
                  <a:pt x="129870" y="890588"/>
                </a:lnTo>
                <a:lnTo>
                  <a:pt x="104095" y="858109"/>
                </a:lnTo>
                <a:lnTo>
                  <a:pt x="80832" y="823673"/>
                </a:lnTo>
                <a:lnTo>
                  <a:pt x="60220" y="787419"/>
                </a:lnTo>
                <a:lnTo>
                  <a:pt x="42398" y="749486"/>
                </a:lnTo>
                <a:lnTo>
                  <a:pt x="27505" y="710013"/>
                </a:lnTo>
                <a:lnTo>
                  <a:pt x="15679" y="669138"/>
                </a:lnTo>
                <a:lnTo>
                  <a:pt x="7061" y="627001"/>
                </a:lnTo>
                <a:lnTo>
                  <a:pt x="1788" y="583741"/>
                </a:lnTo>
                <a:lnTo>
                  <a:pt x="0" y="539496"/>
                </a:lnTo>
                <a:close/>
              </a:path>
            </a:pathLst>
          </a:custGeom>
          <a:ln w="9525">
            <a:solidFill>
              <a:srgbClr val="BB94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662" dirty="0"/>
          </a:p>
        </p:txBody>
      </p:sp>
      <p:sp>
        <p:nvSpPr>
          <p:cNvPr id="36" name="object 36"/>
          <p:cNvSpPr/>
          <p:nvPr/>
        </p:nvSpPr>
        <p:spPr>
          <a:xfrm>
            <a:off x="1608268" y="3789381"/>
            <a:ext cx="6548718" cy="605118"/>
          </a:xfrm>
          <a:prstGeom prst="rect">
            <a:avLst/>
          </a:prstGeom>
          <a:solidFill>
            <a:srgbClr val="0070C0"/>
          </a:solidFill>
        </p:spPr>
        <p:txBody>
          <a:bodyPr wrap="square" lIns="0" tIns="0" rIns="0" bIns="0" rtlCol="0">
            <a:noAutofit/>
          </a:bodyPr>
          <a:lstStyle/>
          <a:p>
            <a:endParaRPr sz="662" dirty="0"/>
          </a:p>
        </p:txBody>
      </p:sp>
      <p:sp>
        <p:nvSpPr>
          <p:cNvPr id="37" name="object 37"/>
          <p:cNvSpPr/>
          <p:nvPr/>
        </p:nvSpPr>
        <p:spPr>
          <a:xfrm>
            <a:off x="1307054" y="3740972"/>
            <a:ext cx="701936" cy="7073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662" dirty="0"/>
          </a:p>
        </p:txBody>
      </p:sp>
      <p:sp>
        <p:nvSpPr>
          <p:cNvPr id="38" name="object 38"/>
          <p:cNvSpPr/>
          <p:nvPr/>
        </p:nvSpPr>
        <p:spPr>
          <a:xfrm>
            <a:off x="1342017" y="3765177"/>
            <a:ext cx="634701" cy="634701"/>
          </a:xfrm>
          <a:custGeom>
            <a:avLst/>
            <a:gdLst/>
            <a:ahLst/>
            <a:cxnLst/>
            <a:rect l="l" t="t" r="r" b="b"/>
            <a:pathLst>
              <a:path w="1078992" h="1078992">
                <a:moveTo>
                  <a:pt x="0" y="539496"/>
                </a:moveTo>
                <a:lnTo>
                  <a:pt x="1788" y="583741"/>
                </a:lnTo>
                <a:lnTo>
                  <a:pt x="7061" y="627001"/>
                </a:lnTo>
                <a:lnTo>
                  <a:pt x="15679" y="669138"/>
                </a:lnTo>
                <a:lnTo>
                  <a:pt x="27505" y="710013"/>
                </a:lnTo>
                <a:lnTo>
                  <a:pt x="42398" y="749486"/>
                </a:lnTo>
                <a:lnTo>
                  <a:pt x="60220" y="787419"/>
                </a:lnTo>
                <a:lnTo>
                  <a:pt x="80832" y="823673"/>
                </a:lnTo>
                <a:lnTo>
                  <a:pt x="104095" y="858109"/>
                </a:lnTo>
                <a:lnTo>
                  <a:pt x="129870" y="890588"/>
                </a:lnTo>
                <a:lnTo>
                  <a:pt x="158019" y="920972"/>
                </a:lnTo>
                <a:lnTo>
                  <a:pt x="188403" y="949121"/>
                </a:lnTo>
                <a:lnTo>
                  <a:pt x="220882" y="974896"/>
                </a:lnTo>
                <a:lnTo>
                  <a:pt x="255318" y="998159"/>
                </a:lnTo>
                <a:lnTo>
                  <a:pt x="291572" y="1018771"/>
                </a:lnTo>
                <a:lnTo>
                  <a:pt x="329505" y="1036593"/>
                </a:lnTo>
                <a:lnTo>
                  <a:pt x="368978" y="1051486"/>
                </a:lnTo>
                <a:lnTo>
                  <a:pt x="409853" y="1063312"/>
                </a:lnTo>
                <a:lnTo>
                  <a:pt x="451990" y="1071930"/>
                </a:lnTo>
                <a:lnTo>
                  <a:pt x="495250" y="1077203"/>
                </a:lnTo>
                <a:lnTo>
                  <a:pt x="539496" y="1078991"/>
                </a:lnTo>
                <a:lnTo>
                  <a:pt x="583741" y="1077203"/>
                </a:lnTo>
                <a:lnTo>
                  <a:pt x="627001" y="1071930"/>
                </a:lnTo>
                <a:lnTo>
                  <a:pt x="669138" y="1063312"/>
                </a:lnTo>
                <a:lnTo>
                  <a:pt x="710013" y="1051486"/>
                </a:lnTo>
                <a:lnTo>
                  <a:pt x="749486" y="1036593"/>
                </a:lnTo>
                <a:lnTo>
                  <a:pt x="787419" y="1018771"/>
                </a:lnTo>
                <a:lnTo>
                  <a:pt x="823673" y="998159"/>
                </a:lnTo>
                <a:lnTo>
                  <a:pt x="858109" y="974896"/>
                </a:lnTo>
                <a:lnTo>
                  <a:pt x="890588" y="949121"/>
                </a:lnTo>
                <a:lnTo>
                  <a:pt x="920972" y="920972"/>
                </a:lnTo>
                <a:lnTo>
                  <a:pt x="949121" y="890588"/>
                </a:lnTo>
                <a:lnTo>
                  <a:pt x="974896" y="858109"/>
                </a:lnTo>
                <a:lnTo>
                  <a:pt x="998159" y="823673"/>
                </a:lnTo>
                <a:lnTo>
                  <a:pt x="1018771" y="787419"/>
                </a:lnTo>
                <a:lnTo>
                  <a:pt x="1036593" y="749486"/>
                </a:lnTo>
                <a:lnTo>
                  <a:pt x="1051486" y="710013"/>
                </a:lnTo>
                <a:lnTo>
                  <a:pt x="1063312" y="669138"/>
                </a:lnTo>
                <a:lnTo>
                  <a:pt x="1071930" y="627001"/>
                </a:lnTo>
                <a:lnTo>
                  <a:pt x="1077203" y="583741"/>
                </a:lnTo>
                <a:lnTo>
                  <a:pt x="1078992" y="539496"/>
                </a:lnTo>
                <a:lnTo>
                  <a:pt x="1077203" y="495250"/>
                </a:lnTo>
                <a:lnTo>
                  <a:pt x="1071930" y="451990"/>
                </a:lnTo>
                <a:lnTo>
                  <a:pt x="1063312" y="409853"/>
                </a:lnTo>
                <a:lnTo>
                  <a:pt x="1051486" y="368978"/>
                </a:lnTo>
                <a:lnTo>
                  <a:pt x="1036593" y="329505"/>
                </a:lnTo>
                <a:lnTo>
                  <a:pt x="1018771" y="291572"/>
                </a:lnTo>
                <a:lnTo>
                  <a:pt x="998159" y="255318"/>
                </a:lnTo>
                <a:lnTo>
                  <a:pt x="974896" y="220882"/>
                </a:lnTo>
                <a:lnTo>
                  <a:pt x="949121" y="188403"/>
                </a:lnTo>
                <a:lnTo>
                  <a:pt x="920972" y="158019"/>
                </a:lnTo>
                <a:lnTo>
                  <a:pt x="890588" y="129870"/>
                </a:lnTo>
                <a:lnTo>
                  <a:pt x="858109" y="104095"/>
                </a:lnTo>
                <a:lnTo>
                  <a:pt x="823673" y="80832"/>
                </a:lnTo>
                <a:lnTo>
                  <a:pt x="787419" y="60220"/>
                </a:lnTo>
                <a:lnTo>
                  <a:pt x="749486" y="42398"/>
                </a:lnTo>
                <a:lnTo>
                  <a:pt x="710013" y="27505"/>
                </a:lnTo>
                <a:lnTo>
                  <a:pt x="669138" y="15679"/>
                </a:lnTo>
                <a:lnTo>
                  <a:pt x="627001" y="7061"/>
                </a:lnTo>
                <a:lnTo>
                  <a:pt x="583741" y="1788"/>
                </a:lnTo>
                <a:lnTo>
                  <a:pt x="539496" y="0"/>
                </a:lnTo>
                <a:lnTo>
                  <a:pt x="495250" y="1788"/>
                </a:lnTo>
                <a:lnTo>
                  <a:pt x="451990" y="7061"/>
                </a:lnTo>
                <a:lnTo>
                  <a:pt x="409853" y="15679"/>
                </a:lnTo>
                <a:lnTo>
                  <a:pt x="368978" y="27505"/>
                </a:lnTo>
                <a:lnTo>
                  <a:pt x="329505" y="42398"/>
                </a:lnTo>
                <a:lnTo>
                  <a:pt x="291572" y="60220"/>
                </a:lnTo>
                <a:lnTo>
                  <a:pt x="255318" y="80832"/>
                </a:lnTo>
                <a:lnTo>
                  <a:pt x="220882" y="104095"/>
                </a:lnTo>
                <a:lnTo>
                  <a:pt x="188403" y="129870"/>
                </a:lnTo>
                <a:lnTo>
                  <a:pt x="158019" y="158019"/>
                </a:lnTo>
                <a:lnTo>
                  <a:pt x="129870" y="188403"/>
                </a:lnTo>
                <a:lnTo>
                  <a:pt x="104095" y="220882"/>
                </a:lnTo>
                <a:lnTo>
                  <a:pt x="80832" y="255318"/>
                </a:lnTo>
                <a:lnTo>
                  <a:pt x="60220" y="291572"/>
                </a:lnTo>
                <a:lnTo>
                  <a:pt x="42398" y="329505"/>
                </a:lnTo>
                <a:lnTo>
                  <a:pt x="27505" y="368978"/>
                </a:lnTo>
                <a:lnTo>
                  <a:pt x="15679" y="409853"/>
                </a:lnTo>
                <a:lnTo>
                  <a:pt x="7061" y="451990"/>
                </a:lnTo>
                <a:lnTo>
                  <a:pt x="1788" y="495250"/>
                </a:lnTo>
                <a:lnTo>
                  <a:pt x="0" y="5394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662" dirty="0"/>
          </a:p>
        </p:txBody>
      </p:sp>
      <p:sp>
        <p:nvSpPr>
          <p:cNvPr id="39" name="object 39"/>
          <p:cNvSpPr/>
          <p:nvPr/>
        </p:nvSpPr>
        <p:spPr>
          <a:xfrm>
            <a:off x="1342017" y="3765177"/>
            <a:ext cx="634701" cy="634701"/>
          </a:xfrm>
          <a:custGeom>
            <a:avLst/>
            <a:gdLst/>
            <a:ahLst/>
            <a:cxnLst/>
            <a:rect l="l" t="t" r="r" b="b"/>
            <a:pathLst>
              <a:path w="1078992" h="1078992">
                <a:moveTo>
                  <a:pt x="0" y="539496"/>
                </a:moveTo>
                <a:lnTo>
                  <a:pt x="1788" y="495250"/>
                </a:lnTo>
                <a:lnTo>
                  <a:pt x="7061" y="451990"/>
                </a:lnTo>
                <a:lnTo>
                  <a:pt x="15679" y="409853"/>
                </a:lnTo>
                <a:lnTo>
                  <a:pt x="27505" y="368978"/>
                </a:lnTo>
                <a:lnTo>
                  <a:pt x="42398" y="329505"/>
                </a:lnTo>
                <a:lnTo>
                  <a:pt x="60220" y="291572"/>
                </a:lnTo>
                <a:lnTo>
                  <a:pt x="80832" y="255318"/>
                </a:lnTo>
                <a:lnTo>
                  <a:pt x="104095" y="220882"/>
                </a:lnTo>
                <a:lnTo>
                  <a:pt x="129870" y="188403"/>
                </a:lnTo>
                <a:lnTo>
                  <a:pt x="158019" y="158019"/>
                </a:lnTo>
                <a:lnTo>
                  <a:pt x="188403" y="129870"/>
                </a:lnTo>
                <a:lnTo>
                  <a:pt x="220882" y="104095"/>
                </a:lnTo>
                <a:lnTo>
                  <a:pt x="255318" y="80832"/>
                </a:lnTo>
                <a:lnTo>
                  <a:pt x="291572" y="60220"/>
                </a:lnTo>
                <a:lnTo>
                  <a:pt x="329505" y="42398"/>
                </a:lnTo>
                <a:lnTo>
                  <a:pt x="368978" y="27505"/>
                </a:lnTo>
                <a:lnTo>
                  <a:pt x="409853" y="15679"/>
                </a:lnTo>
                <a:lnTo>
                  <a:pt x="451990" y="7061"/>
                </a:lnTo>
                <a:lnTo>
                  <a:pt x="495250" y="1788"/>
                </a:lnTo>
                <a:lnTo>
                  <a:pt x="539496" y="0"/>
                </a:lnTo>
                <a:lnTo>
                  <a:pt x="583741" y="1788"/>
                </a:lnTo>
                <a:lnTo>
                  <a:pt x="627001" y="7061"/>
                </a:lnTo>
                <a:lnTo>
                  <a:pt x="669138" y="15679"/>
                </a:lnTo>
                <a:lnTo>
                  <a:pt x="710013" y="27505"/>
                </a:lnTo>
                <a:lnTo>
                  <a:pt x="749486" y="42398"/>
                </a:lnTo>
                <a:lnTo>
                  <a:pt x="787419" y="60220"/>
                </a:lnTo>
                <a:lnTo>
                  <a:pt x="823673" y="80832"/>
                </a:lnTo>
                <a:lnTo>
                  <a:pt x="858109" y="104095"/>
                </a:lnTo>
                <a:lnTo>
                  <a:pt x="890588" y="129870"/>
                </a:lnTo>
                <a:lnTo>
                  <a:pt x="920972" y="158019"/>
                </a:lnTo>
                <a:lnTo>
                  <a:pt x="949121" y="188403"/>
                </a:lnTo>
                <a:lnTo>
                  <a:pt x="974896" y="220882"/>
                </a:lnTo>
                <a:lnTo>
                  <a:pt x="998159" y="255318"/>
                </a:lnTo>
                <a:lnTo>
                  <a:pt x="1018771" y="291572"/>
                </a:lnTo>
                <a:lnTo>
                  <a:pt x="1036593" y="329505"/>
                </a:lnTo>
                <a:lnTo>
                  <a:pt x="1051486" y="368978"/>
                </a:lnTo>
                <a:lnTo>
                  <a:pt x="1063312" y="409853"/>
                </a:lnTo>
                <a:lnTo>
                  <a:pt x="1071930" y="451990"/>
                </a:lnTo>
                <a:lnTo>
                  <a:pt x="1077203" y="495250"/>
                </a:lnTo>
                <a:lnTo>
                  <a:pt x="1078992" y="539496"/>
                </a:lnTo>
                <a:lnTo>
                  <a:pt x="1077203" y="583741"/>
                </a:lnTo>
                <a:lnTo>
                  <a:pt x="1071930" y="627001"/>
                </a:lnTo>
                <a:lnTo>
                  <a:pt x="1063312" y="669138"/>
                </a:lnTo>
                <a:lnTo>
                  <a:pt x="1051486" y="710013"/>
                </a:lnTo>
                <a:lnTo>
                  <a:pt x="1036593" y="749486"/>
                </a:lnTo>
                <a:lnTo>
                  <a:pt x="1018771" y="787419"/>
                </a:lnTo>
                <a:lnTo>
                  <a:pt x="998159" y="823673"/>
                </a:lnTo>
                <a:lnTo>
                  <a:pt x="974896" y="858109"/>
                </a:lnTo>
                <a:lnTo>
                  <a:pt x="949121" y="890588"/>
                </a:lnTo>
                <a:lnTo>
                  <a:pt x="920972" y="920972"/>
                </a:lnTo>
                <a:lnTo>
                  <a:pt x="890588" y="949121"/>
                </a:lnTo>
                <a:lnTo>
                  <a:pt x="858109" y="974896"/>
                </a:lnTo>
                <a:lnTo>
                  <a:pt x="823673" y="998159"/>
                </a:lnTo>
                <a:lnTo>
                  <a:pt x="787419" y="1018771"/>
                </a:lnTo>
                <a:lnTo>
                  <a:pt x="749486" y="1036593"/>
                </a:lnTo>
                <a:lnTo>
                  <a:pt x="710013" y="1051486"/>
                </a:lnTo>
                <a:lnTo>
                  <a:pt x="669138" y="1063312"/>
                </a:lnTo>
                <a:lnTo>
                  <a:pt x="627001" y="1071930"/>
                </a:lnTo>
                <a:lnTo>
                  <a:pt x="583741" y="1077203"/>
                </a:lnTo>
                <a:lnTo>
                  <a:pt x="539496" y="1078991"/>
                </a:lnTo>
                <a:lnTo>
                  <a:pt x="495250" y="1077203"/>
                </a:lnTo>
                <a:lnTo>
                  <a:pt x="451990" y="1071930"/>
                </a:lnTo>
                <a:lnTo>
                  <a:pt x="409853" y="1063312"/>
                </a:lnTo>
                <a:lnTo>
                  <a:pt x="368978" y="1051486"/>
                </a:lnTo>
                <a:lnTo>
                  <a:pt x="329505" y="1036593"/>
                </a:lnTo>
                <a:lnTo>
                  <a:pt x="291572" y="1018771"/>
                </a:lnTo>
                <a:lnTo>
                  <a:pt x="255318" y="998159"/>
                </a:lnTo>
                <a:lnTo>
                  <a:pt x="220882" y="974896"/>
                </a:lnTo>
                <a:lnTo>
                  <a:pt x="188403" y="949121"/>
                </a:lnTo>
                <a:lnTo>
                  <a:pt x="158019" y="920972"/>
                </a:lnTo>
                <a:lnTo>
                  <a:pt x="129870" y="890588"/>
                </a:lnTo>
                <a:lnTo>
                  <a:pt x="104095" y="858109"/>
                </a:lnTo>
                <a:lnTo>
                  <a:pt x="80832" y="823673"/>
                </a:lnTo>
                <a:lnTo>
                  <a:pt x="60220" y="787419"/>
                </a:lnTo>
                <a:lnTo>
                  <a:pt x="42398" y="749486"/>
                </a:lnTo>
                <a:lnTo>
                  <a:pt x="27505" y="710013"/>
                </a:lnTo>
                <a:lnTo>
                  <a:pt x="15679" y="669138"/>
                </a:lnTo>
                <a:lnTo>
                  <a:pt x="7061" y="627001"/>
                </a:lnTo>
                <a:lnTo>
                  <a:pt x="1788" y="583741"/>
                </a:lnTo>
                <a:lnTo>
                  <a:pt x="0" y="539496"/>
                </a:lnTo>
                <a:close/>
              </a:path>
            </a:pathLst>
          </a:custGeom>
          <a:ln w="9525">
            <a:solidFill>
              <a:srgbClr val="BB94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662" dirty="0"/>
          </a:p>
        </p:txBody>
      </p:sp>
      <p:sp>
        <p:nvSpPr>
          <p:cNvPr id="40" name="object 40"/>
          <p:cNvSpPr/>
          <p:nvPr/>
        </p:nvSpPr>
        <p:spPr>
          <a:xfrm>
            <a:off x="1441449" y="4576400"/>
            <a:ext cx="7153519" cy="610496"/>
          </a:xfrm>
          <a:prstGeom prst="rect">
            <a:avLst/>
          </a:prstGeom>
          <a:solidFill>
            <a:srgbClr val="CC0099"/>
          </a:solidFill>
        </p:spPr>
        <p:txBody>
          <a:bodyPr wrap="square" lIns="0" tIns="0" rIns="0" bIns="0" rtlCol="0">
            <a:noAutofit/>
          </a:bodyPr>
          <a:lstStyle/>
          <a:p>
            <a:endParaRPr sz="662" dirty="0"/>
          </a:p>
        </p:txBody>
      </p:sp>
      <p:sp>
        <p:nvSpPr>
          <p:cNvPr id="41" name="object 41"/>
          <p:cNvSpPr/>
          <p:nvPr/>
        </p:nvSpPr>
        <p:spPr>
          <a:xfrm>
            <a:off x="1011219" y="4504765"/>
            <a:ext cx="707315" cy="7126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662" dirty="0"/>
          </a:p>
        </p:txBody>
      </p:sp>
      <p:sp>
        <p:nvSpPr>
          <p:cNvPr id="42" name="object 42"/>
          <p:cNvSpPr/>
          <p:nvPr/>
        </p:nvSpPr>
        <p:spPr>
          <a:xfrm>
            <a:off x="1046181" y="4528970"/>
            <a:ext cx="640080" cy="640079"/>
          </a:xfrm>
          <a:custGeom>
            <a:avLst/>
            <a:gdLst/>
            <a:ahLst/>
            <a:cxnLst/>
            <a:rect l="l" t="t" r="r" b="b"/>
            <a:pathLst>
              <a:path w="1088136" h="1088135">
                <a:moveTo>
                  <a:pt x="0" y="544068"/>
                </a:moveTo>
                <a:lnTo>
                  <a:pt x="1803" y="588690"/>
                </a:lnTo>
                <a:lnTo>
                  <a:pt x="7120" y="632319"/>
                </a:lnTo>
                <a:lnTo>
                  <a:pt x="15811" y="674814"/>
                </a:lnTo>
                <a:lnTo>
                  <a:pt x="27736" y="716036"/>
                </a:lnTo>
                <a:lnTo>
                  <a:pt x="42755" y="755844"/>
                </a:lnTo>
                <a:lnTo>
                  <a:pt x="60727" y="794099"/>
                </a:lnTo>
                <a:lnTo>
                  <a:pt x="81513" y="830660"/>
                </a:lnTo>
                <a:lnTo>
                  <a:pt x="104973" y="865388"/>
                </a:lnTo>
                <a:lnTo>
                  <a:pt x="130966" y="898142"/>
                </a:lnTo>
                <a:lnTo>
                  <a:pt x="159353" y="928782"/>
                </a:lnTo>
                <a:lnTo>
                  <a:pt x="189993" y="957169"/>
                </a:lnTo>
                <a:lnTo>
                  <a:pt x="222747" y="983162"/>
                </a:lnTo>
                <a:lnTo>
                  <a:pt x="257475" y="1006622"/>
                </a:lnTo>
                <a:lnTo>
                  <a:pt x="294036" y="1027408"/>
                </a:lnTo>
                <a:lnTo>
                  <a:pt x="332291" y="1045380"/>
                </a:lnTo>
                <a:lnTo>
                  <a:pt x="372099" y="1060399"/>
                </a:lnTo>
                <a:lnTo>
                  <a:pt x="413321" y="1072324"/>
                </a:lnTo>
                <a:lnTo>
                  <a:pt x="455816" y="1081015"/>
                </a:lnTo>
                <a:lnTo>
                  <a:pt x="499445" y="1086332"/>
                </a:lnTo>
                <a:lnTo>
                  <a:pt x="544068" y="1088135"/>
                </a:lnTo>
                <a:lnTo>
                  <a:pt x="588690" y="1086332"/>
                </a:lnTo>
                <a:lnTo>
                  <a:pt x="632319" y="1081015"/>
                </a:lnTo>
                <a:lnTo>
                  <a:pt x="674814" y="1072324"/>
                </a:lnTo>
                <a:lnTo>
                  <a:pt x="716036" y="1060399"/>
                </a:lnTo>
                <a:lnTo>
                  <a:pt x="755844" y="1045380"/>
                </a:lnTo>
                <a:lnTo>
                  <a:pt x="794099" y="1027408"/>
                </a:lnTo>
                <a:lnTo>
                  <a:pt x="830660" y="1006622"/>
                </a:lnTo>
                <a:lnTo>
                  <a:pt x="865388" y="983162"/>
                </a:lnTo>
                <a:lnTo>
                  <a:pt x="898142" y="957169"/>
                </a:lnTo>
                <a:lnTo>
                  <a:pt x="928782" y="928782"/>
                </a:lnTo>
                <a:lnTo>
                  <a:pt x="957169" y="898142"/>
                </a:lnTo>
                <a:lnTo>
                  <a:pt x="983162" y="865388"/>
                </a:lnTo>
                <a:lnTo>
                  <a:pt x="1006622" y="830660"/>
                </a:lnTo>
                <a:lnTo>
                  <a:pt x="1027408" y="794099"/>
                </a:lnTo>
                <a:lnTo>
                  <a:pt x="1045380" y="755844"/>
                </a:lnTo>
                <a:lnTo>
                  <a:pt x="1060399" y="716036"/>
                </a:lnTo>
                <a:lnTo>
                  <a:pt x="1072324" y="674814"/>
                </a:lnTo>
                <a:lnTo>
                  <a:pt x="1081015" y="632319"/>
                </a:lnTo>
                <a:lnTo>
                  <a:pt x="1086332" y="588690"/>
                </a:lnTo>
                <a:lnTo>
                  <a:pt x="1088136" y="544068"/>
                </a:lnTo>
                <a:lnTo>
                  <a:pt x="1086332" y="499445"/>
                </a:lnTo>
                <a:lnTo>
                  <a:pt x="1081015" y="455816"/>
                </a:lnTo>
                <a:lnTo>
                  <a:pt x="1072324" y="413321"/>
                </a:lnTo>
                <a:lnTo>
                  <a:pt x="1060399" y="372099"/>
                </a:lnTo>
                <a:lnTo>
                  <a:pt x="1045380" y="332291"/>
                </a:lnTo>
                <a:lnTo>
                  <a:pt x="1027408" y="294036"/>
                </a:lnTo>
                <a:lnTo>
                  <a:pt x="1006622" y="257475"/>
                </a:lnTo>
                <a:lnTo>
                  <a:pt x="983162" y="222747"/>
                </a:lnTo>
                <a:lnTo>
                  <a:pt x="957169" y="189993"/>
                </a:lnTo>
                <a:lnTo>
                  <a:pt x="928782" y="159353"/>
                </a:lnTo>
                <a:lnTo>
                  <a:pt x="898142" y="130966"/>
                </a:lnTo>
                <a:lnTo>
                  <a:pt x="865388" y="104973"/>
                </a:lnTo>
                <a:lnTo>
                  <a:pt x="830660" y="81513"/>
                </a:lnTo>
                <a:lnTo>
                  <a:pt x="794099" y="60727"/>
                </a:lnTo>
                <a:lnTo>
                  <a:pt x="755844" y="42755"/>
                </a:lnTo>
                <a:lnTo>
                  <a:pt x="716036" y="27736"/>
                </a:lnTo>
                <a:lnTo>
                  <a:pt x="674814" y="15811"/>
                </a:lnTo>
                <a:lnTo>
                  <a:pt x="632319" y="7120"/>
                </a:lnTo>
                <a:lnTo>
                  <a:pt x="588690" y="1803"/>
                </a:lnTo>
                <a:lnTo>
                  <a:pt x="544068" y="0"/>
                </a:lnTo>
                <a:lnTo>
                  <a:pt x="499445" y="1803"/>
                </a:lnTo>
                <a:lnTo>
                  <a:pt x="455816" y="7120"/>
                </a:lnTo>
                <a:lnTo>
                  <a:pt x="413321" y="15811"/>
                </a:lnTo>
                <a:lnTo>
                  <a:pt x="372099" y="27736"/>
                </a:lnTo>
                <a:lnTo>
                  <a:pt x="332291" y="42755"/>
                </a:lnTo>
                <a:lnTo>
                  <a:pt x="294036" y="60727"/>
                </a:lnTo>
                <a:lnTo>
                  <a:pt x="257475" y="81513"/>
                </a:lnTo>
                <a:lnTo>
                  <a:pt x="222747" y="104973"/>
                </a:lnTo>
                <a:lnTo>
                  <a:pt x="189993" y="130966"/>
                </a:lnTo>
                <a:lnTo>
                  <a:pt x="159353" y="159353"/>
                </a:lnTo>
                <a:lnTo>
                  <a:pt x="130966" y="189993"/>
                </a:lnTo>
                <a:lnTo>
                  <a:pt x="104973" y="222747"/>
                </a:lnTo>
                <a:lnTo>
                  <a:pt x="81513" y="257475"/>
                </a:lnTo>
                <a:lnTo>
                  <a:pt x="60727" y="294036"/>
                </a:lnTo>
                <a:lnTo>
                  <a:pt x="42755" y="332291"/>
                </a:lnTo>
                <a:lnTo>
                  <a:pt x="27736" y="372099"/>
                </a:lnTo>
                <a:lnTo>
                  <a:pt x="15811" y="413321"/>
                </a:lnTo>
                <a:lnTo>
                  <a:pt x="7120" y="455816"/>
                </a:lnTo>
                <a:lnTo>
                  <a:pt x="1803" y="499445"/>
                </a:lnTo>
                <a:lnTo>
                  <a:pt x="0" y="5440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662" dirty="0"/>
          </a:p>
        </p:txBody>
      </p:sp>
      <p:sp>
        <p:nvSpPr>
          <p:cNvPr id="43" name="object 43"/>
          <p:cNvSpPr/>
          <p:nvPr/>
        </p:nvSpPr>
        <p:spPr>
          <a:xfrm>
            <a:off x="1046181" y="4528970"/>
            <a:ext cx="640080" cy="640079"/>
          </a:xfrm>
          <a:custGeom>
            <a:avLst/>
            <a:gdLst/>
            <a:ahLst/>
            <a:cxnLst/>
            <a:rect l="l" t="t" r="r" b="b"/>
            <a:pathLst>
              <a:path w="1088136" h="1088135">
                <a:moveTo>
                  <a:pt x="0" y="544068"/>
                </a:moveTo>
                <a:lnTo>
                  <a:pt x="1803" y="499445"/>
                </a:lnTo>
                <a:lnTo>
                  <a:pt x="7120" y="455816"/>
                </a:lnTo>
                <a:lnTo>
                  <a:pt x="15811" y="413321"/>
                </a:lnTo>
                <a:lnTo>
                  <a:pt x="27736" y="372099"/>
                </a:lnTo>
                <a:lnTo>
                  <a:pt x="42755" y="332291"/>
                </a:lnTo>
                <a:lnTo>
                  <a:pt x="60727" y="294036"/>
                </a:lnTo>
                <a:lnTo>
                  <a:pt x="81513" y="257475"/>
                </a:lnTo>
                <a:lnTo>
                  <a:pt x="104973" y="222747"/>
                </a:lnTo>
                <a:lnTo>
                  <a:pt x="130966" y="189993"/>
                </a:lnTo>
                <a:lnTo>
                  <a:pt x="159353" y="159353"/>
                </a:lnTo>
                <a:lnTo>
                  <a:pt x="189993" y="130966"/>
                </a:lnTo>
                <a:lnTo>
                  <a:pt x="222747" y="104973"/>
                </a:lnTo>
                <a:lnTo>
                  <a:pt x="257475" y="81513"/>
                </a:lnTo>
                <a:lnTo>
                  <a:pt x="294036" y="60727"/>
                </a:lnTo>
                <a:lnTo>
                  <a:pt x="332291" y="42755"/>
                </a:lnTo>
                <a:lnTo>
                  <a:pt x="372099" y="27736"/>
                </a:lnTo>
                <a:lnTo>
                  <a:pt x="413321" y="15811"/>
                </a:lnTo>
                <a:lnTo>
                  <a:pt x="455816" y="7120"/>
                </a:lnTo>
                <a:lnTo>
                  <a:pt x="499445" y="1803"/>
                </a:lnTo>
                <a:lnTo>
                  <a:pt x="544068" y="0"/>
                </a:lnTo>
                <a:lnTo>
                  <a:pt x="588690" y="1803"/>
                </a:lnTo>
                <a:lnTo>
                  <a:pt x="632319" y="7120"/>
                </a:lnTo>
                <a:lnTo>
                  <a:pt x="674814" y="15811"/>
                </a:lnTo>
                <a:lnTo>
                  <a:pt x="716036" y="27736"/>
                </a:lnTo>
                <a:lnTo>
                  <a:pt x="755844" y="42755"/>
                </a:lnTo>
                <a:lnTo>
                  <a:pt x="794099" y="60727"/>
                </a:lnTo>
                <a:lnTo>
                  <a:pt x="830660" y="81513"/>
                </a:lnTo>
                <a:lnTo>
                  <a:pt x="865388" y="104973"/>
                </a:lnTo>
                <a:lnTo>
                  <a:pt x="898142" y="130966"/>
                </a:lnTo>
                <a:lnTo>
                  <a:pt x="928782" y="159353"/>
                </a:lnTo>
                <a:lnTo>
                  <a:pt x="957169" y="189993"/>
                </a:lnTo>
                <a:lnTo>
                  <a:pt x="983162" y="222747"/>
                </a:lnTo>
                <a:lnTo>
                  <a:pt x="1006622" y="257475"/>
                </a:lnTo>
                <a:lnTo>
                  <a:pt x="1027408" y="294036"/>
                </a:lnTo>
                <a:lnTo>
                  <a:pt x="1045380" y="332291"/>
                </a:lnTo>
                <a:lnTo>
                  <a:pt x="1060399" y="372099"/>
                </a:lnTo>
                <a:lnTo>
                  <a:pt x="1072324" y="413321"/>
                </a:lnTo>
                <a:lnTo>
                  <a:pt x="1081015" y="455816"/>
                </a:lnTo>
                <a:lnTo>
                  <a:pt x="1086332" y="499445"/>
                </a:lnTo>
                <a:lnTo>
                  <a:pt x="1088136" y="544068"/>
                </a:lnTo>
                <a:lnTo>
                  <a:pt x="1086332" y="588690"/>
                </a:lnTo>
                <a:lnTo>
                  <a:pt x="1081015" y="632319"/>
                </a:lnTo>
                <a:lnTo>
                  <a:pt x="1072324" y="674814"/>
                </a:lnTo>
                <a:lnTo>
                  <a:pt x="1060399" y="716036"/>
                </a:lnTo>
                <a:lnTo>
                  <a:pt x="1045380" y="755844"/>
                </a:lnTo>
                <a:lnTo>
                  <a:pt x="1027408" y="794099"/>
                </a:lnTo>
                <a:lnTo>
                  <a:pt x="1006622" y="830660"/>
                </a:lnTo>
                <a:lnTo>
                  <a:pt x="983162" y="865388"/>
                </a:lnTo>
                <a:lnTo>
                  <a:pt x="957169" y="898142"/>
                </a:lnTo>
                <a:lnTo>
                  <a:pt x="928782" y="928782"/>
                </a:lnTo>
                <a:lnTo>
                  <a:pt x="898142" y="957169"/>
                </a:lnTo>
                <a:lnTo>
                  <a:pt x="865388" y="983162"/>
                </a:lnTo>
                <a:lnTo>
                  <a:pt x="830660" y="1006622"/>
                </a:lnTo>
                <a:lnTo>
                  <a:pt x="794099" y="1027408"/>
                </a:lnTo>
                <a:lnTo>
                  <a:pt x="755844" y="1045380"/>
                </a:lnTo>
                <a:lnTo>
                  <a:pt x="716036" y="1060399"/>
                </a:lnTo>
                <a:lnTo>
                  <a:pt x="674814" y="1072324"/>
                </a:lnTo>
                <a:lnTo>
                  <a:pt x="632319" y="1081015"/>
                </a:lnTo>
                <a:lnTo>
                  <a:pt x="588690" y="1086332"/>
                </a:lnTo>
                <a:lnTo>
                  <a:pt x="544068" y="1088135"/>
                </a:lnTo>
                <a:lnTo>
                  <a:pt x="499445" y="1086332"/>
                </a:lnTo>
                <a:lnTo>
                  <a:pt x="455816" y="1081015"/>
                </a:lnTo>
                <a:lnTo>
                  <a:pt x="413321" y="1072324"/>
                </a:lnTo>
                <a:lnTo>
                  <a:pt x="372099" y="1060399"/>
                </a:lnTo>
                <a:lnTo>
                  <a:pt x="332291" y="1045380"/>
                </a:lnTo>
                <a:lnTo>
                  <a:pt x="294036" y="1027408"/>
                </a:lnTo>
                <a:lnTo>
                  <a:pt x="257475" y="1006622"/>
                </a:lnTo>
                <a:lnTo>
                  <a:pt x="222747" y="983162"/>
                </a:lnTo>
                <a:lnTo>
                  <a:pt x="189993" y="957169"/>
                </a:lnTo>
                <a:lnTo>
                  <a:pt x="159353" y="928782"/>
                </a:lnTo>
                <a:lnTo>
                  <a:pt x="130966" y="898142"/>
                </a:lnTo>
                <a:lnTo>
                  <a:pt x="104973" y="865388"/>
                </a:lnTo>
                <a:lnTo>
                  <a:pt x="81513" y="830660"/>
                </a:lnTo>
                <a:lnTo>
                  <a:pt x="60727" y="794099"/>
                </a:lnTo>
                <a:lnTo>
                  <a:pt x="42755" y="755844"/>
                </a:lnTo>
                <a:lnTo>
                  <a:pt x="27736" y="716036"/>
                </a:lnTo>
                <a:lnTo>
                  <a:pt x="15811" y="674814"/>
                </a:lnTo>
                <a:lnTo>
                  <a:pt x="7120" y="632319"/>
                </a:lnTo>
                <a:lnTo>
                  <a:pt x="1803" y="588690"/>
                </a:lnTo>
                <a:lnTo>
                  <a:pt x="0" y="544068"/>
                </a:lnTo>
                <a:close/>
              </a:path>
            </a:pathLst>
          </a:custGeom>
          <a:ln w="9525">
            <a:solidFill>
              <a:srgbClr val="BB94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662" dirty="0"/>
          </a:p>
        </p:txBody>
      </p:sp>
      <p:sp>
        <p:nvSpPr>
          <p:cNvPr id="20" name="object 20"/>
          <p:cNvSpPr txBox="1"/>
          <p:nvPr/>
        </p:nvSpPr>
        <p:spPr>
          <a:xfrm>
            <a:off x="1689401" y="2390663"/>
            <a:ext cx="6299038" cy="3324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06546">
              <a:lnSpc>
                <a:spcPts val="1265"/>
              </a:lnSpc>
              <a:spcBef>
                <a:spcPts val="63"/>
              </a:spcBef>
            </a:pPr>
            <a:r>
              <a:rPr sz="2588" baseline="273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588" spc="-15" baseline="273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588" spc="11" baseline="2730" dirty="0">
                <a:solidFill>
                  <a:srgbClr val="FFFFFF"/>
                </a:solidFill>
                <a:latin typeface="Calibri"/>
                <a:cs typeface="Calibri"/>
              </a:rPr>
              <a:t>ud</a:t>
            </a:r>
            <a:r>
              <a:rPr sz="2588" spc="-17" baseline="273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588" spc="11" baseline="273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588" spc="-17" baseline="273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588" spc="11" baseline="273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588" spc="-17" baseline="273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588" baseline="2730" dirty="0">
                <a:solidFill>
                  <a:srgbClr val="FFFFFF"/>
                </a:solidFill>
                <a:latin typeface="Calibri"/>
                <a:cs typeface="Calibri"/>
              </a:rPr>
              <a:t>za</a:t>
            </a:r>
            <a:r>
              <a:rPr sz="2588" spc="-29" baseline="27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88" baseline="2730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2588" spc="-26" baseline="27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88" spc="5" baseline="273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588" spc="8" baseline="273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588" spc="-15" baseline="273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588" spc="11" baseline="2730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2588" spc="-17" baseline="2730" dirty="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sz="2588" baseline="273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588" spc="-41" baseline="27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88" baseline="273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588" spc="11" baseline="27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88" spc="-17" baseline="273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588" baseline="273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588" spc="14" baseline="27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88" spc="5" baseline="273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588" spc="8" baseline="2730" dirty="0">
                <a:solidFill>
                  <a:srgbClr val="FFFFFF"/>
                </a:solidFill>
                <a:latin typeface="Calibri"/>
                <a:cs typeface="Calibri"/>
              </a:rPr>
              <a:t>orr</a:t>
            </a:r>
            <a:r>
              <a:rPr sz="2588" spc="11" baseline="2730" dirty="0">
                <a:solidFill>
                  <a:srgbClr val="FFFFFF"/>
                </a:solidFill>
                <a:latin typeface="Calibri"/>
                <a:cs typeface="Calibri"/>
              </a:rPr>
              <a:t>up</a:t>
            </a:r>
            <a:r>
              <a:rPr sz="2588" spc="5" baseline="273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588" spc="-17" baseline="273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588" spc="8" baseline="2730" dirty="0">
                <a:solidFill>
                  <a:srgbClr val="FFFFFF"/>
                </a:solidFill>
                <a:latin typeface="Calibri"/>
                <a:cs typeface="Calibri"/>
              </a:rPr>
              <a:t>ó</a:t>
            </a:r>
            <a:r>
              <a:rPr sz="2588" baseline="273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588" spc="-72" baseline="27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88" baseline="273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588" spc="-41" baseline="27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88" baseline="273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588" spc="11" baseline="27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88" spc="-17" baseline="273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588" baseline="273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588" spc="14" baseline="27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88" spc="-17" baseline="273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588" spc="-15" baseline="273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588" spc="11" baseline="2730" dirty="0">
                <a:solidFill>
                  <a:srgbClr val="FFFFFF"/>
                </a:solidFill>
                <a:latin typeface="Calibri"/>
                <a:cs typeface="Calibri"/>
              </a:rPr>
              <a:t>pun</a:t>
            </a:r>
            <a:r>
              <a:rPr sz="2588" spc="-17" baseline="273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588" spc="11" baseline="273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588" spc="-17" baseline="273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588" baseline="273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588" spc="-35" baseline="27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88" baseline="2730" dirty="0">
                <a:solidFill>
                  <a:srgbClr val="FFFFFF"/>
                </a:solidFill>
                <a:latin typeface="Calibri"/>
                <a:cs typeface="Calibri"/>
              </a:rPr>
              <a:t>en </a:t>
            </a:r>
            <a:r>
              <a:rPr sz="2588" spc="-17" baseline="273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588" spc="8" baseline="273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588" baseline="273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588" spc="-6" baseline="27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s-MX" sz="2588" spc="-6" baseline="27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88" spc="11" baseline="273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588" spc="8" baseline="2730" dirty="0">
                <a:solidFill>
                  <a:srgbClr val="FFFFFF"/>
                </a:solidFill>
                <a:latin typeface="Calibri"/>
                <a:cs typeface="Calibri"/>
              </a:rPr>
              <a:t>ro</a:t>
            </a:r>
            <a:r>
              <a:rPr sz="2588" spc="-8" baseline="273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588" spc="-32" baseline="27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588" spc="-17" baseline="273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588" spc="-15" baseline="273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588" spc="-17" baseline="273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588" baseline="273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lang="es-MX" sz="2588" baseline="2730" dirty="0">
                <a:solidFill>
                  <a:srgbClr val="FFFFFF"/>
                </a:solidFill>
                <a:latin typeface="Calibri"/>
                <a:cs typeface="Calibri"/>
              </a:rPr>
              <a:t>   federales de desarrollo social</a:t>
            </a:r>
            <a:endParaRPr sz="2588" dirty="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81076" y="2851683"/>
            <a:ext cx="106624" cy="1657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470">
              <a:lnSpc>
                <a:spcPts val="1273"/>
              </a:lnSpc>
              <a:spcBef>
                <a:spcPts val="64"/>
              </a:spcBef>
            </a:pPr>
            <a:r>
              <a:rPr sz="1176" dirty="0">
                <a:solidFill>
                  <a:srgbClr val="FFFFFF"/>
                </a:solidFill>
                <a:latin typeface="Times New Roman"/>
                <a:cs typeface="Times New Roman"/>
              </a:rPr>
              <a:t>▪</a:t>
            </a:r>
            <a:endParaRPr sz="1176" dirty="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918148" y="2860721"/>
            <a:ext cx="6209622" cy="6125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470" marR="19886">
              <a:lnSpc>
                <a:spcPts val="1265"/>
              </a:lnSpc>
              <a:spcBef>
                <a:spcPts val="63"/>
              </a:spcBef>
            </a:pPr>
            <a:r>
              <a:rPr lang="es-MX" sz="1765" spc="11" baseline="273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lang="es-MX" sz="1765" baseline="273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lang="es-MX" sz="1765" spc="3" baseline="27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s-MX" sz="1765" spc="-17" baseline="273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endParaRPr lang="es-MX" sz="1176" dirty="0">
              <a:latin typeface="Calibri"/>
              <a:cs typeface="Calibri"/>
            </a:endParaRPr>
          </a:p>
          <a:p>
            <a:pPr marL="220220">
              <a:lnSpc>
                <a:spcPts val="1318"/>
              </a:lnSpc>
              <a:spcBef>
                <a:spcPts val="836"/>
              </a:spcBef>
            </a:pPr>
            <a:r>
              <a:rPr sz="1647" spc="2" dirty="0" err="1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647" spc="-17" dirty="0" err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47" spc="-5" dirty="0" err="1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647" spc="-17" dirty="0" err="1">
                <a:solidFill>
                  <a:srgbClr val="FFFFFF"/>
                </a:solidFill>
                <a:latin typeface="Calibri"/>
                <a:cs typeface="Calibri"/>
              </a:rPr>
              <a:t>il</a:t>
            </a:r>
            <a:r>
              <a:rPr sz="1647" dirty="0" err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47" spc="6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47" spc="-17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1647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47" spc="-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s-MX" sz="1647" spc="-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47" spc="-17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47" spc="5" dirty="0">
                <a:solidFill>
                  <a:srgbClr val="FFFFFF"/>
                </a:solidFill>
                <a:latin typeface="Calibri"/>
                <a:cs typeface="Calibri"/>
              </a:rPr>
              <a:t>cc</a:t>
            </a:r>
            <a:r>
              <a:rPr sz="1647" spc="-17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47" spc="8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47" spc="11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47" dirty="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sz="1647" spc="2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47" spc="-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647" spc="11" dirty="0">
                <a:solidFill>
                  <a:srgbClr val="FFFFFF"/>
                </a:solidFill>
                <a:latin typeface="Calibri"/>
                <a:cs typeface="Calibri"/>
              </a:rPr>
              <a:t>ub</a:t>
            </a:r>
            <a:r>
              <a:rPr sz="1647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47" spc="1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47" spc="11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47" spc="-17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47" spc="-1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647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47" spc="1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47" spc="-1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47" spc="-17" dirty="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sz="1647" dirty="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sz="1647" spc="-1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s-MX" sz="1647" spc="-1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47" spc="11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647" spc="-17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47" spc="-32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47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47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47" spc="-17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47" spc="11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47" spc="17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647" spc="-17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647" spc="11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647" spc="-17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47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47" spc="2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47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1647" spc="-2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47" spc="-17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647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47" spc="1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47" spc="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47" spc="8" dirty="0">
                <a:solidFill>
                  <a:srgbClr val="FFFFFF"/>
                </a:solidFill>
                <a:latin typeface="Calibri"/>
                <a:cs typeface="Calibri"/>
              </a:rPr>
              <a:t>orr</a:t>
            </a:r>
            <a:r>
              <a:rPr sz="1647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47" spc="8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47" spc="-1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47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47" spc="-4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47" spc="-17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47" spc="11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647" spc="-17" dirty="0">
                <a:solidFill>
                  <a:srgbClr val="FFFFFF"/>
                </a:solidFill>
                <a:latin typeface="Calibri"/>
                <a:cs typeface="Calibri"/>
              </a:rPr>
              <a:t>li</a:t>
            </a:r>
            <a:r>
              <a:rPr sz="1647" spc="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47" spc="-17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47" spc="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47" spc="-17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47" spc="8" dirty="0">
                <a:solidFill>
                  <a:srgbClr val="FFFFFF"/>
                </a:solidFill>
                <a:latin typeface="Calibri"/>
                <a:cs typeface="Calibri"/>
              </a:rPr>
              <a:t>ó</a:t>
            </a:r>
            <a:r>
              <a:rPr sz="1647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47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47" spc="11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647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47" spc="-3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47" spc="-17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647" spc="8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47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47" spc="-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47" spc="8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47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47" spc="8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47" spc="11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647" spc="8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47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47" spc="1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47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47" spc="-6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47" spc="11" dirty="0">
                <a:solidFill>
                  <a:srgbClr val="FFFFFF"/>
                </a:solidFill>
                <a:latin typeface="Calibri"/>
                <a:cs typeface="Calibri"/>
              </a:rPr>
              <a:t>púb</a:t>
            </a:r>
            <a:r>
              <a:rPr sz="1647" spc="-17" dirty="0">
                <a:solidFill>
                  <a:srgbClr val="FFFFFF"/>
                </a:solidFill>
                <a:latin typeface="Calibri"/>
                <a:cs typeface="Calibri"/>
              </a:rPr>
              <a:t>li</a:t>
            </a:r>
            <a:r>
              <a:rPr sz="1647" spc="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47" spc="8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47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47" spc="-2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47" dirty="0">
                <a:solidFill>
                  <a:srgbClr val="FFFFFF"/>
                </a:solidFill>
                <a:latin typeface="Calibri"/>
                <a:cs typeface="Calibri"/>
              </a:rPr>
              <a:t>y en</a:t>
            </a:r>
            <a:r>
              <a:rPr sz="1647" spc="1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47" spc="-17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647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47" spc="1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47" spc="-1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647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47" spc="17" dirty="0">
                <a:solidFill>
                  <a:srgbClr val="FFFFFF"/>
                </a:solidFill>
                <a:latin typeface="Calibri"/>
                <a:cs typeface="Calibri"/>
              </a:rPr>
              <a:t>j</a:t>
            </a:r>
            <a:r>
              <a:rPr sz="1647" spc="8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47" spc="-32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47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47" spc="-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47" spc="11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647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47" spc="-3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47" spc="-17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647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47" spc="1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47" spc="-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647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47" spc="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47" spc="-1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47" spc="-17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47" spc="8" dirty="0">
                <a:solidFill>
                  <a:srgbClr val="FFFFFF"/>
                </a:solidFill>
                <a:latin typeface="Calibri"/>
                <a:cs typeface="Calibri"/>
              </a:rPr>
              <a:t>ó</a:t>
            </a:r>
            <a:r>
              <a:rPr sz="1647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47" spc="2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47" spc="11" dirty="0">
                <a:solidFill>
                  <a:srgbClr val="FFFFFF"/>
                </a:solidFill>
                <a:latin typeface="Calibri"/>
                <a:cs typeface="Calibri"/>
              </a:rPr>
              <a:t>púb</a:t>
            </a:r>
            <a:r>
              <a:rPr sz="1647" spc="-17" dirty="0">
                <a:solidFill>
                  <a:srgbClr val="FFFFFF"/>
                </a:solidFill>
                <a:latin typeface="Calibri"/>
                <a:cs typeface="Calibri"/>
              </a:rPr>
              <a:t>li</a:t>
            </a:r>
            <a:r>
              <a:rPr sz="1647" spc="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47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647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81076" y="3207058"/>
            <a:ext cx="106624" cy="1657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470">
              <a:lnSpc>
                <a:spcPts val="1273"/>
              </a:lnSpc>
              <a:spcBef>
                <a:spcPts val="64"/>
              </a:spcBef>
            </a:pPr>
            <a:r>
              <a:rPr sz="1176" dirty="0">
                <a:solidFill>
                  <a:srgbClr val="FFFFFF"/>
                </a:solidFill>
                <a:latin typeface="Times New Roman"/>
                <a:cs typeface="Times New Roman"/>
              </a:rPr>
              <a:t>▪</a:t>
            </a:r>
            <a:endParaRPr sz="1176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81076" y="3567964"/>
            <a:ext cx="106510" cy="1655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470">
              <a:lnSpc>
                <a:spcPts val="1273"/>
              </a:lnSpc>
              <a:spcBef>
                <a:spcPts val="64"/>
              </a:spcBef>
            </a:pPr>
            <a:r>
              <a:rPr sz="1176" dirty="0">
                <a:solidFill>
                  <a:srgbClr val="FFFFFF"/>
                </a:solidFill>
                <a:latin typeface="Times New Roman"/>
                <a:cs typeface="Times New Roman"/>
              </a:rPr>
              <a:t>▪</a:t>
            </a:r>
            <a:endParaRPr sz="1176" dirty="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020346" y="3576992"/>
            <a:ext cx="195196" cy="1655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470">
              <a:lnSpc>
                <a:spcPts val="1265"/>
              </a:lnSpc>
              <a:spcBef>
                <a:spcPts val="63"/>
              </a:spcBef>
            </a:pPr>
            <a:endParaRPr sz="1176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67921" y="3576992"/>
            <a:ext cx="139500" cy="1655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470">
              <a:lnSpc>
                <a:spcPts val="1265"/>
              </a:lnSpc>
              <a:spcBef>
                <a:spcPts val="63"/>
              </a:spcBef>
            </a:pPr>
            <a:r>
              <a:rPr sz="1765" spc="-17" baseline="2730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endParaRPr sz="1176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61783" y="3576992"/>
            <a:ext cx="899822" cy="1655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470">
              <a:lnSpc>
                <a:spcPts val="1265"/>
              </a:lnSpc>
              <a:spcBef>
                <a:spcPts val="63"/>
              </a:spcBef>
            </a:pPr>
            <a:r>
              <a:rPr sz="1765" spc="11" baseline="273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endParaRPr sz="1176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14358" y="3576992"/>
            <a:ext cx="139500" cy="1655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470">
              <a:lnSpc>
                <a:spcPts val="1265"/>
              </a:lnSpc>
              <a:spcBef>
                <a:spcPts val="63"/>
              </a:spcBef>
            </a:pPr>
            <a:endParaRPr sz="1176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07995" y="3576992"/>
            <a:ext cx="525558" cy="1655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470">
              <a:lnSpc>
                <a:spcPts val="1265"/>
              </a:lnSpc>
              <a:spcBef>
                <a:spcPts val="63"/>
              </a:spcBef>
            </a:pPr>
            <a:r>
              <a:rPr sz="1765" spc="5" baseline="273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endParaRPr sz="1176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23664" y="4005066"/>
            <a:ext cx="6076502" cy="3894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470">
              <a:lnSpc>
                <a:spcPts val="1265"/>
              </a:lnSpc>
              <a:spcBef>
                <a:spcPts val="63"/>
              </a:spcBef>
            </a:pPr>
            <a:r>
              <a:rPr sz="2353" b="1" baseline="273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353" b="1" spc="8" baseline="2730" dirty="0">
                <a:solidFill>
                  <a:srgbClr val="FFFFFF"/>
                </a:solidFill>
                <a:latin typeface="Calibri"/>
                <a:cs typeface="Calibri"/>
              </a:rPr>
              <a:t>nh</a:t>
            </a:r>
            <a:r>
              <a:rPr sz="2353" b="1" spc="-17" baseline="273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353" b="1" spc="8" baseline="2730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2353" b="1" baseline="273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353" b="1" spc="-22" baseline="27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53" b="1" baseline="2730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2353" b="1" spc="20" baseline="27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53" b="1" spc="8" baseline="273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353" b="1" baseline="2730" dirty="0">
                <a:solidFill>
                  <a:srgbClr val="FFFFFF"/>
                </a:solidFill>
                <a:latin typeface="Calibri"/>
                <a:cs typeface="Calibri"/>
              </a:rPr>
              <a:t>so</a:t>
            </a:r>
            <a:r>
              <a:rPr sz="2353" b="1" spc="-38" baseline="27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53" b="1" spc="8" baseline="273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353" b="1" baseline="273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353" b="1" spc="3" baseline="27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53" b="1" spc="-17" baseline="273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353" b="1" spc="8" baseline="273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353" b="1" baseline="273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353" b="1" spc="-9" baseline="27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53" b="1" spc="8" baseline="2730" dirty="0">
                <a:solidFill>
                  <a:srgbClr val="FFFFFF"/>
                </a:solidFill>
                <a:latin typeface="Calibri"/>
                <a:cs typeface="Calibri"/>
              </a:rPr>
              <a:t>pro</a:t>
            </a:r>
            <a:r>
              <a:rPr sz="2353" b="1" spc="-8" baseline="273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353" b="1" spc="-32" baseline="27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353" b="1" spc="-17" baseline="2730" dirty="0">
                <a:solidFill>
                  <a:srgbClr val="FFFFFF"/>
                </a:solidFill>
                <a:latin typeface="Calibri"/>
                <a:cs typeface="Calibri"/>
              </a:rPr>
              <a:t>ama</a:t>
            </a:r>
            <a:r>
              <a:rPr sz="2353" b="1" baseline="273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353" b="1" spc="17" baseline="27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53" b="1" spc="8" baseline="273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353" b="1" spc="-17" baseline="273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353" b="1" spc="-32" baseline="27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353" b="1" baseline="273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353" b="1" spc="-19" baseline="27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53" b="1" spc="17" baseline="273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353" b="1" spc="-17" baseline="273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353" b="1" spc="8" baseline="273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353" b="1" baseline="2730" dirty="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sz="2353" b="1" spc="10" baseline="27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53" b="1" spc="8" baseline="273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353" b="1" spc="-17" baseline="273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353" b="1" baseline="273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353" b="1" spc="-15" baseline="273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353" b="1" spc="-17" baseline="273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353" b="1" spc="8" baseline="273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353" b="1" spc="-17" baseline="273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353" b="1" spc="8" baseline="273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353" b="1" baseline="273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353" b="1" spc="-22" baseline="27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53" b="1" spc="-17" baseline="273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353" b="1" baseline="273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353" b="1" spc="14" baseline="27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53" b="1" spc="8" baseline="273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353" b="1" baseline="2730" dirty="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sz="2353" b="1" spc="-15" baseline="273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353" b="1" spc="8" baseline="2730" dirty="0">
                <a:solidFill>
                  <a:srgbClr val="FFFFFF"/>
                </a:solidFill>
                <a:latin typeface="Calibri"/>
                <a:cs typeface="Calibri"/>
              </a:rPr>
              <a:t>rro</a:t>
            </a:r>
            <a:r>
              <a:rPr sz="2353" b="1" spc="-17" baseline="2730" dirty="0">
                <a:solidFill>
                  <a:srgbClr val="FFFFFF"/>
                </a:solidFill>
                <a:latin typeface="Calibri"/>
                <a:cs typeface="Calibri"/>
              </a:rPr>
              <a:t>ll</a:t>
            </a:r>
            <a:r>
              <a:rPr sz="2353" b="1" baseline="273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353" b="1" spc="-27" baseline="27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53" b="1" baseline="273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353" b="1" spc="8" baseline="273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353" b="1" spc="5" baseline="273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353" b="1" spc="-17" baseline="2730" dirty="0">
                <a:solidFill>
                  <a:srgbClr val="FFFFFF"/>
                </a:solidFill>
                <a:latin typeface="Calibri"/>
                <a:cs typeface="Calibri"/>
              </a:rPr>
              <a:t>ia</a:t>
            </a:r>
            <a:r>
              <a:rPr sz="2353" b="1" baseline="273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endParaRPr sz="2353" b="1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1076" y="4106069"/>
            <a:ext cx="106624" cy="1657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470">
              <a:lnSpc>
                <a:spcPts val="1273"/>
              </a:lnSpc>
              <a:spcBef>
                <a:spcPts val="64"/>
              </a:spcBef>
            </a:pPr>
            <a:endParaRPr sz="1176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01632" y="4676883"/>
            <a:ext cx="6893336" cy="5693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470">
              <a:lnSpc>
                <a:spcPts val="1265"/>
              </a:lnSpc>
              <a:spcBef>
                <a:spcPts val="63"/>
              </a:spcBef>
            </a:pPr>
            <a:r>
              <a:rPr sz="2353" b="1" spc="-11" baseline="273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353" b="1" spc="8" baseline="273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353" b="1" spc="-17" baseline="273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353" b="1" baseline="273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353" b="1" spc="-25" baseline="27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53" b="1" spc="8" baseline="273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353" b="1" baseline="273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353" b="1" spc="3" baseline="27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53" b="1" spc="8" baseline="273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2353" b="1" baseline="273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353" b="1" spc="11" baseline="27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353" b="1" spc="-32" baseline="27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353" b="1" spc="-17" baseline="2730" dirty="0">
                <a:solidFill>
                  <a:srgbClr val="FFFFFF"/>
                </a:solidFill>
                <a:latin typeface="Calibri"/>
                <a:cs typeface="Calibri"/>
              </a:rPr>
              <a:t>ami</a:t>
            </a:r>
            <a:r>
              <a:rPr sz="2353" b="1" baseline="273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353" b="1" spc="11" baseline="273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353" b="1" spc="-17" baseline="2730" dirty="0">
                <a:solidFill>
                  <a:srgbClr val="FFFFFF"/>
                </a:solidFill>
                <a:latin typeface="Calibri"/>
                <a:cs typeface="Calibri"/>
              </a:rPr>
              <a:t>ta</a:t>
            </a:r>
            <a:r>
              <a:rPr sz="2353" b="1" baseline="273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353" b="1" spc="36" baseline="27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53" b="1" baseline="273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353" b="1" spc="-29" baseline="27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53" b="1" spc="-17" baseline="273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353" b="1" baseline="273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353" b="1" spc="14" baseline="27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53" b="1" spc="5" baseline="273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353" b="1" spc="-17" baseline="273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353" b="1" spc="8" baseline="2730" dirty="0">
                <a:solidFill>
                  <a:srgbClr val="FFFFFF"/>
                </a:solidFill>
                <a:latin typeface="Calibri"/>
                <a:cs typeface="Calibri"/>
              </a:rPr>
              <a:t>ud</a:t>
            </a:r>
            <a:r>
              <a:rPr sz="2353" b="1" spc="-17" baseline="273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353" b="1" spc="8" baseline="273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353" b="1" spc="-17" baseline="273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353" b="1" spc="8" baseline="273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353" b="1" spc="-17" baseline="2730" dirty="0">
                <a:solidFill>
                  <a:srgbClr val="FFFFFF"/>
                </a:solidFill>
                <a:latin typeface="Calibri"/>
                <a:cs typeface="Calibri"/>
              </a:rPr>
              <a:t>í</a:t>
            </a:r>
            <a:r>
              <a:rPr sz="2353" b="1" baseline="273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353" b="1" spc="5" baseline="27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53" b="1" baseline="273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353" b="1" spc="5" baseline="27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53" b="1" baseline="273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353" b="1" spc="11" baseline="27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53" b="1" spc="-17" baseline="273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353" b="1" baseline="273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353" b="1" spc="14" baseline="27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53" b="1" spc="8" baseline="2730" dirty="0">
                <a:solidFill>
                  <a:srgbClr val="FFFFFF"/>
                </a:solidFill>
                <a:latin typeface="Calibri"/>
                <a:cs typeface="Calibri"/>
              </a:rPr>
              <a:t>pob</a:t>
            </a:r>
            <a:r>
              <a:rPr sz="2353" b="1" spc="-17" baseline="2730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2353" b="1" spc="5" baseline="273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353" b="1" spc="-17" baseline="273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353" b="1" spc="8" baseline="2730" dirty="0">
                <a:solidFill>
                  <a:srgbClr val="FFFFFF"/>
                </a:solidFill>
                <a:latin typeface="Calibri"/>
                <a:cs typeface="Calibri"/>
              </a:rPr>
              <a:t>ó</a:t>
            </a:r>
            <a:r>
              <a:rPr sz="2353" b="1" baseline="273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353" b="1" spc="-15" baseline="27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53" b="1" spc="8" baseline="2730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2353" b="1" baseline="273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353" b="1" spc="11" baseline="273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353" b="1" baseline="273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353" b="1" spc="20" baseline="273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353" b="1" spc="-17" baseline="273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353" b="1" spc="5" baseline="273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353" b="1" spc="-17" baseline="2730" dirty="0">
                <a:solidFill>
                  <a:srgbClr val="FFFFFF"/>
                </a:solidFill>
                <a:latin typeface="Calibri"/>
                <a:cs typeface="Calibri"/>
              </a:rPr>
              <a:t>ia</a:t>
            </a:r>
            <a:r>
              <a:rPr sz="2353" b="1" spc="-32" baseline="27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353" b="1" baseline="273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353" b="1" spc="-31" baseline="27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53" b="1" spc="8" baseline="273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353" b="1" spc="-17" baseline="273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353" b="1" spc="-32" baseline="27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353" b="1" baseline="273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353" b="1" spc="22" baseline="27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53" b="1" spc="-17" baseline="273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353" b="1" spc="8" baseline="273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353" b="1" baseline="273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353" b="1" spc="11" baseline="273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353" b="1" spc="-17" baseline="2730" dirty="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sz="2353" b="1" spc="17" baseline="273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353" b="1" spc="-17" baseline="273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353" b="1" spc="5" baseline="273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353" b="1" spc="-17" baseline="273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353" b="1" baseline="27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353" b="1" spc="-8" baseline="27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53" b="1" baseline="273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353" b="1" spc="5" baseline="27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53" b="1" spc="8" baseline="2730" dirty="0" err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353" b="1" baseline="2730" dirty="0" err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353" b="1" spc="11" baseline="2730" dirty="0" err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353" b="1" spc="8" baseline="2730" dirty="0" err="1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sz="2353" b="1" spc="5" baseline="2730" dirty="0" err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353" b="1" spc="-17" baseline="2730" dirty="0" err="1">
                <a:solidFill>
                  <a:srgbClr val="FFFFFF"/>
                </a:solidFill>
                <a:latin typeface="Calibri"/>
                <a:cs typeface="Calibri"/>
              </a:rPr>
              <a:t>ia</a:t>
            </a:r>
            <a:r>
              <a:rPr sz="2353" b="1" baseline="2730" dirty="0" err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353" b="1" spc="-5" baseline="27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53" b="1" spc="8" baseline="2730" dirty="0" err="1">
                <a:solidFill>
                  <a:srgbClr val="FFFFFF"/>
                </a:solidFill>
                <a:latin typeface="Calibri"/>
                <a:cs typeface="Calibri"/>
              </a:rPr>
              <a:t>po</a:t>
            </a:r>
            <a:r>
              <a:rPr sz="2353" b="1" baseline="2730" dirty="0" err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353" b="1" spc="-17" baseline="2730" dirty="0" err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353" b="1" spc="8" baseline="2730" dirty="0" err="1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2353" b="1" spc="-17" baseline="2730" dirty="0" err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353" b="1" baseline="2730" dirty="0" err="1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lang="en-US" sz="2353" b="1" baseline="27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53" b="1" spc="-17" baseline="2730" dirty="0" err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353" b="1" spc="8" baseline="2730" dirty="0" err="1">
                <a:solidFill>
                  <a:srgbClr val="FFFFFF"/>
                </a:solidFill>
                <a:latin typeface="Calibri"/>
                <a:cs typeface="Calibri"/>
              </a:rPr>
              <a:t>rr</a:t>
            </a:r>
            <a:r>
              <a:rPr sz="2353" b="1" baseline="2730" dirty="0" err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353" b="1" spc="-5" baseline="2730" dirty="0" err="1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353" b="1" spc="8" baseline="2730" dirty="0" err="1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353" b="1" spc="-17" baseline="2730" dirty="0" err="1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2353" b="1" spc="8" baseline="2730" dirty="0" err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353" b="1" spc="-17" baseline="2730" dirty="0" err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353" b="1" spc="8" baseline="2730" dirty="0" err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353" b="1" spc="-17" baseline="2730" dirty="0" err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353" b="1" spc="8" baseline="2730" dirty="0" err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353" b="1" baseline="2730" dirty="0" err="1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endParaRPr sz="2353" b="1" dirty="0">
              <a:latin typeface="Calibri"/>
              <a:cs typeface="Calibri"/>
            </a:endParaRPr>
          </a:p>
        </p:txBody>
      </p:sp>
      <p:pic>
        <p:nvPicPr>
          <p:cNvPr id="12" name="4 Imagen">
            <a:extLst>
              <a:ext uri="{FF2B5EF4-FFF2-40B4-BE49-F238E27FC236}">
                <a16:creationId xmlns:a16="http://schemas.microsoft.com/office/drawing/2014/main" id="{B3269780-E8D4-C8BA-D5C9-79CF03557925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130866"/>
            <a:ext cx="9144000" cy="334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1E862AD1-6124-97B7-4211-054BC8FDFCC7}"/>
              </a:ext>
            </a:extLst>
          </p:cNvPr>
          <p:cNvSpPr txBox="1"/>
          <p:nvPr/>
        </p:nvSpPr>
        <p:spPr>
          <a:xfrm>
            <a:off x="2200038" y="1511681"/>
            <a:ext cx="5362494" cy="4182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18" b="1" dirty="0">
                <a:solidFill>
                  <a:srgbClr val="7030A0"/>
                </a:solidFill>
              </a:rPr>
              <a:t>Utilidad e Importancia de la Contraloría Social</a:t>
            </a:r>
            <a:endParaRPr lang="es-MX" sz="2118" b="1" dirty="0">
              <a:solidFill>
                <a:srgbClr val="7030A0"/>
              </a:solidFill>
            </a:endParaRPr>
          </a:p>
        </p:txBody>
      </p:sp>
      <p:pic>
        <p:nvPicPr>
          <p:cNvPr id="52" name="Imagen 5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208" y="560332"/>
            <a:ext cx="1308176" cy="546869"/>
          </a:xfrm>
          <a:prstGeom prst="rect">
            <a:avLst/>
          </a:prstGeom>
        </p:spPr>
      </p:pic>
      <p:pic>
        <p:nvPicPr>
          <p:cNvPr id="53" name="object 8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87718" y="756536"/>
            <a:ext cx="1266712" cy="319144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256259" y="24040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00" dirty="0">
                <a:solidFill>
                  <a:schemeClr val="accent6">
                    <a:lumMod val="75000"/>
                  </a:schemeClr>
                </a:solidFill>
              </a:rPr>
              <a:t>1</a:t>
            </a:r>
            <a:endParaRPr lang="es-MX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4" name="CuadroTexto 53"/>
          <p:cNvSpPr txBox="1"/>
          <p:nvPr/>
        </p:nvSpPr>
        <p:spPr>
          <a:xfrm>
            <a:off x="1535418" y="309500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00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es-MX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5" name="CuadroTexto 54"/>
          <p:cNvSpPr txBox="1"/>
          <p:nvPr/>
        </p:nvSpPr>
        <p:spPr>
          <a:xfrm>
            <a:off x="1533507" y="388525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00" dirty="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es-MX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6" name="CuadroTexto 55"/>
          <p:cNvSpPr txBox="1"/>
          <p:nvPr/>
        </p:nvSpPr>
        <p:spPr>
          <a:xfrm>
            <a:off x="1230225" y="46860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00" dirty="0">
                <a:solidFill>
                  <a:schemeClr val="accent6">
                    <a:lumMod val="75000"/>
                  </a:schemeClr>
                </a:solidFill>
              </a:rPr>
              <a:t>4</a:t>
            </a:r>
            <a:endParaRPr lang="es-MX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0DFD32A-A9B0-A0EE-8A73-B14D54C53DF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358" y="264074"/>
            <a:ext cx="2351451" cy="789696"/>
          </a:xfrm>
          <a:prstGeom prst="rect">
            <a:avLst/>
          </a:prstGeom>
        </p:spPr>
      </p:pic>
      <p:pic>
        <p:nvPicPr>
          <p:cNvPr id="17" name="Picture 6" descr="Homo Espacios on X: &quot;En vigor, declaratoria del ...">
            <a:extLst>
              <a:ext uri="{FF2B5EF4-FFF2-40B4-BE49-F238E27FC236}">
                <a16:creationId xmlns:a16="http://schemas.microsoft.com/office/drawing/2014/main" id="{BF2D8396-11AE-4501-5C82-4D37A78D9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535" y="5492541"/>
            <a:ext cx="1296144" cy="650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object 54"/>
          <p:cNvSpPr txBox="1"/>
          <p:nvPr/>
        </p:nvSpPr>
        <p:spPr>
          <a:xfrm>
            <a:off x="1430767" y="2864224"/>
            <a:ext cx="6242125" cy="556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140">
              <a:lnSpc>
                <a:spcPts val="1238"/>
              </a:lnSpc>
              <a:spcBef>
                <a:spcPts val="62"/>
              </a:spcBef>
            </a:pPr>
            <a:r>
              <a:rPr sz="1765" spc="-61" baseline="273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765" spc="8" baseline="273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765" spc="-17" baseline="2730" dirty="0">
                <a:solidFill>
                  <a:srgbClr val="FFFFFF"/>
                </a:solidFill>
                <a:latin typeface="Calibri"/>
                <a:cs typeface="Calibri"/>
              </a:rPr>
              <a:t>lí</a:t>
            </a:r>
            <a:r>
              <a:rPr sz="1765" spc="-15" baseline="273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765" spc="-17" baseline="273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765" spc="5" baseline="273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765" baseline="273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765" spc="76" baseline="27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65" spc="11" baseline="273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765" baseline="273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765" spc="3" baseline="27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65" spc="-17" baseline="273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765" spc="8" baseline="273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765" baseline="273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765" spc="-6" baseline="27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65" spc="11" baseline="273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765" baseline="273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765" spc="-15" baseline="273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765" spc="-17" baseline="273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765" spc="8" baseline="2730" dirty="0">
                <a:solidFill>
                  <a:srgbClr val="FFFFFF"/>
                </a:solidFill>
                <a:latin typeface="Calibri"/>
                <a:cs typeface="Calibri"/>
              </a:rPr>
              <a:t>do</a:t>
            </a:r>
            <a:r>
              <a:rPr sz="1765" baseline="273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765" spc="-29" baseline="27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65" baseline="273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765" spc="11" baseline="273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765" spc="-17" baseline="273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765" spc="8" baseline="2730" dirty="0">
                <a:solidFill>
                  <a:srgbClr val="FFFFFF"/>
                </a:solidFill>
                <a:latin typeface="Calibri"/>
                <a:cs typeface="Calibri"/>
              </a:rPr>
              <a:t>do</a:t>
            </a:r>
            <a:r>
              <a:rPr sz="1765" baseline="273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765" spc="-24" baseline="27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65" baseline="273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765" spc="2" baseline="273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765" spc="-5" baseline="2730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765" spc="-17" baseline="273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765" spc="5" baseline="273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765" spc="-17" baseline="273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765" spc="8" baseline="2730" dirty="0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sz="1765" baseline="273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176" dirty="0">
              <a:latin typeface="Calibri"/>
              <a:cs typeface="Calibri"/>
            </a:endParaRPr>
          </a:p>
          <a:p>
            <a:pPr marL="53599">
              <a:lnSpc>
                <a:spcPct val="101725"/>
              </a:lnSpc>
              <a:spcBef>
                <a:spcPts val="1300"/>
              </a:spcBef>
            </a:pPr>
            <a:r>
              <a:rPr sz="1176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176" spc="-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76" spc="-11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176" dirty="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sz="1176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176" spc="8" dirty="0">
                <a:solidFill>
                  <a:srgbClr val="FFFFFF"/>
                </a:solidFill>
                <a:latin typeface="Calibri"/>
                <a:cs typeface="Calibri"/>
              </a:rPr>
              <a:t>rro</a:t>
            </a:r>
            <a:r>
              <a:rPr sz="1176" spc="-17" dirty="0">
                <a:solidFill>
                  <a:srgbClr val="FFFFFF"/>
                </a:solidFill>
                <a:latin typeface="Calibri"/>
                <a:cs typeface="Calibri"/>
              </a:rPr>
              <a:t>ll</a:t>
            </a:r>
            <a:r>
              <a:rPr sz="1176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176" spc="-2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76" spc="2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176" spc="8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176" spc="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176" spc="-17" dirty="0">
                <a:solidFill>
                  <a:srgbClr val="FFFFFF"/>
                </a:solidFill>
                <a:latin typeface="Calibri"/>
                <a:cs typeface="Calibri"/>
              </a:rPr>
              <a:t>ia</a:t>
            </a:r>
            <a:r>
              <a:rPr sz="1176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176" spc="3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76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176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76" spc="2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176" dirty="0">
                <a:solidFill>
                  <a:srgbClr val="FFFFFF"/>
                </a:solidFill>
                <a:latin typeface="Calibri"/>
                <a:cs typeface="Calibri"/>
              </a:rPr>
              <a:t>u </a:t>
            </a:r>
            <a:r>
              <a:rPr sz="1176" spc="-8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176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176" spc="-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176" spc="-17" dirty="0">
                <a:solidFill>
                  <a:srgbClr val="FFFFFF"/>
                </a:solidFill>
                <a:latin typeface="Calibri"/>
                <a:cs typeface="Calibri"/>
              </a:rPr>
              <a:t>lam</a:t>
            </a:r>
            <a:r>
              <a:rPr sz="1176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176" spc="11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176" spc="-17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176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endParaRPr sz="1176" dirty="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144791" y="2837329"/>
            <a:ext cx="654425" cy="6535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122">
              <a:lnSpc>
                <a:spcPct val="101725"/>
              </a:lnSpc>
              <a:spcBef>
                <a:spcPts val="12"/>
              </a:spcBef>
            </a:pPr>
            <a:r>
              <a:rPr sz="1176" spc="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176" spc="-17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176" spc="8" dirty="0">
                <a:solidFill>
                  <a:srgbClr val="FFFFFF"/>
                </a:solidFill>
                <a:latin typeface="Calibri"/>
                <a:cs typeface="Calibri"/>
              </a:rPr>
              <a:t>ó</a:t>
            </a:r>
            <a:r>
              <a:rPr sz="1176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sz="1176" dirty="0">
              <a:latin typeface="Calibri"/>
              <a:cs typeface="Calibri"/>
            </a:endParaRPr>
          </a:p>
          <a:p>
            <a:pPr>
              <a:lnSpc>
                <a:spcPct val="101725"/>
              </a:lnSpc>
              <a:spcBef>
                <a:spcPts val="1362"/>
              </a:spcBef>
            </a:pPr>
            <a:r>
              <a:rPr sz="1176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176" spc="-32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176" spc="-17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176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endParaRPr sz="1176" dirty="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425388" y="3574228"/>
            <a:ext cx="6242125" cy="556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3635">
              <a:lnSpc>
                <a:spcPts val="1285"/>
              </a:lnSpc>
              <a:spcBef>
                <a:spcPts val="64"/>
              </a:spcBef>
            </a:pPr>
            <a:r>
              <a:rPr sz="1765" baseline="273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765" spc="8" baseline="273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765" spc="-17" baseline="273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765" baseline="273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765" spc="11" baseline="27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765" spc="-17" baseline="273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765" spc="-32" baseline="273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765" baseline="2730" dirty="0">
                <a:solidFill>
                  <a:srgbClr val="FFFFFF"/>
                </a:solidFill>
                <a:latin typeface="Calibri"/>
                <a:cs typeface="Calibri"/>
              </a:rPr>
              <a:t>r </a:t>
            </a:r>
            <a:r>
              <a:rPr sz="1765" spc="208" baseline="27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65" spc="15" baseline="273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765" baseline="2730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1765" spc="189" baseline="27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65" spc="-17" baseline="273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765" baseline="273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765" spc="171" baseline="27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65" spc="2" baseline="273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765" baseline="273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765" spc="8" baseline="2730" dirty="0">
                <a:solidFill>
                  <a:srgbClr val="FFFFFF"/>
                </a:solidFill>
                <a:latin typeface="Calibri"/>
                <a:cs typeface="Calibri"/>
              </a:rPr>
              <a:t>cr</a:t>
            </a:r>
            <a:r>
              <a:rPr sz="1765" baseline="273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765" spc="-15" baseline="273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765" spc="-17" baseline="273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765" spc="8" baseline="27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765" spc="-17" baseline="2730" dirty="0">
                <a:solidFill>
                  <a:srgbClr val="FFFFFF"/>
                </a:solidFill>
                <a:latin typeface="Calibri"/>
                <a:cs typeface="Calibri"/>
              </a:rPr>
              <a:t>í</a:t>
            </a:r>
            <a:r>
              <a:rPr sz="1765" baseline="273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765" spc="183" baseline="27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65" spc="11" baseline="273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765" baseline="2730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1765" spc="192" baseline="27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65" spc="-17" baseline="273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765" baseline="273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765" spc="171" baseline="27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65" spc="5" baseline="273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765" spc="11" baseline="2730" dirty="0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sz="1765" spc="5" baseline="273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765" spc="-17" baseline="273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765" spc="8" baseline="2730" dirty="0">
                <a:solidFill>
                  <a:srgbClr val="FFFFFF"/>
                </a:solidFill>
                <a:latin typeface="Calibri"/>
                <a:cs typeface="Calibri"/>
              </a:rPr>
              <a:t>ó</a:t>
            </a:r>
            <a:r>
              <a:rPr sz="1765" baseline="273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sz="1176" dirty="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156447" y="3531198"/>
            <a:ext cx="642769" cy="6535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0430">
              <a:lnSpc>
                <a:spcPct val="101725"/>
              </a:lnSpc>
              <a:spcBef>
                <a:spcPts val="188"/>
              </a:spcBef>
            </a:pPr>
            <a:r>
              <a:rPr sz="1176" spc="1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176" spc="-17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176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endParaRPr sz="1176" dirty="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161826" y="4268097"/>
            <a:ext cx="6597127" cy="5889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944">
              <a:lnSpc>
                <a:spcPct val="101725"/>
              </a:lnSpc>
              <a:spcBef>
                <a:spcPts val="24"/>
              </a:spcBef>
            </a:pPr>
            <a:r>
              <a:rPr sz="1176" spc="8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176" spc="-17" dirty="0">
                <a:solidFill>
                  <a:srgbClr val="FFFFFF"/>
                </a:solidFill>
                <a:latin typeface="Calibri"/>
                <a:cs typeface="Calibri"/>
              </a:rPr>
              <a:t>í</a:t>
            </a:r>
            <a:r>
              <a:rPr sz="1176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176" spc="6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76" spc="2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176" spc="8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176" spc="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176" spc="-17" dirty="0">
                <a:solidFill>
                  <a:srgbClr val="FFFFFF"/>
                </a:solidFill>
                <a:latin typeface="Calibri"/>
                <a:cs typeface="Calibri"/>
              </a:rPr>
              <a:t>ia</a:t>
            </a:r>
            <a:r>
              <a:rPr sz="1176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176" spc="7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76" spc="2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176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176" spc="9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76" spc="-2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176" spc="8" dirty="0">
                <a:solidFill>
                  <a:srgbClr val="FFFFFF"/>
                </a:solidFill>
                <a:latin typeface="Calibri"/>
                <a:cs typeface="Calibri"/>
              </a:rPr>
              <a:t>ro</a:t>
            </a:r>
            <a:r>
              <a:rPr sz="1176" spc="-8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176" spc="-32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176" spc="-17" dirty="0">
                <a:solidFill>
                  <a:srgbClr val="FFFFFF"/>
                </a:solidFill>
                <a:latin typeface="Calibri"/>
                <a:cs typeface="Calibri"/>
              </a:rPr>
              <a:t>ama</a:t>
            </a:r>
            <a:r>
              <a:rPr sz="1176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176" spc="10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76" spc="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176" spc="-38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176" spc="11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176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176" spc="-29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176" spc="-17" dirty="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sz="1176" dirty="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sz="1176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76" spc="11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176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176" spc="8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76" spc="-11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176" dirty="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sz="1176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176" spc="-32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176" spc="8" dirty="0">
                <a:solidFill>
                  <a:srgbClr val="FFFFFF"/>
                </a:solidFill>
                <a:latin typeface="Calibri"/>
                <a:cs typeface="Calibri"/>
              </a:rPr>
              <a:t>ro</a:t>
            </a:r>
            <a:r>
              <a:rPr sz="1176" spc="-17" dirty="0">
                <a:solidFill>
                  <a:srgbClr val="FFFFFF"/>
                </a:solidFill>
                <a:latin typeface="Calibri"/>
                <a:cs typeface="Calibri"/>
              </a:rPr>
              <a:t>ll</a:t>
            </a:r>
            <a:r>
              <a:rPr sz="1176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endParaRPr sz="1176" dirty="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887506" y="4225066"/>
            <a:ext cx="648148" cy="6481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353"/>
              </a:lnSpc>
              <a:spcBef>
                <a:spcPts val="9"/>
              </a:spcBef>
            </a:pPr>
            <a:endParaRPr sz="353" dirty="0"/>
          </a:p>
          <a:p>
            <a:pPr marL="14970" marR="332508" indent="-5277">
              <a:lnSpc>
                <a:spcPct val="102132"/>
              </a:lnSpc>
            </a:pPr>
            <a:r>
              <a:rPr sz="1176" spc="-17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176" spc="-32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176" spc="-17" dirty="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sz="1176" dirty="0">
                <a:solidFill>
                  <a:srgbClr val="FFFFFF"/>
                </a:solidFill>
                <a:latin typeface="Calibri"/>
                <a:cs typeface="Calibri"/>
              </a:rPr>
              <a:t>o </a:t>
            </a:r>
            <a:r>
              <a:rPr sz="1176" spc="-17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176" spc="-1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176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176" dirty="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0" y="1"/>
            <a:ext cx="5545567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662" dirty="0"/>
          </a:p>
        </p:txBody>
      </p:sp>
      <p:sp>
        <p:nvSpPr>
          <p:cNvPr id="32" name="object 32"/>
          <p:cNvSpPr/>
          <p:nvPr/>
        </p:nvSpPr>
        <p:spPr>
          <a:xfrm>
            <a:off x="922618" y="2069801"/>
            <a:ext cx="602278" cy="2858247"/>
          </a:xfrm>
          <a:custGeom>
            <a:avLst/>
            <a:gdLst/>
            <a:ahLst/>
            <a:cxnLst/>
            <a:rect l="l" t="t" r="r" b="b"/>
            <a:pathLst>
              <a:path w="1023873" h="4859020">
                <a:moveTo>
                  <a:pt x="15240" y="0"/>
                </a:moveTo>
                <a:lnTo>
                  <a:pt x="206704" y="207043"/>
                </a:lnTo>
                <a:lnTo>
                  <a:pt x="378038" y="425347"/>
                </a:lnTo>
                <a:lnTo>
                  <a:pt x="529239" y="653662"/>
                </a:lnTo>
                <a:lnTo>
                  <a:pt x="660308" y="890738"/>
                </a:lnTo>
                <a:lnTo>
                  <a:pt x="771243" y="1135326"/>
                </a:lnTo>
                <a:lnTo>
                  <a:pt x="862042" y="1386176"/>
                </a:lnTo>
                <a:lnTo>
                  <a:pt x="932706" y="1642039"/>
                </a:lnTo>
                <a:lnTo>
                  <a:pt x="983234" y="1901665"/>
                </a:lnTo>
                <a:lnTo>
                  <a:pt x="1013623" y="2163804"/>
                </a:lnTo>
                <a:lnTo>
                  <a:pt x="1023873" y="2427208"/>
                </a:lnTo>
                <a:lnTo>
                  <a:pt x="1013984" y="2690625"/>
                </a:lnTo>
                <a:lnTo>
                  <a:pt x="983955" y="2952807"/>
                </a:lnTo>
                <a:lnTo>
                  <a:pt x="933784" y="3212505"/>
                </a:lnTo>
                <a:lnTo>
                  <a:pt x="863470" y="3468468"/>
                </a:lnTo>
                <a:lnTo>
                  <a:pt x="773013" y="3719447"/>
                </a:lnTo>
                <a:lnTo>
                  <a:pt x="662411" y="3964192"/>
                </a:lnTo>
                <a:lnTo>
                  <a:pt x="531664" y="4201454"/>
                </a:lnTo>
                <a:lnTo>
                  <a:pt x="380771" y="4429983"/>
                </a:lnTo>
                <a:lnTo>
                  <a:pt x="209730" y="4648530"/>
                </a:lnTo>
                <a:lnTo>
                  <a:pt x="18541" y="4855845"/>
                </a:lnTo>
                <a:lnTo>
                  <a:pt x="17399" y="4856861"/>
                </a:lnTo>
                <a:lnTo>
                  <a:pt x="16383" y="4858004"/>
                </a:lnTo>
                <a:lnTo>
                  <a:pt x="15240" y="4859020"/>
                </a:lnTo>
                <a:lnTo>
                  <a:pt x="0" y="4843780"/>
                </a:lnTo>
                <a:lnTo>
                  <a:pt x="190269" y="4638031"/>
                </a:lnTo>
                <a:lnTo>
                  <a:pt x="360531" y="4421093"/>
                </a:lnTo>
                <a:lnTo>
                  <a:pt x="510786" y="4194206"/>
                </a:lnTo>
                <a:lnTo>
                  <a:pt x="641031" y="3958613"/>
                </a:lnTo>
                <a:lnTo>
                  <a:pt x="751268" y="3715555"/>
                </a:lnTo>
                <a:lnTo>
                  <a:pt x="841494" y="3466275"/>
                </a:lnTo>
                <a:lnTo>
                  <a:pt x="911710" y="3212014"/>
                </a:lnTo>
                <a:lnTo>
                  <a:pt x="961914" y="2954013"/>
                </a:lnTo>
                <a:lnTo>
                  <a:pt x="992105" y="2693516"/>
                </a:lnTo>
                <a:lnTo>
                  <a:pt x="1002283" y="2431764"/>
                </a:lnTo>
                <a:lnTo>
                  <a:pt x="992448" y="2169998"/>
                </a:lnTo>
                <a:lnTo>
                  <a:pt x="962598" y="1909461"/>
                </a:lnTo>
                <a:lnTo>
                  <a:pt x="912732" y="1651394"/>
                </a:lnTo>
                <a:lnTo>
                  <a:pt x="842850" y="1397039"/>
                </a:lnTo>
                <a:lnTo>
                  <a:pt x="752951" y="1147639"/>
                </a:lnTo>
                <a:lnTo>
                  <a:pt x="643034" y="904435"/>
                </a:lnTo>
                <a:lnTo>
                  <a:pt x="513099" y="668668"/>
                </a:lnTo>
                <a:lnTo>
                  <a:pt x="363144" y="441581"/>
                </a:lnTo>
                <a:lnTo>
                  <a:pt x="193170" y="224416"/>
                </a:lnTo>
                <a:lnTo>
                  <a:pt x="3175" y="18415"/>
                </a:lnTo>
                <a:lnTo>
                  <a:pt x="1015" y="16256"/>
                </a:lnTo>
                <a:lnTo>
                  <a:pt x="0" y="15240"/>
                </a:lnTo>
                <a:lnTo>
                  <a:pt x="15240" y="0"/>
                </a:lnTo>
                <a:close/>
              </a:path>
            </a:pathLst>
          </a:custGeom>
          <a:ln w="25400">
            <a:solidFill>
              <a:srgbClr val="BB94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662" dirty="0"/>
          </a:p>
        </p:txBody>
      </p:sp>
      <p:sp>
        <p:nvSpPr>
          <p:cNvPr id="33" name="object 33"/>
          <p:cNvSpPr/>
          <p:nvPr/>
        </p:nvSpPr>
        <p:spPr>
          <a:xfrm>
            <a:off x="1161826" y="2181113"/>
            <a:ext cx="6505687" cy="556708"/>
          </a:xfrm>
          <a:prstGeom prst="rect">
            <a:avLst/>
          </a:prstGeom>
          <a:solidFill>
            <a:srgbClr val="7030A0"/>
          </a:solidFill>
        </p:spPr>
        <p:txBody>
          <a:bodyPr wrap="square" lIns="0" tIns="0" rIns="0" bIns="0" rtlCol="0">
            <a:noAutofit/>
          </a:bodyPr>
          <a:lstStyle/>
          <a:p>
            <a:endParaRPr sz="662" dirty="0"/>
          </a:p>
        </p:txBody>
      </p:sp>
      <p:sp>
        <p:nvSpPr>
          <p:cNvPr id="34" name="object 34"/>
          <p:cNvSpPr/>
          <p:nvPr/>
        </p:nvSpPr>
        <p:spPr>
          <a:xfrm>
            <a:off x="887506" y="2148840"/>
            <a:ext cx="648148" cy="6481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662" dirty="0"/>
          </a:p>
        </p:txBody>
      </p:sp>
      <p:sp>
        <p:nvSpPr>
          <p:cNvPr id="35" name="object 35"/>
          <p:cNvSpPr/>
          <p:nvPr/>
        </p:nvSpPr>
        <p:spPr>
          <a:xfrm>
            <a:off x="922468" y="2173045"/>
            <a:ext cx="580913" cy="575534"/>
          </a:xfrm>
          <a:custGeom>
            <a:avLst/>
            <a:gdLst/>
            <a:ahLst/>
            <a:cxnLst/>
            <a:rect l="l" t="t" r="r" b="b"/>
            <a:pathLst>
              <a:path w="987552" h="978408">
                <a:moveTo>
                  <a:pt x="0" y="489203"/>
                </a:moveTo>
                <a:lnTo>
                  <a:pt x="1637" y="529319"/>
                </a:lnTo>
                <a:lnTo>
                  <a:pt x="6463" y="568543"/>
                </a:lnTo>
                <a:lnTo>
                  <a:pt x="14352" y="606748"/>
                </a:lnTo>
                <a:lnTo>
                  <a:pt x="25176" y="643810"/>
                </a:lnTo>
                <a:lnTo>
                  <a:pt x="38808" y="679602"/>
                </a:lnTo>
                <a:lnTo>
                  <a:pt x="55121" y="713998"/>
                </a:lnTo>
                <a:lnTo>
                  <a:pt x="73987" y="746873"/>
                </a:lnTo>
                <a:lnTo>
                  <a:pt x="95280" y="778099"/>
                </a:lnTo>
                <a:lnTo>
                  <a:pt x="118872" y="807551"/>
                </a:lnTo>
                <a:lnTo>
                  <a:pt x="144637" y="835104"/>
                </a:lnTo>
                <a:lnTo>
                  <a:pt x="172446" y="860630"/>
                </a:lnTo>
                <a:lnTo>
                  <a:pt x="202173" y="884005"/>
                </a:lnTo>
                <a:lnTo>
                  <a:pt x="233691" y="905101"/>
                </a:lnTo>
                <a:lnTo>
                  <a:pt x="266873" y="923794"/>
                </a:lnTo>
                <a:lnTo>
                  <a:pt x="301591" y="939956"/>
                </a:lnTo>
                <a:lnTo>
                  <a:pt x="337718" y="953463"/>
                </a:lnTo>
                <a:lnTo>
                  <a:pt x="375127" y="964187"/>
                </a:lnTo>
                <a:lnTo>
                  <a:pt x="413691" y="972003"/>
                </a:lnTo>
                <a:lnTo>
                  <a:pt x="453283" y="976785"/>
                </a:lnTo>
                <a:lnTo>
                  <a:pt x="493776" y="978408"/>
                </a:lnTo>
                <a:lnTo>
                  <a:pt x="534268" y="976785"/>
                </a:lnTo>
                <a:lnTo>
                  <a:pt x="573860" y="972003"/>
                </a:lnTo>
                <a:lnTo>
                  <a:pt x="612424" y="964187"/>
                </a:lnTo>
                <a:lnTo>
                  <a:pt x="649833" y="953463"/>
                </a:lnTo>
                <a:lnTo>
                  <a:pt x="685960" y="939956"/>
                </a:lnTo>
                <a:lnTo>
                  <a:pt x="720678" y="923794"/>
                </a:lnTo>
                <a:lnTo>
                  <a:pt x="753860" y="905101"/>
                </a:lnTo>
                <a:lnTo>
                  <a:pt x="785378" y="884005"/>
                </a:lnTo>
                <a:lnTo>
                  <a:pt x="815105" y="860630"/>
                </a:lnTo>
                <a:lnTo>
                  <a:pt x="842914" y="835104"/>
                </a:lnTo>
                <a:lnTo>
                  <a:pt x="868679" y="807551"/>
                </a:lnTo>
                <a:lnTo>
                  <a:pt x="892271" y="778099"/>
                </a:lnTo>
                <a:lnTo>
                  <a:pt x="913564" y="746873"/>
                </a:lnTo>
                <a:lnTo>
                  <a:pt x="932430" y="713998"/>
                </a:lnTo>
                <a:lnTo>
                  <a:pt x="948743" y="679602"/>
                </a:lnTo>
                <a:lnTo>
                  <a:pt x="962375" y="643810"/>
                </a:lnTo>
                <a:lnTo>
                  <a:pt x="973199" y="606748"/>
                </a:lnTo>
                <a:lnTo>
                  <a:pt x="981088" y="568543"/>
                </a:lnTo>
                <a:lnTo>
                  <a:pt x="985914" y="529319"/>
                </a:lnTo>
                <a:lnTo>
                  <a:pt x="987552" y="489203"/>
                </a:lnTo>
                <a:lnTo>
                  <a:pt x="985914" y="449088"/>
                </a:lnTo>
                <a:lnTo>
                  <a:pt x="981088" y="409864"/>
                </a:lnTo>
                <a:lnTo>
                  <a:pt x="973199" y="371659"/>
                </a:lnTo>
                <a:lnTo>
                  <a:pt x="962375" y="334597"/>
                </a:lnTo>
                <a:lnTo>
                  <a:pt x="948743" y="298805"/>
                </a:lnTo>
                <a:lnTo>
                  <a:pt x="932430" y="264409"/>
                </a:lnTo>
                <a:lnTo>
                  <a:pt x="913564" y="231534"/>
                </a:lnTo>
                <a:lnTo>
                  <a:pt x="892271" y="200308"/>
                </a:lnTo>
                <a:lnTo>
                  <a:pt x="868679" y="170856"/>
                </a:lnTo>
                <a:lnTo>
                  <a:pt x="842914" y="143303"/>
                </a:lnTo>
                <a:lnTo>
                  <a:pt x="815105" y="117777"/>
                </a:lnTo>
                <a:lnTo>
                  <a:pt x="785378" y="94402"/>
                </a:lnTo>
                <a:lnTo>
                  <a:pt x="753860" y="73306"/>
                </a:lnTo>
                <a:lnTo>
                  <a:pt x="720678" y="54613"/>
                </a:lnTo>
                <a:lnTo>
                  <a:pt x="685960" y="38451"/>
                </a:lnTo>
                <a:lnTo>
                  <a:pt x="649833" y="24944"/>
                </a:lnTo>
                <a:lnTo>
                  <a:pt x="612424" y="14220"/>
                </a:lnTo>
                <a:lnTo>
                  <a:pt x="573860" y="6404"/>
                </a:lnTo>
                <a:lnTo>
                  <a:pt x="534268" y="1622"/>
                </a:lnTo>
                <a:lnTo>
                  <a:pt x="493776" y="0"/>
                </a:lnTo>
                <a:lnTo>
                  <a:pt x="453283" y="1622"/>
                </a:lnTo>
                <a:lnTo>
                  <a:pt x="413691" y="6404"/>
                </a:lnTo>
                <a:lnTo>
                  <a:pt x="375127" y="14220"/>
                </a:lnTo>
                <a:lnTo>
                  <a:pt x="337718" y="24944"/>
                </a:lnTo>
                <a:lnTo>
                  <a:pt x="301591" y="38451"/>
                </a:lnTo>
                <a:lnTo>
                  <a:pt x="266873" y="54613"/>
                </a:lnTo>
                <a:lnTo>
                  <a:pt x="233691" y="73306"/>
                </a:lnTo>
                <a:lnTo>
                  <a:pt x="202173" y="94402"/>
                </a:lnTo>
                <a:lnTo>
                  <a:pt x="172446" y="117777"/>
                </a:lnTo>
                <a:lnTo>
                  <a:pt x="144637" y="143303"/>
                </a:lnTo>
                <a:lnTo>
                  <a:pt x="118872" y="170856"/>
                </a:lnTo>
                <a:lnTo>
                  <a:pt x="95280" y="200308"/>
                </a:lnTo>
                <a:lnTo>
                  <a:pt x="73987" y="231534"/>
                </a:lnTo>
                <a:lnTo>
                  <a:pt x="55121" y="264409"/>
                </a:lnTo>
                <a:lnTo>
                  <a:pt x="38808" y="298805"/>
                </a:lnTo>
                <a:lnTo>
                  <a:pt x="25176" y="334597"/>
                </a:lnTo>
                <a:lnTo>
                  <a:pt x="14352" y="371659"/>
                </a:lnTo>
                <a:lnTo>
                  <a:pt x="6463" y="409864"/>
                </a:lnTo>
                <a:lnTo>
                  <a:pt x="1637" y="449088"/>
                </a:lnTo>
                <a:lnTo>
                  <a:pt x="0" y="4892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r>
              <a:rPr lang="es-ES" sz="662" dirty="0"/>
              <a:t>5</a:t>
            </a:r>
            <a:endParaRPr sz="662" dirty="0"/>
          </a:p>
        </p:txBody>
      </p:sp>
      <p:sp>
        <p:nvSpPr>
          <p:cNvPr id="36" name="object 36"/>
          <p:cNvSpPr/>
          <p:nvPr/>
        </p:nvSpPr>
        <p:spPr>
          <a:xfrm>
            <a:off x="922468" y="2173045"/>
            <a:ext cx="580913" cy="575534"/>
          </a:xfrm>
          <a:custGeom>
            <a:avLst/>
            <a:gdLst/>
            <a:ahLst/>
            <a:cxnLst/>
            <a:rect l="l" t="t" r="r" b="b"/>
            <a:pathLst>
              <a:path w="987552" h="978408">
                <a:moveTo>
                  <a:pt x="0" y="489203"/>
                </a:moveTo>
                <a:lnTo>
                  <a:pt x="1637" y="449088"/>
                </a:lnTo>
                <a:lnTo>
                  <a:pt x="6463" y="409864"/>
                </a:lnTo>
                <a:lnTo>
                  <a:pt x="14352" y="371659"/>
                </a:lnTo>
                <a:lnTo>
                  <a:pt x="25176" y="334597"/>
                </a:lnTo>
                <a:lnTo>
                  <a:pt x="38808" y="298805"/>
                </a:lnTo>
                <a:lnTo>
                  <a:pt x="55121" y="264409"/>
                </a:lnTo>
                <a:lnTo>
                  <a:pt x="73987" y="231534"/>
                </a:lnTo>
                <a:lnTo>
                  <a:pt x="95280" y="200308"/>
                </a:lnTo>
                <a:lnTo>
                  <a:pt x="118872" y="170856"/>
                </a:lnTo>
                <a:lnTo>
                  <a:pt x="144637" y="143303"/>
                </a:lnTo>
                <a:lnTo>
                  <a:pt x="172446" y="117777"/>
                </a:lnTo>
                <a:lnTo>
                  <a:pt x="202173" y="94402"/>
                </a:lnTo>
                <a:lnTo>
                  <a:pt x="233691" y="73306"/>
                </a:lnTo>
                <a:lnTo>
                  <a:pt x="266873" y="54613"/>
                </a:lnTo>
                <a:lnTo>
                  <a:pt x="301591" y="38451"/>
                </a:lnTo>
                <a:lnTo>
                  <a:pt x="337718" y="24944"/>
                </a:lnTo>
                <a:lnTo>
                  <a:pt x="375127" y="14220"/>
                </a:lnTo>
                <a:lnTo>
                  <a:pt x="413691" y="6404"/>
                </a:lnTo>
                <a:lnTo>
                  <a:pt x="453283" y="1622"/>
                </a:lnTo>
                <a:lnTo>
                  <a:pt x="493776" y="0"/>
                </a:lnTo>
                <a:lnTo>
                  <a:pt x="534268" y="1622"/>
                </a:lnTo>
                <a:lnTo>
                  <a:pt x="573860" y="6404"/>
                </a:lnTo>
                <a:lnTo>
                  <a:pt x="612424" y="14220"/>
                </a:lnTo>
                <a:lnTo>
                  <a:pt x="649833" y="24944"/>
                </a:lnTo>
                <a:lnTo>
                  <a:pt x="685960" y="38451"/>
                </a:lnTo>
                <a:lnTo>
                  <a:pt x="720678" y="54613"/>
                </a:lnTo>
                <a:lnTo>
                  <a:pt x="753860" y="73306"/>
                </a:lnTo>
                <a:lnTo>
                  <a:pt x="785378" y="94402"/>
                </a:lnTo>
                <a:lnTo>
                  <a:pt x="815105" y="117777"/>
                </a:lnTo>
                <a:lnTo>
                  <a:pt x="842914" y="143303"/>
                </a:lnTo>
                <a:lnTo>
                  <a:pt x="868679" y="170856"/>
                </a:lnTo>
                <a:lnTo>
                  <a:pt x="892271" y="200308"/>
                </a:lnTo>
                <a:lnTo>
                  <a:pt x="913564" y="231534"/>
                </a:lnTo>
                <a:lnTo>
                  <a:pt x="932430" y="264409"/>
                </a:lnTo>
                <a:lnTo>
                  <a:pt x="948743" y="298805"/>
                </a:lnTo>
                <a:lnTo>
                  <a:pt x="962375" y="334597"/>
                </a:lnTo>
                <a:lnTo>
                  <a:pt x="973199" y="371659"/>
                </a:lnTo>
                <a:lnTo>
                  <a:pt x="981088" y="409864"/>
                </a:lnTo>
                <a:lnTo>
                  <a:pt x="985914" y="449088"/>
                </a:lnTo>
                <a:lnTo>
                  <a:pt x="987552" y="489203"/>
                </a:lnTo>
                <a:lnTo>
                  <a:pt x="985914" y="529319"/>
                </a:lnTo>
                <a:lnTo>
                  <a:pt x="981088" y="568543"/>
                </a:lnTo>
                <a:lnTo>
                  <a:pt x="973199" y="606748"/>
                </a:lnTo>
                <a:lnTo>
                  <a:pt x="962375" y="643810"/>
                </a:lnTo>
                <a:lnTo>
                  <a:pt x="948743" y="679602"/>
                </a:lnTo>
                <a:lnTo>
                  <a:pt x="932430" y="713998"/>
                </a:lnTo>
                <a:lnTo>
                  <a:pt x="913564" y="746873"/>
                </a:lnTo>
                <a:lnTo>
                  <a:pt x="892271" y="778099"/>
                </a:lnTo>
                <a:lnTo>
                  <a:pt x="868679" y="807551"/>
                </a:lnTo>
                <a:lnTo>
                  <a:pt x="842914" y="835104"/>
                </a:lnTo>
                <a:lnTo>
                  <a:pt x="815105" y="860630"/>
                </a:lnTo>
                <a:lnTo>
                  <a:pt x="785378" y="884005"/>
                </a:lnTo>
                <a:lnTo>
                  <a:pt x="753860" y="905101"/>
                </a:lnTo>
                <a:lnTo>
                  <a:pt x="720678" y="923794"/>
                </a:lnTo>
                <a:lnTo>
                  <a:pt x="685960" y="939956"/>
                </a:lnTo>
                <a:lnTo>
                  <a:pt x="649833" y="953463"/>
                </a:lnTo>
                <a:lnTo>
                  <a:pt x="612424" y="964187"/>
                </a:lnTo>
                <a:lnTo>
                  <a:pt x="573860" y="972003"/>
                </a:lnTo>
                <a:lnTo>
                  <a:pt x="534268" y="976785"/>
                </a:lnTo>
                <a:lnTo>
                  <a:pt x="493776" y="978408"/>
                </a:lnTo>
                <a:lnTo>
                  <a:pt x="453283" y="976785"/>
                </a:lnTo>
                <a:lnTo>
                  <a:pt x="413691" y="972003"/>
                </a:lnTo>
                <a:lnTo>
                  <a:pt x="375127" y="964187"/>
                </a:lnTo>
                <a:lnTo>
                  <a:pt x="337718" y="953463"/>
                </a:lnTo>
                <a:lnTo>
                  <a:pt x="301591" y="939956"/>
                </a:lnTo>
                <a:lnTo>
                  <a:pt x="266873" y="923794"/>
                </a:lnTo>
                <a:lnTo>
                  <a:pt x="233691" y="905101"/>
                </a:lnTo>
                <a:lnTo>
                  <a:pt x="202173" y="884005"/>
                </a:lnTo>
                <a:lnTo>
                  <a:pt x="172446" y="860630"/>
                </a:lnTo>
                <a:lnTo>
                  <a:pt x="144637" y="835104"/>
                </a:lnTo>
                <a:lnTo>
                  <a:pt x="118872" y="807551"/>
                </a:lnTo>
                <a:lnTo>
                  <a:pt x="95280" y="778099"/>
                </a:lnTo>
                <a:lnTo>
                  <a:pt x="73987" y="746873"/>
                </a:lnTo>
                <a:lnTo>
                  <a:pt x="55121" y="713998"/>
                </a:lnTo>
                <a:lnTo>
                  <a:pt x="38808" y="679602"/>
                </a:lnTo>
                <a:lnTo>
                  <a:pt x="25176" y="643810"/>
                </a:lnTo>
                <a:lnTo>
                  <a:pt x="14352" y="606748"/>
                </a:lnTo>
                <a:lnTo>
                  <a:pt x="6463" y="568543"/>
                </a:lnTo>
                <a:lnTo>
                  <a:pt x="1637" y="529319"/>
                </a:lnTo>
                <a:lnTo>
                  <a:pt x="0" y="489203"/>
                </a:lnTo>
                <a:close/>
              </a:path>
            </a:pathLst>
          </a:custGeom>
          <a:ln w="9525">
            <a:solidFill>
              <a:srgbClr val="BB94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662" dirty="0"/>
          </a:p>
        </p:txBody>
      </p:sp>
      <p:sp>
        <p:nvSpPr>
          <p:cNvPr id="37" name="object 37"/>
          <p:cNvSpPr/>
          <p:nvPr/>
        </p:nvSpPr>
        <p:spPr>
          <a:xfrm>
            <a:off x="1513167" y="2864224"/>
            <a:ext cx="6320371" cy="556708"/>
          </a:xfrm>
          <a:prstGeom prst="rect">
            <a:avLst/>
          </a:prstGeom>
          <a:solidFill>
            <a:srgbClr val="9999FF"/>
          </a:solidFill>
        </p:spPr>
        <p:txBody>
          <a:bodyPr wrap="square" lIns="0" tIns="0" rIns="0" bIns="0" rtlCol="0">
            <a:noAutofit/>
          </a:bodyPr>
          <a:lstStyle/>
          <a:p>
            <a:endParaRPr sz="662" dirty="0"/>
          </a:p>
        </p:txBody>
      </p:sp>
      <p:sp>
        <p:nvSpPr>
          <p:cNvPr id="38" name="object 38"/>
          <p:cNvSpPr/>
          <p:nvPr/>
        </p:nvSpPr>
        <p:spPr>
          <a:xfrm>
            <a:off x="1156447" y="2837329"/>
            <a:ext cx="642769" cy="6535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662" dirty="0"/>
          </a:p>
        </p:txBody>
      </p:sp>
      <p:sp>
        <p:nvSpPr>
          <p:cNvPr id="39" name="object 39"/>
          <p:cNvSpPr/>
          <p:nvPr/>
        </p:nvSpPr>
        <p:spPr>
          <a:xfrm>
            <a:off x="1191409" y="2861535"/>
            <a:ext cx="575534" cy="580912"/>
          </a:xfrm>
          <a:custGeom>
            <a:avLst/>
            <a:gdLst/>
            <a:ahLst/>
            <a:cxnLst/>
            <a:rect l="l" t="t" r="r" b="b"/>
            <a:pathLst>
              <a:path w="978408" h="987551">
                <a:moveTo>
                  <a:pt x="0" y="493775"/>
                </a:moveTo>
                <a:lnTo>
                  <a:pt x="1622" y="534268"/>
                </a:lnTo>
                <a:lnTo>
                  <a:pt x="6404" y="573860"/>
                </a:lnTo>
                <a:lnTo>
                  <a:pt x="14220" y="612424"/>
                </a:lnTo>
                <a:lnTo>
                  <a:pt x="24944" y="649833"/>
                </a:lnTo>
                <a:lnTo>
                  <a:pt x="38451" y="685960"/>
                </a:lnTo>
                <a:lnTo>
                  <a:pt x="54613" y="720678"/>
                </a:lnTo>
                <a:lnTo>
                  <a:pt x="73306" y="753860"/>
                </a:lnTo>
                <a:lnTo>
                  <a:pt x="94402" y="785378"/>
                </a:lnTo>
                <a:lnTo>
                  <a:pt x="117777" y="815105"/>
                </a:lnTo>
                <a:lnTo>
                  <a:pt x="143303" y="842914"/>
                </a:lnTo>
                <a:lnTo>
                  <a:pt x="170856" y="868679"/>
                </a:lnTo>
                <a:lnTo>
                  <a:pt x="200308" y="892271"/>
                </a:lnTo>
                <a:lnTo>
                  <a:pt x="231534" y="913564"/>
                </a:lnTo>
                <a:lnTo>
                  <a:pt x="264409" y="932430"/>
                </a:lnTo>
                <a:lnTo>
                  <a:pt x="298805" y="948743"/>
                </a:lnTo>
                <a:lnTo>
                  <a:pt x="334597" y="962375"/>
                </a:lnTo>
                <a:lnTo>
                  <a:pt x="371659" y="973199"/>
                </a:lnTo>
                <a:lnTo>
                  <a:pt x="409864" y="981088"/>
                </a:lnTo>
                <a:lnTo>
                  <a:pt x="449088" y="985914"/>
                </a:lnTo>
                <a:lnTo>
                  <a:pt x="489204" y="987551"/>
                </a:lnTo>
                <a:lnTo>
                  <a:pt x="529319" y="985914"/>
                </a:lnTo>
                <a:lnTo>
                  <a:pt x="568543" y="981088"/>
                </a:lnTo>
                <a:lnTo>
                  <a:pt x="606748" y="973199"/>
                </a:lnTo>
                <a:lnTo>
                  <a:pt x="643810" y="962375"/>
                </a:lnTo>
                <a:lnTo>
                  <a:pt x="679602" y="948743"/>
                </a:lnTo>
                <a:lnTo>
                  <a:pt x="713998" y="932430"/>
                </a:lnTo>
                <a:lnTo>
                  <a:pt x="746873" y="913564"/>
                </a:lnTo>
                <a:lnTo>
                  <a:pt x="778099" y="892271"/>
                </a:lnTo>
                <a:lnTo>
                  <a:pt x="807551" y="868679"/>
                </a:lnTo>
                <a:lnTo>
                  <a:pt x="835104" y="842914"/>
                </a:lnTo>
                <a:lnTo>
                  <a:pt x="860630" y="815105"/>
                </a:lnTo>
                <a:lnTo>
                  <a:pt x="884005" y="785378"/>
                </a:lnTo>
                <a:lnTo>
                  <a:pt x="905101" y="753860"/>
                </a:lnTo>
                <a:lnTo>
                  <a:pt x="923794" y="720678"/>
                </a:lnTo>
                <a:lnTo>
                  <a:pt x="939956" y="685960"/>
                </a:lnTo>
                <a:lnTo>
                  <a:pt x="953463" y="649833"/>
                </a:lnTo>
                <a:lnTo>
                  <a:pt x="964187" y="612424"/>
                </a:lnTo>
                <a:lnTo>
                  <a:pt x="972003" y="573860"/>
                </a:lnTo>
                <a:lnTo>
                  <a:pt x="976785" y="534268"/>
                </a:lnTo>
                <a:lnTo>
                  <a:pt x="978408" y="493775"/>
                </a:lnTo>
                <a:lnTo>
                  <a:pt x="976785" y="453283"/>
                </a:lnTo>
                <a:lnTo>
                  <a:pt x="972003" y="413691"/>
                </a:lnTo>
                <a:lnTo>
                  <a:pt x="964187" y="375127"/>
                </a:lnTo>
                <a:lnTo>
                  <a:pt x="953463" y="337718"/>
                </a:lnTo>
                <a:lnTo>
                  <a:pt x="939956" y="301591"/>
                </a:lnTo>
                <a:lnTo>
                  <a:pt x="923794" y="266873"/>
                </a:lnTo>
                <a:lnTo>
                  <a:pt x="905101" y="233691"/>
                </a:lnTo>
                <a:lnTo>
                  <a:pt x="884005" y="202173"/>
                </a:lnTo>
                <a:lnTo>
                  <a:pt x="860630" y="172446"/>
                </a:lnTo>
                <a:lnTo>
                  <a:pt x="835104" y="144637"/>
                </a:lnTo>
                <a:lnTo>
                  <a:pt x="807551" y="118872"/>
                </a:lnTo>
                <a:lnTo>
                  <a:pt x="778099" y="95280"/>
                </a:lnTo>
                <a:lnTo>
                  <a:pt x="746873" y="73987"/>
                </a:lnTo>
                <a:lnTo>
                  <a:pt x="713998" y="55121"/>
                </a:lnTo>
                <a:lnTo>
                  <a:pt x="679602" y="38808"/>
                </a:lnTo>
                <a:lnTo>
                  <a:pt x="643810" y="25176"/>
                </a:lnTo>
                <a:lnTo>
                  <a:pt x="606748" y="14352"/>
                </a:lnTo>
                <a:lnTo>
                  <a:pt x="568543" y="6463"/>
                </a:lnTo>
                <a:lnTo>
                  <a:pt x="529319" y="1637"/>
                </a:lnTo>
                <a:lnTo>
                  <a:pt x="489204" y="0"/>
                </a:lnTo>
                <a:lnTo>
                  <a:pt x="449088" y="1637"/>
                </a:lnTo>
                <a:lnTo>
                  <a:pt x="409864" y="6463"/>
                </a:lnTo>
                <a:lnTo>
                  <a:pt x="371659" y="14352"/>
                </a:lnTo>
                <a:lnTo>
                  <a:pt x="334597" y="25176"/>
                </a:lnTo>
                <a:lnTo>
                  <a:pt x="298805" y="38808"/>
                </a:lnTo>
                <a:lnTo>
                  <a:pt x="264409" y="55121"/>
                </a:lnTo>
                <a:lnTo>
                  <a:pt x="231534" y="73987"/>
                </a:lnTo>
                <a:lnTo>
                  <a:pt x="200308" y="95280"/>
                </a:lnTo>
                <a:lnTo>
                  <a:pt x="170856" y="118872"/>
                </a:lnTo>
                <a:lnTo>
                  <a:pt x="143303" y="144637"/>
                </a:lnTo>
                <a:lnTo>
                  <a:pt x="117777" y="172446"/>
                </a:lnTo>
                <a:lnTo>
                  <a:pt x="94402" y="202173"/>
                </a:lnTo>
                <a:lnTo>
                  <a:pt x="73306" y="233691"/>
                </a:lnTo>
                <a:lnTo>
                  <a:pt x="54613" y="266873"/>
                </a:lnTo>
                <a:lnTo>
                  <a:pt x="38451" y="301591"/>
                </a:lnTo>
                <a:lnTo>
                  <a:pt x="24944" y="337718"/>
                </a:lnTo>
                <a:lnTo>
                  <a:pt x="14220" y="375127"/>
                </a:lnTo>
                <a:lnTo>
                  <a:pt x="6404" y="413691"/>
                </a:lnTo>
                <a:lnTo>
                  <a:pt x="1622" y="453283"/>
                </a:lnTo>
                <a:lnTo>
                  <a:pt x="0" y="4937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662" dirty="0"/>
          </a:p>
        </p:txBody>
      </p:sp>
      <p:sp>
        <p:nvSpPr>
          <p:cNvPr id="40" name="object 40"/>
          <p:cNvSpPr/>
          <p:nvPr/>
        </p:nvSpPr>
        <p:spPr>
          <a:xfrm>
            <a:off x="1191409" y="2861535"/>
            <a:ext cx="575534" cy="580912"/>
          </a:xfrm>
          <a:custGeom>
            <a:avLst/>
            <a:gdLst/>
            <a:ahLst/>
            <a:cxnLst/>
            <a:rect l="l" t="t" r="r" b="b"/>
            <a:pathLst>
              <a:path w="978408" h="987551">
                <a:moveTo>
                  <a:pt x="0" y="493775"/>
                </a:moveTo>
                <a:lnTo>
                  <a:pt x="1622" y="453283"/>
                </a:lnTo>
                <a:lnTo>
                  <a:pt x="6404" y="413691"/>
                </a:lnTo>
                <a:lnTo>
                  <a:pt x="14220" y="375127"/>
                </a:lnTo>
                <a:lnTo>
                  <a:pt x="24944" y="337718"/>
                </a:lnTo>
                <a:lnTo>
                  <a:pt x="38451" y="301591"/>
                </a:lnTo>
                <a:lnTo>
                  <a:pt x="54613" y="266873"/>
                </a:lnTo>
                <a:lnTo>
                  <a:pt x="73306" y="233691"/>
                </a:lnTo>
                <a:lnTo>
                  <a:pt x="94402" y="202173"/>
                </a:lnTo>
                <a:lnTo>
                  <a:pt x="117777" y="172446"/>
                </a:lnTo>
                <a:lnTo>
                  <a:pt x="143303" y="144637"/>
                </a:lnTo>
                <a:lnTo>
                  <a:pt x="170856" y="118872"/>
                </a:lnTo>
                <a:lnTo>
                  <a:pt x="200308" y="95280"/>
                </a:lnTo>
                <a:lnTo>
                  <a:pt x="231534" y="73987"/>
                </a:lnTo>
                <a:lnTo>
                  <a:pt x="264409" y="55121"/>
                </a:lnTo>
                <a:lnTo>
                  <a:pt x="298805" y="38808"/>
                </a:lnTo>
                <a:lnTo>
                  <a:pt x="334597" y="25176"/>
                </a:lnTo>
                <a:lnTo>
                  <a:pt x="371659" y="14352"/>
                </a:lnTo>
                <a:lnTo>
                  <a:pt x="409864" y="6463"/>
                </a:lnTo>
                <a:lnTo>
                  <a:pt x="449088" y="1637"/>
                </a:lnTo>
                <a:lnTo>
                  <a:pt x="489204" y="0"/>
                </a:lnTo>
                <a:lnTo>
                  <a:pt x="529319" y="1637"/>
                </a:lnTo>
                <a:lnTo>
                  <a:pt x="568543" y="6463"/>
                </a:lnTo>
                <a:lnTo>
                  <a:pt x="606748" y="14352"/>
                </a:lnTo>
                <a:lnTo>
                  <a:pt x="643810" y="25176"/>
                </a:lnTo>
                <a:lnTo>
                  <a:pt x="679602" y="38808"/>
                </a:lnTo>
                <a:lnTo>
                  <a:pt x="713998" y="55121"/>
                </a:lnTo>
                <a:lnTo>
                  <a:pt x="746873" y="73987"/>
                </a:lnTo>
                <a:lnTo>
                  <a:pt x="778099" y="95280"/>
                </a:lnTo>
                <a:lnTo>
                  <a:pt x="807551" y="118872"/>
                </a:lnTo>
                <a:lnTo>
                  <a:pt x="835104" y="144637"/>
                </a:lnTo>
                <a:lnTo>
                  <a:pt x="860630" y="172446"/>
                </a:lnTo>
                <a:lnTo>
                  <a:pt x="884005" y="202173"/>
                </a:lnTo>
                <a:lnTo>
                  <a:pt x="905101" y="233691"/>
                </a:lnTo>
                <a:lnTo>
                  <a:pt x="923794" y="266873"/>
                </a:lnTo>
                <a:lnTo>
                  <a:pt x="939956" y="301591"/>
                </a:lnTo>
                <a:lnTo>
                  <a:pt x="953463" y="337718"/>
                </a:lnTo>
                <a:lnTo>
                  <a:pt x="964187" y="375127"/>
                </a:lnTo>
                <a:lnTo>
                  <a:pt x="972003" y="413691"/>
                </a:lnTo>
                <a:lnTo>
                  <a:pt x="976785" y="453283"/>
                </a:lnTo>
                <a:lnTo>
                  <a:pt x="978408" y="493775"/>
                </a:lnTo>
                <a:lnTo>
                  <a:pt x="976785" y="534268"/>
                </a:lnTo>
                <a:lnTo>
                  <a:pt x="972003" y="573860"/>
                </a:lnTo>
                <a:lnTo>
                  <a:pt x="964187" y="612424"/>
                </a:lnTo>
                <a:lnTo>
                  <a:pt x="953463" y="649833"/>
                </a:lnTo>
                <a:lnTo>
                  <a:pt x="939956" y="685960"/>
                </a:lnTo>
                <a:lnTo>
                  <a:pt x="923794" y="720678"/>
                </a:lnTo>
                <a:lnTo>
                  <a:pt x="905101" y="753860"/>
                </a:lnTo>
                <a:lnTo>
                  <a:pt x="884005" y="785378"/>
                </a:lnTo>
                <a:lnTo>
                  <a:pt x="860630" y="815105"/>
                </a:lnTo>
                <a:lnTo>
                  <a:pt x="835104" y="842914"/>
                </a:lnTo>
                <a:lnTo>
                  <a:pt x="807551" y="868679"/>
                </a:lnTo>
                <a:lnTo>
                  <a:pt x="778099" y="892271"/>
                </a:lnTo>
                <a:lnTo>
                  <a:pt x="746873" y="913564"/>
                </a:lnTo>
                <a:lnTo>
                  <a:pt x="713998" y="932430"/>
                </a:lnTo>
                <a:lnTo>
                  <a:pt x="679602" y="948743"/>
                </a:lnTo>
                <a:lnTo>
                  <a:pt x="643810" y="962375"/>
                </a:lnTo>
                <a:lnTo>
                  <a:pt x="606748" y="973199"/>
                </a:lnTo>
                <a:lnTo>
                  <a:pt x="568543" y="981088"/>
                </a:lnTo>
                <a:lnTo>
                  <a:pt x="529319" y="985914"/>
                </a:lnTo>
                <a:lnTo>
                  <a:pt x="489204" y="987551"/>
                </a:lnTo>
                <a:lnTo>
                  <a:pt x="449088" y="985914"/>
                </a:lnTo>
                <a:lnTo>
                  <a:pt x="409864" y="981088"/>
                </a:lnTo>
                <a:lnTo>
                  <a:pt x="371659" y="973199"/>
                </a:lnTo>
                <a:lnTo>
                  <a:pt x="334597" y="962375"/>
                </a:lnTo>
                <a:lnTo>
                  <a:pt x="298805" y="948743"/>
                </a:lnTo>
                <a:lnTo>
                  <a:pt x="264409" y="932430"/>
                </a:lnTo>
                <a:lnTo>
                  <a:pt x="231534" y="913564"/>
                </a:lnTo>
                <a:lnTo>
                  <a:pt x="200308" y="892271"/>
                </a:lnTo>
                <a:lnTo>
                  <a:pt x="170856" y="868679"/>
                </a:lnTo>
                <a:lnTo>
                  <a:pt x="143303" y="842914"/>
                </a:lnTo>
                <a:lnTo>
                  <a:pt x="117777" y="815105"/>
                </a:lnTo>
                <a:lnTo>
                  <a:pt x="94402" y="785378"/>
                </a:lnTo>
                <a:lnTo>
                  <a:pt x="73306" y="753860"/>
                </a:lnTo>
                <a:lnTo>
                  <a:pt x="54613" y="720678"/>
                </a:lnTo>
                <a:lnTo>
                  <a:pt x="38451" y="685960"/>
                </a:lnTo>
                <a:lnTo>
                  <a:pt x="24944" y="649833"/>
                </a:lnTo>
                <a:lnTo>
                  <a:pt x="14220" y="612424"/>
                </a:lnTo>
                <a:lnTo>
                  <a:pt x="6404" y="573860"/>
                </a:lnTo>
                <a:lnTo>
                  <a:pt x="1622" y="534268"/>
                </a:lnTo>
                <a:lnTo>
                  <a:pt x="0" y="493775"/>
                </a:lnTo>
                <a:close/>
              </a:path>
            </a:pathLst>
          </a:custGeom>
          <a:ln w="9525">
            <a:solidFill>
              <a:srgbClr val="BB94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662" dirty="0"/>
          </a:p>
        </p:txBody>
      </p:sp>
      <p:sp>
        <p:nvSpPr>
          <p:cNvPr id="41" name="object 41"/>
          <p:cNvSpPr/>
          <p:nvPr/>
        </p:nvSpPr>
        <p:spPr>
          <a:xfrm>
            <a:off x="1425388" y="3574228"/>
            <a:ext cx="6242125" cy="55670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 sz="662" dirty="0"/>
          </a:p>
        </p:txBody>
      </p:sp>
      <p:sp>
        <p:nvSpPr>
          <p:cNvPr id="42" name="object 42"/>
          <p:cNvSpPr/>
          <p:nvPr/>
        </p:nvSpPr>
        <p:spPr>
          <a:xfrm>
            <a:off x="1156447" y="3531198"/>
            <a:ext cx="642769" cy="6535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662" dirty="0"/>
          </a:p>
        </p:txBody>
      </p:sp>
      <p:sp>
        <p:nvSpPr>
          <p:cNvPr id="43" name="object 43"/>
          <p:cNvSpPr/>
          <p:nvPr/>
        </p:nvSpPr>
        <p:spPr>
          <a:xfrm>
            <a:off x="1191409" y="3555403"/>
            <a:ext cx="575534" cy="580912"/>
          </a:xfrm>
          <a:custGeom>
            <a:avLst/>
            <a:gdLst/>
            <a:ahLst/>
            <a:cxnLst/>
            <a:rect l="l" t="t" r="r" b="b"/>
            <a:pathLst>
              <a:path w="978408" h="987551">
                <a:moveTo>
                  <a:pt x="0" y="493775"/>
                </a:moveTo>
                <a:lnTo>
                  <a:pt x="1622" y="534268"/>
                </a:lnTo>
                <a:lnTo>
                  <a:pt x="6404" y="573860"/>
                </a:lnTo>
                <a:lnTo>
                  <a:pt x="14220" y="612424"/>
                </a:lnTo>
                <a:lnTo>
                  <a:pt x="24944" y="649833"/>
                </a:lnTo>
                <a:lnTo>
                  <a:pt x="38451" y="685960"/>
                </a:lnTo>
                <a:lnTo>
                  <a:pt x="54613" y="720678"/>
                </a:lnTo>
                <a:lnTo>
                  <a:pt x="73306" y="753860"/>
                </a:lnTo>
                <a:lnTo>
                  <a:pt x="94402" y="785378"/>
                </a:lnTo>
                <a:lnTo>
                  <a:pt x="117777" y="815105"/>
                </a:lnTo>
                <a:lnTo>
                  <a:pt x="143303" y="842914"/>
                </a:lnTo>
                <a:lnTo>
                  <a:pt x="170856" y="868679"/>
                </a:lnTo>
                <a:lnTo>
                  <a:pt x="200308" y="892271"/>
                </a:lnTo>
                <a:lnTo>
                  <a:pt x="231534" y="913564"/>
                </a:lnTo>
                <a:lnTo>
                  <a:pt x="264409" y="932430"/>
                </a:lnTo>
                <a:lnTo>
                  <a:pt x="298805" y="948743"/>
                </a:lnTo>
                <a:lnTo>
                  <a:pt x="334597" y="962375"/>
                </a:lnTo>
                <a:lnTo>
                  <a:pt x="371659" y="973199"/>
                </a:lnTo>
                <a:lnTo>
                  <a:pt x="409864" y="981088"/>
                </a:lnTo>
                <a:lnTo>
                  <a:pt x="449088" y="985914"/>
                </a:lnTo>
                <a:lnTo>
                  <a:pt x="489204" y="987551"/>
                </a:lnTo>
                <a:lnTo>
                  <a:pt x="529319" y="985914"/>
                </a:lnTo>
                <a:lnTo>
                  <a:pt x="568543" y="981088"/>
                </a:lnTo>
                <a:lnTo>
                  <a:pt x="606748" y="973199"/>
                </a:lnTo>
                <a:lnTo>
                  <a:pt x="643810" y="962375"/>
                </a:lnTo>
                <a:lnTo>
                  <a:pt x="679602" y="948743"/>
                </a:lnTo>
                <a:lnTo>
                  <a:pt x="713998" y="932430"/>
                </a:lnTo>
                <a:lnTo>
                  <a:pt x="746873" y="913564"/>
                </a:lnTo>
                <a:lnTo>
                  <a:pt x="778099" y="892271"/>
                </a:lnTo>
                <a:lnTo>
                  <a:pt x="807551" y="868679"/>
                </a:lnTo>
                <a:lnTo>
                  <a:pt x="835104" y="842914"/>
                </a:lnTo>
                <a:lnTo>
                  <a:pt x="860630" y="815105"/>
                </a:lnTo>
                <a:lnTo>
                  <a:pt x="884005" y="785378"/>
                </a:lnTo>
                <a:lnTo>
                  <a:pt x="905101" y="753860"/>
                </a:lnTo>
                <a:lnTo>
                  <a:pt x="923794" y="720678"/>
                </a:lnTo>
                <a:lnTo>
                  <a:pt x="939956" y="685960"/>
                </a:lnTo>
                <a:lnTo>
                  <a:pt x="953463" y="649833"/>
                </a:lnTo>
                <a:lnTo>
                  <a:pt x="964187" y="612424"/>
                </a:lnTo>
                <a:lnTo>
                  <a:pt x="972003" y="573860"/>
                </a:lnTo>
                <a:lnTo>
                  <a:pt x="976785" y="534268"/>
                </a:lnTo>
                <a:lnTo>
                  <a:pt x="978408" y="493775"/>
                </a:lnTo>
                <a:lnTo>
                  <a:pt x="976785" y="453283"/>
                </a:lnTo>
                <a:lnTo>
                  <a:pt x="972003" y="413691"/>
                </a:lnTo>
                <a:lnTo>
                  <a:pt x="964187" y="375127"/>
                </a:lnTo>
                <a:lnTo>
                  <a:pt x="953463" y="337718"/>
                </a:lnTo>
                <a:lnTo>
                  <a:pt x="939956" y="301591"/>
                </a:lnTo>
                <a:lnTo>
                  <a:pt x="923794" y="266873"/>
                </a:lnTo>
                <a:lnTo>
                  <a:pt x="905101" y="233691"/>
                </a:lnTo>
                <a:lnTo>
                  <a:pt x="884005" y="202173"/>
                </a:lnTo>
                <a:lnTo>
                  <a:pt x="860630" y="172446"/>
                </a:lnTo>
                <a:lnTo>
                  <a:pt x="835104" y="144637"/>
                </a:lnTo>
                <a:lnTo>
                  <a:pt x="807551" y="118872"/>
                </a:lnTo>
                <a:lnTo>
                  <a:pt x="778099" y="95280"/>
                </a:lnTo>
                <a:lnTo>
                  <a:pt x="746873" y="73987"/>
                </a:lnTo>
                <a:lnTo>
                  <a:pt x="713998" y="55121"/>
                </a:lnTo>
                <a:lnTo>
                  <a:pt x="679602" y="38808"/>
                </a:lnTo>
                <a:lnTo>
                  <a:pt x="643810" y="25176"/>
                </a:lnTo>
                <a:lnTo>
                  <a:pt x="606748" y="14352"/>
                </a:lnTo>
                <a:lnTo>
                  <a:pt x="568543" y="6463"/>
                </a:lnTo>
                <a:lnTo>
                  <a:pt x="529319" y="1637"/>
                </a:lnTo>
                <a:lnTo>
                  <a:pt x="489204" y="0"/>
                </a:lnTo>
                <a:lnTo>
                  <a:pt x="449088" y="1637"/>
                </a:lnTo>
                <a:lnTo>
                  <a:pt x="409864" y="6463"/>
                </a:lnTo>
                <a:lnTo>
                  <a:pt x="371659" y="14352"/>
                </a:lnTo>
                <a:lnTo>
                  <a:pt x="334597" y="25176"/>
                </a:lnTo>
                <a:lnTo>
                  <a:pt x="298805" y="38808"/>
                </a:lnTo>
                <a:lnTo>
                  <a:pt x="264409" y="55121"/>
                </a:lnTo>
                <a:lnTo>
                  <a:pt x="231534" y="73987"/>
                </a:lnTo>
                <a:lnTo>
                  <a:pt x="200308" y="95280"/>
                </a:lnTo>
                <a:lnTo>
                  <a:pt x="170856" y="118872"/>
                </a:lnTo>
                <a:lnTo>
                  <a:pt x="143303" y="144637"/>
                </a:lnTo>
                <a:lnTo>
                  <a:pt x="117777" y="172446"/>
                </a:lnTo>
                <a:lnTo>
                  <a:pt x="94402" y="202173"/>
                </a:lnTo>
                <a:lnTo>
                  <a:pt x="73306" y="233691"/>
                </a:lnTo>
                <a:lnTo>
                  <a:pt x="54613" y="266873"/>
                </a:lnTo>
                <a:lnTo>
                  <a:pt x="38451" y="301591"/>
                </a:lnTo>
                <a:lnTo>
                  <a:pt x="24944" y="337718"/>
                </a:lnTo>
                <a:lnTo>
                  <a:pt x="14220" y="375127"/>
                </a:lnTo>
                <a:lnTo>
                  <a:pt x="6404" y="413691"/>
                </a:lnTo>
                <a:lnTo>
                  <a:pt x="1622" y="453283"/>
                </a:lnTo>
                <a:lnTo>
                  <a:pt x="0" y="4937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662" dirty="0"/>
          </a:p>
        </p:txBody>
      </p:sp>
      <p:sp>
        <p:nvSpPr>
          <p:cNvPr id="44" name="object 44"/>
          <p:cNvSpPr/>
          <p:nvPr/>
        </p:nvSpPr>
        <p:spPr>
          <a:xfrm>
            <a:off x="1191409" y="3555403"/>
            <a:ext cx="575534" cy="580912"/>
          </a:xfrm>
          <a:custGeom>
            <a:avLst/>
            <a:gdLst/>
            <a:ahLst/>
            <a:cxnLst/>
            <a:rect l="l" t="t" r="r" b="b"/>
            <a:pathLst>
              <a:path w="978408" h="987551">
                <a:moveTo>
                  <a:pt x="0" y="493775"/>
                </a:moveTo>
                <a:lnTo>
                  <a:pt x="1622" y="453283"/>
                </a:lnTo>
                <a:lnTo>
                  <a:pt x="6404" y="413691"/>
                </a:lnTo>
                <a:lnTo>
                  <a:pt x="14220" y="375127"/>
                </a:lnTo>
                <a:lnTo>
                  <a:pt x="24944" y="337718"/>
                </a:lnTo>
                <a:lnTo>
                  <a:pt x="38451" y="301591"/>
                </a:lnTo>
                <a:lnTo>
                  <a:pt x="54613" y="266873"/>
                </a:lnTo>
                <a:lnTo>
                  <a:pt x="73306" y="233691"/>
                </a:lnTo>
                <a:lnTo>
                  <a:pt x="94402" y="202173"/>
                </a:lnTo>
                <a:lnTo>
                  <a:pt x="117777" y="172446"/>
                </a:lnTo>
                <a:lnTo>
                  <a:pt x="143303" y="144637"/>
                </a:lnTo>
                <a:lnTo>
                  <a:pt x="170856" y="118872"/>
                </a:lnTo>
                <a:lnTo>
                  <a:pt x="200308" y="95280"/>
                </a:lnTo>
                <a:lnTo>
                  <a:pt x="231534" y="73987"/>
                </a:lnTo>
                <a:lnTo>
                  <a:pt x="264409" y="55121"/>
                </a:lnTo>
                <a:lnTo>
                  <a:pt x="298805" y="38808"/>
                </a:lnTo>
                <a:lnTo>
                  <a:pt x="334597" y="25176"/>
                </a:lnTo>
                <a:lnTo>
                  <a:pt x="371659" y="14352"/>
                </a:lnTo>
                <a:lnTo>
                  <a:pt x="409864" y="6463"/>
                </a:lnTo>
                <a:lnTo>
                  <a:pt x="449088" y="1637"/>
                </a:lnTo>
                <a:lnTo>
                  <a:pt x="489204" y="0"/>
                </a:lnTo>
                <a:lnTo>
                  <a:pt x="529319" y="1637"/>
                </a:lnTo>
                <a:lnTo>
                  <a:pt x="568543" y="6463"/>
                </a:lnTo>
                <a:lnTo>
                  <a:pt x="606748" y="14352"/>
                </a:lnTo>
                <a:lnTo>
                  <a:pt x="643810" y="25176"/>
                </a:lnTo>
                <a:lnTo>
                  <a:pt x="679602" y="38808"/>
                </a:lnTo>
                <a:lnTo>
                  <a:pt x="713998" y="55121"/>
                </a:lnTo>
                <a:lnTo>
                  <a:pt x="746873" y="73987"/>
                </a:lnTo>
                <a:lnTo>
                  <a:pt x="778099" y="95280"/>
                </a:lnTo>
                <a:lnTo>
                  <a:pt x="807551" y="118872"/>
                </a:lnTo>
                <a:lnTo>
                  <a:pt x="835104" y="144637"/>
                </a:lnTo>
                <a:lnTo>
                  <a:pt x="860630" y="172446"/>
                </a:lnTo>
                <a:lnTo>
                  <a:pt x="884005" y="202173"/>
                </a:lnTo>
                <a:lnTo>
                  <a:pt x="905101" y="233691"/>
                </a:lnTo>
                <a:lnTo>
                  <a:pt x="923794" y="266873"/>
                </a:lnTo>
                <a:lnTo>
                  <a:pt x="939956" y="301591"/>
                </a:lnTo>
                <a:lnTo>
                  <a:pt x="953463" y="337718"/>
                </a:lnTo>
                <a:lnTo>
                  <a:pt x="964187" y="375127"/>
                </a:lnTo>
                <a:lnTo>
                  <a:pt x="972003" y="413691"/>
                </a:lnTo>
                <a:lnTo>
                  <a:pt x="976785" y="453283"/>
                </a:lnTo>
                <a:lnTo>
                  <a:pt x="978408" y="493775"/>
                </a:lnTo>
                <a:lnTo>
                  <a:pt x="976785" y="534268"/>
                </a:lnTo>
                <a:lnTo>
                  <a:pt x="972003" y="573860"/>
                </a:lnTo>
                <a:lnTo>
                  <a:pt x="964187" y="612424"/>
                </a:lnTo>
                <a:lnTo>
                  <a:pt x="953463" y="649833"/>
                </a:lnTo>
                <a:lnTo>
                  <a:pt x="939956" y="685960"/>
                </a:lnTo>
                <a:lnTo>
                  <a:pt x="923794" y="720678"/>
                </a:lnTo>
                <a:lnTo>
                  <a:pt x="905101" y="753860"/>
                </a:lnTo>
                <a:lnTo>
                  <a:pt x="884005" y="785378"/>
                </a:lnTo>
                <a:lnTo>
                  <a:pt x="860630" y="815105"/>
                </a:lnTo>
                <a:lnTo>
                  <a:pt x="835104" y="842914"/>
                </a:lnTo>
                <a:lnTo>
                  <a:pt x="807551" y="868679"/>
                </a:lnTo>
                <a:lnTo>
                  <a:pt x="778099" y="892271"/>
                </a:lnTo>
                <a:lnTo>
                  <a:pt x="746873" y="913564"/>
                </a:lnTo>
                <a:lnTo>
                  <a:pt x="713998" y="932430"/>
                </a:lnTo>
                <a:lnTo>
                  <a:pt x="679602" y="948743"/>
                </a:lnTo>
                <a:lnTo>
                  <a:pt x="643810" y="962375"/>
                </a:lnTo>
                <a:lnTo>
                  <a:pt x="606748" y="973199"/>
                </a:lnTo>
                <a:lnTo>
                  <a:pt x="568543" y="981088"/>
                </a:lnTo>
                <a:lnTo>
                  <a:pt x="529319" y="985914"/>
                </a:lnTo>
                <a:lnTo>
                  <a:pt x="489204" y="987551"/>
                </a:lnTo>
                <a:lnTo>
                  <a:pt x="449088" y="985914"/>
                </a:lnTo>
                <a:lnTo>
                  <a:pt x="409864" y="981088"/>
                </a:lnTo>
                <a:lnTo>
                  <a:pt x="371659" y="973199"/>
                </a:lnTo>
                <a:lnTo>
                  <a:pt x="334597" y="962375"/>
                </a:lnTo>
                <a:lnTo>
                  <a:pt x="298805" y="948743"/>
                </a:lnTo>
                <a:lnTo>
                  <a:pt x="264409" y="932430"/>
                </a:lnTo>
                <a:lnTo>
                  <a:pt x="231534" y="913564"/>
                </a:lnTo>
                <a:lnTo>
                  <a:pt x="200308" y="892271"/>
                </a:lnTo>
                <a:lnTo>
                  <a:pt x="170856" y="868679"/>
                </a:lnTo>
                <a:lnTo>
                  <a:pt x="143303" y="842914"/>
                </a:lnTo>
                <a:lnTo>
                  <a:pt x="117777" y="815105"/>
                </a:lnTo>
                <a:lnTo>
                  <a:pt x="94402" y="785378"/>
                </a:lnTo>
                <a:lnTo>
                  <a:pt x="73306" y="753860"/>
                </a:lnTo>
                <a:lnTo>
                  <a:pt x="54613" y="720678"/>
                </a:lnTo>
                <a:lnTo>
                  <a:pt x="38451" y="685960"/>
                </a:lnTo>
                <a:lnTo>
                  <a:pt x="24944" y="649833"/>
                </a:lnTo>
                <a:lnTo>
                  <a:pt x="14220" y="612424"/>
                </a:lnTo>
                <a:lnTo>
                  <a:pt x="6404" y="573860"/>
                </a:lnTo>
                <a:lnTo>
                  <a:pt x="1622" y="534268"/>
                </a:lnTo>
                <a:lnTo>
                  <a:pt x="0" y="493775"/>
                </a:lnTo>
                <a:close/>
              </a:path>
            </a:pathLst>
          </a:custGeom>
          <a:ln w="9525">
            <a:solidFill>
              <a:srgbClr val="BB94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662" dirty="0"/>
          </a:p>
        </p:txBody>
      </p:sp>
      <p:sp>
        <p:nvSpPr>
          <p:cNvPr id="45" name="object 45"/>
          <p:cNvSpPr/>
          <p:nvPr/>
        </p:nvSpPr>
        <p:spPr>
          <a:xfrm>
            <a:off x="1161826" y="4268097"/>
            <a:ext cx="6790765" cy="588981"/>
          </a:xfrm>
          <a:prstGeom prst="rect">
            <a:avLst/>
          </a:prstGeom>
          <a:solidFill>
            <a:srgbClr val="3CCEF0"/>
          </a:solidFill>
        </p:spPr>
        <p:txBody>
          <a:bodyPr wrap="square" lIns="0" tIns="0" rIns="0" bIns="0" rtlCol="0">
            <a:noAutofit/>
          </a:bodyPr>
          <a:lstStyle/>
          <a:p>
            <a:endParaRPr sz="662" dirty="0"/>
          </a:p>
        </p:txBody>
      </p:sp>
      <p:sp>
        <p:nvSpPr>
          <p:cNvPr id="46" name="object 46"/>
          <p:cNvSpPr/>
          <p:nvPr/>
        </p:nvSpPr>
        <p:spPr>
          <a:xfrm>
            <a:off x="887506" y="4225066"/>
            <a:ext cx="648148" cy="6481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662" dirty="0"/>
          </a:p>
        </p:txBody>
      </p:sp>
      <p:sp>
        <p:nvSpPr>
          <p:cNvPr id="47" name="object 47"/>
          <p:cNvSpPr/>
          <p:nvPr/>
        </p:nvSpPr>
        <p:spPr>
          <a:xfrm>
            <a:off x="922468" y="4249271"/>
            <a:ext cx="580913" cy="575534"/>
          </a:xfrm>
          <a:custGeom>
            <a:avLst/>
            <a:gdLst/>
            <a:ahLst/>
            <a:cxnLst/>
            <a:rect l="l" t="t" r="r" b="b"/>
            <a:pathLst>
              <a:path w="987552" h="978408">
                <a:moveTo>
                  <a:pt x="0" y="489203"/>
                </a:moveTo>
                <a:lnTo>
                  <a:pt x="1637" y="529319"/>
                </a:lnTo>
                <a:lnTo>
                  <a:pt x="6463" y="568543"/>
                </a:lnTo>
                <a:lnTo>
                  <a:pt x="14352" y="606748"/>
                </a:lnTo>
                <a:lnTo>
                  <a:pt x="25176" y="643810"/>
                </a:lnTo>
                <a:lnTo>
                  <a:pt x="38808" y="679602"/>
                </a:lnTo>
                <a:lnTo>
                  <a:pt x="55121" y="713998"/>
                </a:lnTo>
                <a:lnTo>
                  <a:pt x="73987" y="746873"/>
                </a:lnTo>
                <a:lnTo>
                  <a:pt x="95280" y="778099"/>
                </a:lnTo>
                <a:lnTo>
                  <a:pt x="118872" y="807551"/>
                </a:lnTo>
                <a:lnTo>
                  <a:pt x="144637" y="835104"/>
                </a:lnTo>
                <a:lnTo>
                  <a:pt x="172446" y="860630"/>
                </a:lnTo>
                <a:lnTo>
                  <a:pt x="202173" y="884005"/>
                </a:lnTo>
                <a:lnTo>
                  <a:pt x="233691" y="905101"/>
                </a:lnTo>
                <a:lnTo>
                  <a:pt x="266873" y="923794"/>
                </a:lnTo>
                <a:lnTo>
                  <a:pt x="301591" y="939956"/>
                </a:lnTo>
                <a:lnTo>
                  <a:pt x="337718" y="953463"/>
                </a:lnTo>
                <a:lnTo>
                  <a:pt x="375127" y="964187"/>
                </a:lnTo>
                <a:lnTo>
                  <a:pt x="413691" y="972003"/>
                </a:lnTo>
                <a:lnTo>
                  <a:pt x="453283" y="976785"/>
                </a:lnTo>
                <a:lnTo>
                  <a:pt x="493776" y="978407"/>
                </a:lnTo>
                <a:lnTo>
                  <a:pt x="534268" y="976785"/>
                </a:lnTo>
                <a:lnTo>
                  <a:pt x="573860" y="972003"/>
                </a:lnTo>
                <a:lnTo>
                  <a:pt x="612424" y="964187"/>
                </a:lnTo>
                <a:lnTo>
                  <a:pt x="649833" y="953463"/>
                </a:lnTo>
                <a:lnTo>
                  <a:pt x="685960" y="939956"/>
                </a:lnTo>
                <a:lnTo>
                  <a:pt x="720678" y="923794"/>
                </a:lnTo>
                <a:lnTo>
                  <a:pt x="753860" y="905101"/>
                </a:lnTo>
                <a:lnTo>
                  <a:pt x="785378" y="884005"/>
                </a:lnTo>
                <a:lnTo>
                  <a:pt x="815105" y="860630"/>
                </a:lnTo>
                <a:lnTo>
                  <a:pt x="842914" y="835104"/>
                </a:lnTo>
                <a:lnTo>
                  <a:pt x="868679" y="807551"/>
                </a:lnTo>
                <a:lnTo>
                  <a:pt x="892271" y="778099"/>
                </a:lnTo>
                <a:lnTo>
                  <a:pt x="913564" y="746873"/>
                </a:lnTo>
                <a:lnTo>
                  <a:pt x="932430" y="713998"/>
                </a:lnTo>
                <a:lnTo>
                  <a:pt x="948743" y="679602"/>
                </a:lnTo>
                <a:lnTo>
                  <a:pt x="962375" y="643810"/>
                </a:lnTo>
                <a:lnTo>
                  <a:pt x="973199" y="606748"/>
                </a:lnTo>
                <a:lnTo>
                  <a:pt x="981088" y="568543"/>
                </a:lnTo>
                <a:lnTo>
                  <a:pt x="985914" y="529319"/>
                </a:lnTo>
                <a:lnTo>
                  <a:pt x="987552" y="489203"/>
                </a:lnTo>
                <a:lnTo>
                  <a:pt x="985914" y="449088"/>
                </a:lnTo>
                <a:lnTo>
                  <a:pt x="981088" y="409864"/>
                </a:lnTo>
                <a:lnTo>
                  <a:pt x="973199" y="371659"/>
                </a:lnTo>
                <a:lnTo>
                  <a:pt x="962375" y="334597"/>
                </a:lnTo>
                <a:lnTo>
                  <a:pt x="948743" y="298805"/>
                </a:lnTo>
                <a:lnTo>
                  <a:pt x="932430" y="264409"/>
                </a:lnTo>
                <a:lnTo>
                  <a:pt x="913564" y="231534"/>
                </a:lnTo>
                <a:lnTo>
                  <a:pt x="892271" y="200308"/>
                </a:lnTo>
                <a:lnTo>
                  <a:pt x="868679" y="170856"/>
                </a:lnTo>
                <a:lnTo>
                  <a:pt x="842914" y="143303"/>
                </a:lnTo>
                <a:lnTo>
                  <a:pt x="815105" y="117777"/>
                </a:lnTo>
                <a:lnTo>
                  <a:pt x="785378" y="94402"/>
                </a:lnTo>
                <a:lnTo>
                  <a:pt x="753860" y="73306"/>
                </a:lnTo>
                <a:lnTo>
                  <a:pt x="720678" y="54613"/>
                </a:lnTo>
                <a:lnTo>
                  <a:pt x="685960" y="38451"/>
                </a:lnTo>
                <a:lnTo>
                  <a:pt x="649833" y="24944"/>
                </a:lnTo>
                <a:lnTo>
                  <a:pt x="612424" y="14220"/>
                </a:lnTo>
                <a:lnTo>
                  <a:pt x="573860" y="6404"/>
                </a:lnTo>
                <a:lnTo>
                  <a:pt x="534268" y="1622"/>
                </a:lnTo>
                <a:lnTo>
                  <a:pt x="493776" y="0"/>
                </a:lnTo>
                <a:lnTo>
                  <a:pt x="453283" y="1622"/>
                </a:lnTo>
                <a:lnTo>
                  <a:pt x="413691" y="6404"/>
                </a:lnTo>
                <a:lnTo>
                  <a:pt x="375127" y="14220"/>
                </a:lnTo>
                <a:lnTo>
                  <a:pt x="337718" y="24944"/>
                </a:lnTo>
                <a:lnTo>
                  <a:pt x="301591" y="38451"/>
                </a:lnTo>
                <a:lnTo>
                  <a:pt x="266873" y="54613"/>
                </a:lnTo>
                <a:lnTo>
                  <a:pt x="233691" y="73306"/>
                </a:lnTo>
                <a:lnTo>
                  <a:pt x="202173" y="94402"/>
                </a:lnTo>
                <a:lnTo>
                  <a:pt x="172446" y="117777"/>
                </a:lnTo>
                <a:lnTo>
                  <a:pt x="144637" y="143303"/>
                </a:lnTo>
                <a:lnTo>
                  <a:pt x="118872" y="170856"/>
                </a:lnTo>
                <a:lnTo>
                  <a:pt x="95280" y="200308"/>
                </a:lnTo>
                <a:lnTo>
                  <a:pt x="73987" y="231534"/>
                </a:lnTo>
                <a:lnTo>
                  <a:pt x="55121" y="264409"/>
                </a:lnTo>
                <a:lnTo>
                  <a:pt x="38808" y="298805"/>
                </a:lnTo>
                <a:lnTo>
                  <a:pt x="25176" y="334597"/>
                </a:lnTo>
                <a:lnTo>
                  <a:pt x="14352" y="371659"/>
                </a:lnTo>
                <a:lnTo>
                  <a:pt x="6463" y="409864"/>
                </a:lnTo>
                <a:lnTo>
                  <a:pt x="1637" y="449088"/>
                </a:lnTo>
                <a:lnTo>
                  <a:pt x="0" y="4892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662" dirty="0"/>
          </a:p>
        </p:txBody>
      </p:sp>
      <p:sp>
        <p:nvSpPr>
          <p:cNvPr id="48" name="object 48"/>
          <p:cNvSpPr/>
          <p:nvPr/>
        </p:nvSpPr>
        <p:spPr>
          <a:xfrm>
            <a:off x="922468" y="4249271"/>
            <a:ext cx="580913" cy="575534"/>
          </a:xfrm>
          <a:custGeom>
            <a:avLst/>
            <a:gdLst/>
            <a:ahLst/>
            <a:cxnLst/>
            <a:rect l="l" t="t" r="r" b="b"/>
            <a:pathLst>
              <a:path w="987552" h="978408">
                <a:moveTo>
                  <a:pt x="0" y="489203"/>
                </a:moveTo>
                <a:lnTo>
                  <a:pt x="1637" y="449088"/>
                </a:lnTo>
                <a:lnTo>
                  <a:pt x="6463" y="409864"/>
                </a:lnTo>
                <a:lnTo>
                  <a:pt x="14352" y="371659"/>
                </a:lnTo>
                <a:lnTo>
                  <a:pt x="25176" y="334597"/>
                </a:lnTo>
                <a:lnTo>
                  <a:pt x="38808" y="298805"/>
                </a:lnTo>
                <a:lnTo>
                  <a:pt x="55121" y="264409"/>
                </a:lnTo>
                <a:lnTo>
                  <a:pt x="73987" y="231534"/>
                </a:lnTo>
                <a:lnTo>
                  <a:pt x="95280" y="200308"/>
                </a:lnTo>
                <a:lnTo>
                  <a:pt x="118872" y="170856"/>
                </a:lnTo>
                <a:lnTo>
                  <a:pt x="144637" y="143303"/>
                </a:lnTo>
                <a:lnTo>
                  <a:pt x="172446" y="117777"/>
                </a:lnTo>
                <a:lnTo>
                  <a:pt x="202173" y="94402"/>
                </a:lnTo>
                <a:lnTo>
                  <a:pt x="233691" y="73306"/>
                </a:lnTo>
                <a:lnTo>
                  <a:pt x="266873" y="54613"/>
                </a:lnTo>
                <a:lnTo>
                  <a:pt x="301591" y="38451"/>
                </a:lnTo>
                <a:lnTo>
                  <a:pt x="337718" y="24944"/>
                </a:lnTo>
                <a:lnTo>
                  <a:pt x="375127" y="14220"/>
                </a:lnTo>
                <a:lnTo>
                  <a:pt x="413691" y="6404"/>
                </a:lnTo>
                <a:lnTo>
                  <a:pt x="453283" y="1622"/>
                </a:lnTo>
                <a:lnTo>
                  <a:pt x="493776" y="0"/>
                </a:lnTo>
                <a:lnTo>
                  <a:pt x="534268" y="1622"/>
                </a:lnTo>
                <a:lnTo>
                  <a:pt x="573860" y="6404"/>
                </a:lnTo>
                <a:lnTo>
                  <a:pt x="612424" y="14220"/>
                </a:lnTo>
                <a:lnTo>
                  <a:pt x="649833" y="24944"/>
                </a:lnTo>
                <a:lnTo>
                  <a:pt x="685960" y="38451"/>
                </a:lnTo>
                <a:lnTo>
                  <a:pt x="720678" y="54613"/>
                </a:lnTo>
                <a:lnTo>
                  <a:pt x="753860" y="73306"/>
                </a:lnTo>
                <a:lnTo>
                  <a:pt x="785378" y="94402"/>
                </a:lnTo>
                <a:lnTo>
                  <a:pt x="815105" y="117777"/>
                </a:lnTo>
                <a:lnTo>
                  <a:pt x="842914" y="143303"/>
                </a:lnTo>
                <a:lnTo>
                  <a:pt x="868679" y="170856"/>
                </a:lnTo>
                <a:lnTo>
                  <a:pt x="892271" y="200308"/>
                </a:lnTo>
                <a:lnTo>
                  <a:pt x="913564" y="231534"/>
                </a:lnTo>
                <a:lnTo>
                  <a:pt x="932430" y="264409"/>
                </a:lnTo>
                <a:lnTo>
                  <a:pt x="948743" y="298805"/>
                </a:lnTo>
                <a:lnTo>
                  <a:pt x="962375" y="334597"/>
                </a:lnTo>
                <a:lnTo>
                  <a:pt x="973199" y="371659"/>
                </a:lnTo>
                <a:lnTo>
                  <a:pt x="981088" y="409864"/>
                </a:lnTo>
                <a:lnTo>
                  <a:pt x="985914" y="449088"/>
                </a:lnTo>
                <a:lnTo>
                  <a:pt x="987552" y="489203"/>
                </a:lnTo>
                <a:lnTo>
                  <a:pt x="985914" y="529319"/>
                </a:lnTo>
                <a:lnTo>
                  <a:pt x="981088" y="568543"/>
                </a:lnTo>
                <a:lnTo>
                  <a:pt x="973199" y="606748"/>
                </a:lnTo>
                <a:lnTo>
                  <a:pt x="962375" y="643810"/>
                </a:lnTo>
                <a:lnTo>
                  <a:pt x="948743" y="679602"/>
                </a:lnTo>
                <a:lnTo>
                  <a:pt x="932430" y="713998"/>
                </a:lnTo>
                <a:lnTo>
                  <a:pt x="913564" y="746873"/>
                </a:lnTo>
                <a:lnTo>
                  <a:pt x="892271" y="778099"/>
                </a:lnTo>
                <a:lnTo>
                  <a:pt x="868679" y="807551"/>
                </a:lnTo>
                <a:lnTo>
                  <a:pt x="842914" y="835104"/>
                </a:lnTo>
                <a:lnTo>
                  <a:pt x="815105" y="860630"/>
                </a:lnTo>
                <a:lnTo>
                  <a:pt x="785378" y="884005"/>
                </a:lnTo>
                <a:lnTo>
                  <a:pt x="753860" y="905101"/>
                </a:lnTo>
                <a:lnTo>
                  <a:pt x="720678" y="923794"/>
                </a:lnTo>
                <a:lnTo>
                  <a:pt x="685960" y="939956"/>
                </a:lnTo>
                <a:lnTo>
                  <a:pt x="649833" y="953463"/>
                </a:lnTo>
                <a:lnTo>
                  <a:pt x="612424" y="964187"/>
                </a:lnTo>
                <a:lnTo>
                  <a:pt x="573860" y="972003"/>
                </a:lnTo>
                <a:lnTo>
                  <a:pt x="534268" y="976785"/>
                </a:lnTo>
                <a:lnTo>
                  <a:pt x="493776" y="978407"/>
                </a:lnTo>
                <a:lnTo>
                  <a:pt x="453283" y="976785"/>
                </a:lnTo>
                <a:lnTo>
                  <a:pt x="413691" y="972003"/>
                </a:lnTo>
                <a:lnTo>
                  <a:pt x="375127" y="964187"/>
                </a:lnTo>
                <a:lnTo>
                  <a:pt x="337718" y="953463"/>
                </a:lnTo>
                <a:lnTo>
                  <a:pt x="301591" y="939956"/>
                </a:lnTo>
                <a:lnTo>
                  <a:pt x="266873" y="923794"/>
                </a:lnTo>
                <a:lnTo>
                  <a:pt x="233691" y="905101"/>
                </a:lnTo>
                <a:lnTo>
                  <a:pt x="202173" y="884005"/>
                </a:lnTo>
                <a:lnTo>
                  <a:pt x="172446" y="860630"/>
                </a:lnTo>
                <a:lnTo>
                  <a:pt x="144637" y="835104"/>
                </a:lnTo>
                <a:lnTo>
                  <a:pt x="118872" y="807551"/>
                </a:lnTo>
                <a:lnTo>
                  <a:pt x="95280" y="778099"/>
                </a:lnTo>
                <a:lnTo>
                  <a:pt x="73987" y="746873"/>
                </a:lnTo>
                <a:lnTo>
                  <a:pt x="55121" y="713998"/>
                </a:lnTo>
                <a:lnTo>
                  <a:pt x="38808" y="679602"/>
                </a:lnTo>
                <a:lnTo>
                  <a:pt x="25176" y="643810"/>
                </a:lnTo>
                <a:lnTo>
                  <a:pt x="14352" y="606748"/>
                </a:lnTo>
                <a:lnTo>
                  <a:pt x="6463" y="568543"/>
                </a:lnTo>
                <a:lnTo>
                  <a:pt x="1637" y="529319"/>
                </a:lnTo>
                <a:lnTo>
                  <a:pt x="0" y="489203"/>
                </a:lnTo>
                <a:close/>
              </a:path>
            </a:pathLst>
          </a:custGeom>
          <a:ln w="9525">
            <a:solidFill>
              <a:srgbClr val="BB94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662" dirty="0"/>
          </a:p>
        </p:txBody>
      </p:sp>
      <p:sp>
        <p:nvSpPr>
          <p:cNvPr id="25" name="object 25"/>
          <p:cNvSpPr txBox="1"/>
          <p:nvPr/>
        </p:nvSpPr>
        <p:spPr>
          <a:xfrm>
            <a:off x="1741768" y="2372668"/>
            <a:ext cx="6017185" cy="4162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470">
              <a:lnSpc>
                <a:spcPts val="1265"/>
              </a:lnSpc>
              <a:spcBef>
                <a:spcPts val="63"/>
              </a:spcBef>
            </a:pPr>
            <a:r>
              <a:rPr sz="2823" spc="2" baseline="273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823" spc="8" baseline="2730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2823" spc="-17" baseline="2730" dirty="0">
                <a:solidFill>
                  <a:srgbClr val="FFFFFF"/>
                </a:solidFill>
                <a:latin typeface="Calibri"/>
                <a:cs typeface="Calibri"/>
              </a:rPr>
              <a:t>tal</a:t>
            </a:r>
            <a:r>
              <a:rPr sz="2823" baseline="273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823" spc="5" baseline="273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823" baseline="273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823" spc="-20" baseline="27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23" spc="-17" baseline="273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823" baseline="273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823" spc="14" baseline="27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23" spc="-17" baseline="273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823" spc="-32" baseline="27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823" spc="-17" baseline="273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823" spc="8" baseline="273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823" baseline="273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823" spc="11" baseline="273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823" spc="-17" baseline="273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823" spc="8" baseline="27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823" baseline="273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823" spc="11" baseline="273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823" spc="5" baseline="273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823" spc="-17" baseline="273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823" baseline="273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823" spc="8" baseline="27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23" baseline="273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823" spc="-35" baseline="27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23" spc="-17" baseline="273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823" baseline="273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823" spc="14" baseline="27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23" spc="8" baseline="27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823" baseline="273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823" spc="11" baseline="273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823" spc="8" baseline="273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823" spc="-17" baseline="273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823" spc="5" baseline="273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823" spc="-17" baseline="273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823" spc="8" baseline="2730" dirty="0">
                <a:solidFill>
                  <a:srgbClr val="FFFFFF"/>
                </a:solidFill>
                <a:latin typeface="Calibri"/>
                <a:cs typeface="Calibri"/>
              </a:rPr>
              <a:t>ó</a:t>
            </a:r>
            <a:r>
              <a:rPr sz="2823" baseline="273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823" spc="-5" baseline="27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23" spc="8" baseline="273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823" baseline="273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823" spc="-41" baseline="27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23" spc="5" baseline="273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823" spc="8" baseline="273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823" baseline="273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823" spc="11" baseline="273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823" spc="-17" baseline="2730" dirty="0">
                <a:solidFill>
                  <a:srgbClr val="FFFFFF"/>
                </a:solidFill>
                <a:latin typeface="Calibri"/>
                <a:cs typeface="Calibri"/>
              </a:rPr>
              <a:t>ta</a:t>
            </a:r>
            <a:r>
              <a:rPr sz="2823" baseline="273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2823" dirty="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81076" y="2851683"/>
            <a:ext cx="106624" cy="1657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470">
              <a:lnSpc>
                <a:spcPts val="1273"/>
              </a:lnSpc>
              <a:spcBef>
                <a:spcPts val="64"/>
              </a:spcBef>
            </a:pPr>
            <a:r>
              <a:rPr sz="1176" dirty="0">
                <a:solidFill>
                  <a:srgbClr val="FFFFFF"/>
                </a:solidFill>
                <a:latin typeface="Times New Roman"/>
                <a:cs typeface="Times New Roman"/>
              </a:rPr>
              <a:t>▪</a:t>
            </a:r>
            <a:endParaRPr sz="1176" dirty="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799216" y="3010601"/>
            <a:ext cx="5960708" cy="4802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470">
              <a:lnSpc>
                <a:spcPts val="1265"/>
              </a:lnSpc>
              <a:spcBef>
                <a:spcPts val="63"/>
              </a:spcBef>
            </a:pPr>
            <a:r>
              <a:rPr sz="2353" b="1" spc="-61" baseline="273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353" b="1" baseline="273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353" b="1" spc="11" baseline="27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353" b="1" spc="-15" baseline="273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353" b="1" spc="-17" baseline="2730" dirty="0">
                <a:solidFill>
                  <a:srgbClr val="FFFFFF"/>
                </a:solidFill>
                <a:latin typeface="Calibri"/>
                <a:cs typeface="Calibri"/>
              </a:rPr>
              <a:t>it</a:t>
            </a:r>
            <a:r>
              <a:rPr sz="2353" b="1" baseline="273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353" b="1" spc="70" baseline="27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53" b="1" baseline="2730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2353" b="1" spc="-21" baseline="27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53" b="1" spc="-17" baseline="273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353" b="1" spc="5" baseline="273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353" b="1" baseline="273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353" b="1" spc="11" baseline="27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353" b="1" spc="5" baseline="273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353" b="1" spc="-17" baseline="273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353" b="1" spc="-15" baseline="273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353" b="1" spc="-17" baseline="273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353" b="1" baseline="273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353" b="1" spc="11" baseline="273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353" b="1" spc="-17" baseline="273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353" b="1" baseline="273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353" b="1" spc="1" baseline="27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53" b="1" baseline="273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353" b="1" spc="11" baseline="273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353" b="1" spc="-17" baseline="273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353" b="1" spc="8" baseline="27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353" b="1" baseline="273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353" b="1" spc="-26" baseline="27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53" b="1" baseline="2730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2353" b="1" spc="-21" baseline="27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53" b="1" spc="11" baseline="273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353" b="1" spc="8" baseline="2730" dirty="0">
                <a:solidFill>
                  <a:srgbClr val="FFFFFF"/>
                </a:solidFill>
                <a:latin typeface="Calibri"/>
                <a:cs typeface="Calibri"/>
              </a:rPr>
              <a:t>ob</a:t>
            </a:r>
            <a:r>
              <a:rPr sz="2353" b="1" spc="-17" baseline="273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353" b="1" baseline="273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353" b="1" spc="11" baseline="27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353" b="1" spc="8" baseline="273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353" b="1" baseline="273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353" b="1" spc="-14" baseline="27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53" b="1" baseline="273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353" b="1" spc="-35" baseline="27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53" b="1" spc="-17" baseline="273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353" b="1" baseline="273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353" b="1" spc="14" baseline="27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53" b="1" spc="5" baseline="273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353" b="1" spc="-17" baseline="273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353" b="1" spc="8" baseline="2730" dirty="0">
                <a:solidFill>
                  <a:srgbClr val="FFFFFF"/>
                </a:solidFill>
                <a:latin typeface="Calibri"/>
                <a:cs typeface="Calibri"/>
              </a:rPr>
              <a:t>ud</a:t>
            </a:r>
            <a:r>
              <a:rPr sz="2353" b="1" spc="-17" baseline="273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353" b="1" spc="8" baseline="273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353" b="1" spc="-17" baseline="273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353" b="1" spc="8" baseline="273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353" b="1" spc="-17" baseline="2730" dirty="0">
                <a:solidFill>
                  <a:srgbClr val="FFFFFF"/>
                </a:solidFill>
                <a:latin typeface="Calibri"/>
                <a:cs typeface="Calibri"/>
              </a:rPr>
              <a:t>ía</a:t>
            </a:r>
            <a:r>
              <a:rPr sz="2353" b="1" baseline="2730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2353" b="1" spc="26" baseline="27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53" b="1" baseline="273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353" b="1" spc="38" baseline="27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53" b="1" spc="-17" baseline="273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353" b="1" spc="8" baseline="273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353" b="1" spc="5" baseline="273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353" b="1" spc="8" baseline="27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353" b="1" baseline="273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353" b="1" spc="-15" baseline="273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353" b="1" baseline="273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353" b="1" spc="11" baseline="273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353" b="1" spc="-17" baseline="273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353" b="1" baseline="273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353" b="1" spc="-65" baseline="27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53" b="1" spc="-17" baseline="273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353" b="1" baseline="273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353" b="1" spc="14" baseline="27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53" b="1" spc="5" baseline="273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353" b="1" spc="8" baseline="2730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2353" b="1" spc="17" baseline="273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353" b="1" spc="-17" baseline="2730" dirty="0">
                <a:solidFill>
                  <a:srgbClr val="FFFFFF"/>
                </a:solidFill>
                <a:latin typeface="Calibri"/>
                <a:cs typeface="Calibri"/>
              </a:rPr>
              <a:t>ia</a:t>
            </a:r>
            <a:r>
              <a:rPr sz="2353" b="1" spc="8" baseline="273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353" b="1" baseline="2730" dirty="0">
                <a:solidFill>
                  <a:srgbClr val="FFFFFF"/>
                </a:solidFill>
                <a:latin typeface="Calibri"/>
                <a:cs typeface="Calibri"/>
              </a:rPr>
              <a:t>za</a:t>
            </a:r>
            <a:endParaRPr sz="2353" b="1" dirty="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81076" y="3207058"/>
            <a:ext cx="106624" cy="1657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470">
              <a:lnSpc>
                <a:spcPts val="1273"/>
              </a:lnSpc>
              <a:spcBef>
                <a:spcPts val="64"/>
              </a:spcBef>
            </a:pPr>
            <a:r>
              <a:rPr sz="1176" dirty="0">
                <a:solidFill>
                  <a:srgbClr val="FFFFFF"/>
                </a:solidFill>
                <a:latin typeface="Times New Roman"/>
                <a:cs typeface="Times New Roman"/>
              </a:rPr>
              <a:t>▪</a:t>
            </a:r>
            <a:endParaRPr sz="1176" dirty="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81076" y="3567964"/>
            <a:ext cx="106510" cy="1655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470">
              <a:lnSpc>
                <a:spcPts val="1273"/>
              </a:lnSpc>
              <a:spcBef>
                <a:spcPts val="64"/>
              </a:spcBef>
            </a:pPr>
            <a:r>
              <a:rPr sz="1176" dirty="0">
                <a:solidFill>
                  <a:srgbClr val="FFFFFF"/>
                </a:solidFill>
                <a:latin typeface="Times New Roman"/>
                <a:cs typeface="Times New Roman"/>
              </a:rPr>
              <a:t>▪</a:t>
            </a:r>
            <a:endParaRPr sz="1176" dirty="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48006" y="3576993"/>
            <a:ext cx="485864" cy="3430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470" marR="10849">
              <a:lnSpc>
                <a:spcPts val="1397"/>
              </a:lnSpc>
              <a:spcBef>
                <a:spcPts val="6"/>
              </a:spcBef>
            </a:pPr>
            <a:endParaRPr sz="1176" dirty="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87583" y="3719162"/>
            <a:ext cx="6165009" cy="4070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470">
              <a:lnSpc>
                <a:spcPts val="1265"/>
              </a:lnSpc>
              <a:spcBef>
                <a:spcPts val="63"/>
              </a:spcBef>
            </a:pPr>
            <a:r>
              <a:rPr sz="2823" b="1" spc="-8" baseline="2730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2823" b="1" spc="8" baseline="2730" dirty="0">
                <a:solidFill>
                  <a:schemeClr val="bg1"/>
                </a:solidFill>
                <a:latin typeface="Calibri"/>
                <a:cs typeface="Calibri"/>
              </a:rPr>
              <a:t>br</a:t>
            </a:r>
            <a:r>
              <a:rPr sz="2823" b="1" baseline="2730" dirty="0">
                <a:solidFill>
                  <a:schemeClr val="bg1"/>
                </a:solidFill>
                <a:latin typeface="Calibri"/>
                <a:cs typeface="Calibri"/>
              </a:rPr>
              <a:t>e</a:t>
            </a:r>
            <a:r>
              <a:rPr sz="2823" b="1" spc="-29" baseline="27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823" b="1" spc="8" baseline="2730" dirty="0">
                <a:solidFill>
                  <a:schemeClr val="bg1"/>
                </a:solidFill>
                <a:latin typeface="Calibri"/>
                <a:cs typeface="Calibri"/>
              </a:rPr>
              <a:t>nu</a:t>
            </a:r>
            <a:r>
              <a:rPr sz="2823" b="1" baseline="2730" dirty="0">
                <a:solidFill>
                  <a:schemeClr val="bg1"/>
                </a:solidFill>
                <a:latin typeface="Calibri"/>
                <a:cs typeface="Calibri"/>
              </a:rPr>
              <a:t>e</a:t>
            </a:r>
            <a:r>
              <a:rPr sz="2823" b="1" spc="15" baseline="2730" dirty="0">
                <a:solidFill>
                  <a:schemeClr val="bg1"/>
                </a:solidFill>
                <a:latin typeface="Calibri"/>
                <a:cs typeface="Calibri"/>
              </a:rPr>
              <a:t>v</a:t>
            </a:r>
            <a:r>
              <a:rPr sz="2823" b="1" spc="8" baseline="2730" dirty="0">
                <a:solidFill>
                  <a:schemeClr val="bg1"/>
                </a:solidFill>
                <a:latin typeface="Calibri"/>
                <a:cs typeface="Calibri"/>
              </a:rPr>
              <a:t>o</a:t>
            </a:r>
            <a:r>
              <a:rPr sz="2823" b="1" baseline="2730" dirty="0">
                <a:solidFill>
                  <a:schemeClr val="bg1"/>
                </a:solidFill>
                <a:latin typeface="Calibri"/>
                <a:cs typeface="Calibri"/>
              </a:rPr>
              <a:t>s</a:t>
            </a:r>
            <a:r>
              <a:rPr sz="2823" b="1" spc="-70" baseline="27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823" b="1" baseline="2730" dirty="0">
                <a:solidFill>
                  <a:schemeClr val="bg1"/>
                </a:solidFill>
                <a:latin typeface="Calibri"/>
                <a:cs typeface="Calibri"/>
              </a:rPr>
              <a:t>es</a:t>
            </a:r>
            <a:r>
              <a:rPr sz="2823" b="1" spc="15" baseline="2730" dirty="0">
                <a:solidFill>
                  <a:schemeClr val="bg1"/>
                </a:solidFill>
                <a:latin typeface="Calibri"/>
                <a:cs typeface="Calibri"/>
              </a:rPr>
              <a:t>p</a:t>
            </a:r>
            <a:r>
              <a:rPr sz="2823" b="1" spc="-17" baseline="2730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2823" b="1" spc="5" baseline="2730" dirty="0">
                <a:solidFill>
                  <a:schemeClr val="bg1"/>
                </a:solidFill>
                <a:latin typeface="Calibri"/>
                <a:cs typeface="Calibri"/>
              </a:rPr>
              <a:t>c</a:t>
            </a:r>
            <a:r>
              <a:rPr sz="2823" b="1" spc="-17" baseline="2730" dirty="0">
                <a:solidFill>
                  <a:schemeClr val="bg1"/>
                </a:solidFill>
                <a:latin typeface="Calibri"/>
                <a:cs typeface="Calibri"/>
              </a:rPr>
              <a:t>i</a:t>
            </a:r>
            <a:r>
              <a:rPr sz="2823" b="1" spc="8" baseline="2730" dirty="0">
                <a:solidFill>
                  <a:schemeClr val="bg1"/>
                </a:solidFill>
                <a:latin typeface="Calibri"/>
                <a:cs typeface="Calibri"/>
              </a:rPr>
              <a:t>o</a:t>
            </a:r>
            <a:r>
              <a:rPr sz="2823" b="1" baseline="2730" dirty="0">
                <a:solidFill>
                  <a:schemeClr val="bg1"/>
                </a:solidFill>
                <a:latin typeface="Calibri"/>
                <a:cs typeface="Calibri"/>
              </a:rPr>
              <a:t>s</a:t>
            </a:r>
            <a:r>
              <a:rPr sz="2823" b="1" spc="12" baseline="27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823" b="1" spc="8" baseline="2730" dirty="0">
                <a:solidFill>
                  <a:schemeClr val="bg1"/>
                </a:solidFill>
                <a:latin typeface="Calibri"/>
                <a:cs typeface="Calibri"/>
              </a:rPr>
              <a:t>p</a:t>
            </a:r>
            <a:r>
              <a:rPr sz="2823" b="1" spc="-17" baseline="2730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2823" b="1" spc="8" baseline="2730" dirty="0">
                <a:solidFill>
                  <a:schemeClr val="bg1"/>
                </a:solidFill>
                <a:latin typeface="Calibri"/>
                <a:cs typeface="Calibri"/>
              </a:rPr>
              <a:t>r</a:t>
            </a:r>
            <a:r>
              <a:rPr sz="2823" b="1" spc="-17" baseline="2730" dirty="0">
                <a:solidFill>
                  <a:schemeClr val="bg1"/>
                </a:solidFill>
                <a:latin typeface="Calibri"/>
                <a:cs typeface="Calibri"/>
              </a:rPr>
              <a:t>ti</a:t>
            </a:r>
            <a:r>
              <a:rPr sz="2823" b="1" spc="5" baseline="2730" dirty="0">
                <a:solidFill>
                  <a:schemeClr val="bg1"/>
                </a:solidFill>
                <a:latin typeface="Calibri"/>
                <a:cs typeface="Calibri"/>
              </a:rPr>
              <a:t>c</a:t>
            </a:r>
            <a:r>
              <a:rPr sz="2823" b="1" spc="-17" baseline="2730" dirty="0">
                <a:solidFill>
                  <a:schemeClr val="bg1"/>
                </a:solidFill>
                <a:latin typeface="Calibri"/>
                <a:cs typeface="Calibri"/>
              </a:rPr>
              <a:t>i</a:t>
            </a:r>
            <a:r>
              <a:rPr sz="2823" b="1" spc="8" baseline="2730" dirty="0">
                <a:solidFill>
                  <a:schemeClr val="bg1"/>
                </a:solidFill>
                <a:latin typeface="Calibri"/>
                <a:cs typeface="Calibri"/>
              </a:rPr>
              <a:t>p</a:t>
            </a:r>
            <a:r>
              <a:rPr sz="2823" b="1" spc="-17" baseline="2730" dirty="0">
                <a:solidFill>
                  <a:schemeClr val="bg1"/>
                </a:solidFill>
                <a:latin typeface="Calibri"/>
                <a:cs typeface="Calibri"/>
              </a:rPr>
              <a:t>ati</a:t>
            </a:r>
            <a:r>
              <a:rPr sz="2823" b="1" spc="15" baseline="2730" dirty="0">
                <a:solidFill>
                  <a:schemeClr val="bg1"/>
                </a:solidFill>
                <a:latin typeface="Calibri"/>
                <a:cs typeface="Calibri"/>
              </a:rPr>
              <a:t>v</a:t>
            </a:r>
            <a:r>
              <a:rPr sz="2823" b="1" spc="8" baseline="2730" dirty="0">
                <a:solidFill>
                  <a:schemeClr val="bg1"/>
                </a:solidFill>
                <a:latin typeface="Calibri"/>
                <a:cs typeface="Calibri"/>
              </a:rPr>
              <a:t>o</a:t>
            </a:r>
            <a:r>
              <a:rPr sz="2823" b="1" baseline="2730" dirty="0">
                <a:solidFill>
                  <a:schemeClr val="bg1"/>
                </a:solidFill>
                <a:latin typeface="Calibri"/>
                <a:cs typeface="Calibri"/>
              </a:rPr>
              <a:t>s</a:t>
            </a:r>
            <a:r>
              <a:rPr sz="2823" b="1" spc="-10" baseline="27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823" b="1" baseline="2730" dirty="0">
                <a:solidFill>
                  <a:schemeClr val="bg1"/>
                </a:solidFill>
                <a:latin typeface="Calibri"/>
                <a:cs typeface="Calibri"/>
              </a:rPr>
              <a:t>y</a:t>
            </a:r>
            <a:r>
              <a:rPr sz="2823" b="1" spc="5" baseline="27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823" b="1" spc="-17" baseline="2730" dirty="0">
                <a:solidFill>
                  <a:schemeClr val="bg1"/>
                </a:solidFill>
                <a:latin typeface="Calibri"/>
                <a:cs typeface="Calibri"/>
              </a:rPr>
              <a:t>m</a:t>
            </a:r>
            <a:r>
              <a:rPr sz="2823" b="1" baseline="2730" dirty="0">
                <a:solidFill>
                  <a:schemeClr val="bg1"/>
                </a:solidFill>
                <a:latin typeface="Calibri"/>
                <a:cs typeface="Calibri"/>
              </a:rPr>
              <a:t>e</a:t>
            </a:r>
            <a:r>
              <a:rPr sz="2823" b="1" spc="15" baseline="2730" dirty="0">
                <a:solidFill>
                  <a:schemeClr val="bg1"/>
                </a:solidFill>
                <a:latin typeface="Calibri"/>
                <a:cs typeface="Calibri"/>
              </a:rPr>
              <a:t>j</a:t>
            </a:r>
            <a:r>
              <a:rPr sz="2823" b="1" spc="8" baseline="2730" dirty="0">
                <a:solidFill>
                  <a:schemeClr val="bg1"/>
                </a:solidFill>
                <a:latin typeface="Calibri"/>
                <a:cs typeface="Calibri"/>
              </a:rPr>
              <a:t>o</a:t>
            </a:r>
            <a:r>
              <a:rPr sz="2823" b="1" spc="-32" baseline="2730" dirty="0">
                <a:solidFill>
                  <a:schemeClr val="bg1"/>
                </a:solidFill>
                <a:latin typeface="Calibri"/>
                <a:cs typeface="Calibri"/>
              </a:rPr>
              <a:t>r</a:t>
            </a:r>
            <a:r>
              <a:rPr sz="2823" b="1" baseline="2730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2823" b="1" spc="-7" baseline="27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823" b="1" spc="-17" baseline="2730" dirty="0">
                <a:solidFill>
                  <a:schemeClr val="bg1"/>
                </a:solidFill>
                <a:latin typeface="Calibri"/>
                <a:cs typeface="Calibri"/>
              </a:rPr>
              <a:t>l</a:t>
            </a:r>
            <a:r>
              <a:rPr sz="2823" b="1" spc="8" baseline="2730" dirty="0">
                <a:solidFill>
                  <a:schemeClr val="bg1"/>
                </a:solidFill>
                <a:latin typeface="Calibri"/>
                <a:cs typeface="Calibri"/>
              </a:rPr>
              <a:t>o</a:t>
            </a:r>
            <a:r>
              <a:rPr sz="2823" b="1" baseline="2730" dirty="0">
                <a:solidFill>
                  <a:schemeClr val="bg1"/>
                </a:solidFill>
                <a:latin typeface="Calibri"/>
                <a:cs typeface="Calibri"/>
              </a:rPr>
              <a:t>s</a:t>
            </a:r>
            <a:r>
              <a:rPr sz="2823" b="1" spc="-9" baseline="27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823" b="1" baseline="2730" dirty="0">
                <a:solidFill>
                  <a:schemeClr val="bg1"/>
                </a:solidFill>
                <a:latin typeface="Calibri"/>
                <a:cs typeface="Calibri"/>
              </a:rPr>
              <a:t>e</a:t>
            </a:r>
            <a:r>
              <a:rPr sz="2823" b="1" spc="-2" baseline="2730" dirty="0">
                <a:solidFill>
                  <a:schemeClr val="bg1"/>
                </a:solidFill>
                <a:latin typeface="Calibri"/>
                <a:cs typeface="Calibri"/>
              </a:rPr>
              <a:t>x</a:t>
            </a:r>
            <a:r>
              <a:rPr sz="2823" b="1" spc="-17" baseline="2730" dirty="0">
                <a:solidFill>
                  <a:schemeClr val="bg1"/>
                </a:solidFill>
                <a:latin typeface="Calibri"/>
                <a:cs typeface="Calibri"/>
              </a:rPr>
              <a:t>i</a:t>
            </a:r>
            <a:r>
              <a:rPr sz="2823" b="1" baseline="2730" dirty="0">
                <a:solidFill>
                  <a:schemeClr val="bg1"/>
                </a:solidFill>
                <a:latin typeface="Calibri"/>
                <a:cs typeface="Calibri"/>
              </a:rPr>
              <a:t>s</a:t>
            </a:r>
            <a:r>
              <a:rPr sz="2823" b="1" spc="-15" baseline="2730" dirty="0">
                <a:solidFill>
                  <a:schemeClr val="bg1"/>
                </a:solidFill>
                <a:latin typeface="Calibri"/>
                <a:cs typeface="Calibri"/>
              </a:rPr>
              <a:t>t</a:t>
            </a:r>
            <a:r>
              <a:rPr sz="2823" b="1" baseline="2730" dirty="0">
                <a:solidFill>
                  <a:schemeClr val="bg1"/>
                </a:solidFill>
                <a:latin typeface="Calibri"/>
                <a:cs typeface="Calibri"/>
              </a:rPr>
              <a:t>e</a:t>
            </a:r>
            <a:r>
              <a:rPr sz="2823" b="1" spc="11" baseline="2730" dirty="0">
                <a:solidFill>
                  <a:schemeClr val="bg1"/>
                </a:solidFill>
                <a:latin typeface="Calibri"/>
                <a:cs typeface="Calibri"/>
              </a:rPr>
              <a:t>n</a:t>
            </a:r>
            <a:r>
              <a:rPr sz="2823" b="1" spc="-17" baseline="2730" dirty="0">
                <a:solidFill>
                  <a:schemeClr val="bg1"/>
                </a:solidFill>
                <a:latin typeface="Calibri"/>
                <a:cs typeface="Calibri"/>
              </a:rPr>
              <a:t>t</a:t>
            </a:r>
            <a:r>
              <a:rPr sz="2823" b="1" baseline="2730" dirty="0">
                <a:solidFill>
                  <a:schemeClr val="bg1"/>
                </a:solidFill>
                <a:latin typeface="Calibri"/>
                <a:cs typeface="Calibri"/>
              </a:rPr>
              <a:t>es</a:t>
            </a:r>
            <a:endParaRPr sz="2823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81076" y="4106069"/>
            <a:ext cx="106624" cy="1657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470">
              <a:lnSpc>
                <a:spcPts val="1273"/>
              </a:lnSpc>
              <a:spcBef>
                <a:spcPts val="64"/>
              </a:spcBef>
            </a:pPr>
            <a:endParaRPr sz="1176" dirty="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48006" y="4115108"/>
            <a:ext cx="854276" cy="5264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470">
              <a:lnSpc>
                <a:spcPts val="1265"/>
              </a:lnSpc>
              <a:spcBef>
                <a:spcPts val="63"/>
              </a:spcBef>
            </a:pPr>
            <a:r>
              <a:rPr sz="1765" spc="8" baseline="273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endParaRPr sz="1176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557618" y="4115108"/>
            <a:ext cx="500101" cy="1657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470">
              <a:lnSpc>
                <a:spcPts val="1265"/>
              </a:lnSpc>
              <a:spcBef>
                <a:spcPts val="63"/>
              </a:spcBef>
            </a:pPr>
            <a:endParaRPr sz="1176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026709" y="4115108"/>
            <a:ext cx="666278" cy="1657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470">
              <a:lnSpc>
                <a:spcPts val="1265"/>
              </a:lnSpc>
              <a:spcBef>
                <a:spcPts val="63"/>
              </a:spcBef>
            </a:pPr>
            <a:endParaRPr sz="1176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748069" y="4115108"/>
            <a:ext cx="194848" cy="1657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470">
              <a:lnSpc>
                <a:spcPts val="1265"/>
              </a:lnSpc>
              <a:spcBef>
                <a:spcPts val="63"/>
              </a:spcBef>
            </a:pPr>
            <a:endParaRPr sz="1176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95644" y="4115108"/>
            <a:ext cx="139571" cy="1657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470">
              <a:lnSpc>
                <a:spcPts val="1265"/>
              </a:lnSpc>
              <a:spcBef>
                <a:spcPts val="63"/>
              </a:spcBef>
            </a:pPr>
            <a:r>
              <a:rPr sz="1765" spc="-17" baseline="2730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endParaRPr sz="1176" dirty="0">
              <a:latin typeface="Calibri"/>
              <a:cs typeface="Calibri"/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DC2625C4-5086-27AE-B4D8-3C60BD478423}"/>
              </a:ext>
            </a:extLst>
          </p:cNvPr>
          <p:cNvSpPr txBox="1"/>
          <p:nvPr/>
        </p:nvSpPr>
        <p:spPr>
          <a:xfrm>
            <a:off x="1516176" y="4422548"/>
            <a:ext cx="6513579" cy="615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470">
              <a:lnSpc>
                <a:spcPts val="1265"/>
              </a:lnSpc>
              <a:spcBef>
                <a:spcPts val="63"/>
              </a:spcBef>
            </a:pPr>
            <a:r>
              <a:rPr lang="en-US" sz="2823" b="1" spc="-8" baseline="27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88" b="1" spc="-8" baseline="2730" dirty="0" err="1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2588" b="1" spc="11" baseline="2730" dirty="0" err="1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588" b="1" baseline="2730" dirty="0" err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588" b="1" spc="8" baseline="2730" dirty="0" err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588" b="1" baseline="2730" dirty="0" err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588" b="1" spc="34" baseline="27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88" b="1" spc="-17" baseline="273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588" b="1" baseline="273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588" b="1" spc="11" baseline="27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588" b="1" spc="11" baseline="27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588" b="1" spc="11" baseline="2730" dirty="0" err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588" b="1" spc="-17" baseline="2730" dirty="0" err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588" b="1" spc="8" baseline="2730" dirty="0" err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588" b="1" spc="-17" baseline="2730" dirty="0" err="1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sz="2588" b="1" spc="5" baseline="2730" dirty="0" err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588" b="1" spc="-17" baseline="2730" dirty="0" err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lang="en-US" sz="2588" b="1" spc="-17" baseline="2730" dirty="0" err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588" b="1" spc="-17" baseline="2730" dirty="0" err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588" b="1" spc="5" baseline="2730" dirty="0" err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588" b="1" spc="-17" baseline="2730" dirty="0" err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588" b="1" spc="8" baseline="2730" dirty="0" err="1">
                <a:solidFill>
                  <a:srgbClr val="FFFFFF"/>
                </a:solidFill>
                <a:latin typeface="Calibri"/>
                <a:cs typeface="Calibri"/>
              </a:rPr>
              <a:t>ó</a:t>
            </a:r>
            <a:r>
              <a:rPr sz="2588" b="1" baseline="2730" dirty="0" err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lang="en-US" sz="2588" b="1" baseline="2730" dirty="0">
                <a:solidFill>
                  <a:srgbClr val="FFFFFF"/>
                </a:solidFill>
                <a:latin typeface="Calibri"/>
                <a:cs typeface="Calibri"/>
              </a:rPr>
              <a:t> ciudadana efectiva que genere impacto en la lucha contra la corrupción y la impunidad</a:t>
            </a:r>
            <a:endParaRPr sz="2588" b="1" dirty="0">
              <a:latin typeface="Calibri"/>
              <a:cs typeface="Calibri"/>
            </a:endParaRPr>
          </a:p>
          <a:p>
            <a:pPr marL="7470" marR="22617">
              <a:lnSpc>
                <a:spcPts val="1315"/>
              </a:lnSpc>
              <a:spcBef>
                <a:spcPts val="2"/>
              </a:spcBef>
            </a:pPr>
            <a:r>
              <a:rPr lang="en-US" sz="2823" dirty="0">
                <a:latin typeface="Calibri"/>
                <a:cs typeface="Calibri"/>
              </a:rPr>
              <a:t> </a:t>
            </a:r>
            <a:endParaRPr sz="2823" dirty="0">
              <a:latin typeface="Calibri"/>
              <a:cs typeface="Calibri"/>
            </a:endParaRPr>
          </a:p>
        </p:txBody>
      </p:sp>
      <p:pic>
        <p:nvPicPr>
          <p:cNvPr id="23" name="4 Imagen">
            <a:extLst>
              <a:ext uri="{FF2B5EF4-FFF2-40B4-BE49-F238E27FC236}">
                <a16:creationId xmlns:a16="http://schemas.microsoft.com/office/drawing/2014/main" id="{D2973DDD-3D5D-EF82-DE44-A5FE5111B082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552561"/>
            <a:ext cx="9144000" cy="334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Imagen 5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202" y="550214"/>
            <a:ext cx="1355445" cy="566629"/>
          </a:xfrm>
          <a:prstGeom prst="rect">
            <a:avLst/>
          </a:prstGeom>
        </p:spPr>
      </p:pic>
      <p:pic>
        <p:nvPicPr>
          <p:cNvPr id="58" name="object 8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87718" y="756536"/>
            <a:ext cx="1266712" cy="319144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088504" y="227981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00" dirty="0">
                <a:solidFill>
                  <a:schemeClr val="accent6">
                    <a:lumMod val="75000"/>
                  </a:schemeClr>
                </a:solidFill>
              </a:rPr>
              <a:t>5</a:t>
            </a:r>
            <a:endParaRPr lang="es-MX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9" name="CuadroTexto 58"/>
          <p:cNvSpPr txBox="1"/>
          <p:nvPr/>
        </p:nvSpPr>
        <p:spPr>
          <a:xfrm>
            <a:off x="1343735" y="293026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00" dirty="0">
                <a:solidFill>
                  <a:schemeClr val="accent6">
                    <a:lumMod val="75000"/>
                  </a:schemeClr>
                </a:solidFill>
              </a:rPr>
              <a:t>6</a:t>
            </a:r>
            <a:endParaRPr lang="es-MX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0" name="CuadroTexto 59"/>
          <p:cNvSpPr txBox="1"/>
          <p:nvPr/>
        </p:nvSpPr>
        <p:spPr>
          <a:xfrm>
            <a:off x="1367699" y="363197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00" dirty="0">
                <a:solidFill>
                  <a:schemeClr val="accent6">
                    <a:lumMod val="75000"/>
                  </a:schemeClr>
                </a:solidFill>
              </a:rPr>
              <a:t>7</a:t>
            </a:r>
            <a:endParaRPr lang="es-MX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1" name="CuadroTexto 60"/>
          <p:cNvSpPr txBox="1"/>
          <p:nvPr/>
        </p:nvSpPr>
        <p:spPr>
          <a:xfrm>
            <a:off x="1094629" y="437080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00" dirty="0">
                <a:solidFill>
                  <a:schemeClr val="accent6">
                    <a:lumMod val="75000"/>
                  </a:schemeClr>
                </a:solidFill>
              </a:rPr>
              <a:t>8</a:t>
            </a:r>
            <a:endParaRPr lang="es-MX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82FAB0A-67B3-3183-0DC8-B8E14780324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844" y="285984"/>
            <a:ext cx="2351451" cy="7896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9"/>
          <p:cNvSpPr/>
          <p:nvPr/>
        </p:nvSpPr>
        <p:spPr>
          <a:xfrm>
            <a:off x="0" y="1904125"/>
            <a:ext cx="3539266" cy="44939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662" dirty="0"/>
          </a:p>
        </p:txBody>
      </p:sp>
      <p:sp>
        <p:nvSpPr>
          <p:cNvPr id="4" name="3 CuadroTexto"/>
          <p:cNvSpPr txBox="1"/>
          <p:nvPr/>
        </p:nvSpPr>
        <p:spPr>
          <a:xfrm>
            <a:off x="3640132" y="1777052"/>
            <a:ext cx="4532266" cy="635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529" b="1" dirty="0">
                <a:solidFill>
                  <a:srgbClr val="FF0066"/>
                </a:solidFill>
              </a:rPr>
              <a:t>¿</a:t>
            </a:r>
            <a:r>
              <a:rPr lang="es-MX" sz="3176" b="1" dirty="0">
                <a:solidFill>
                  <a:srgbClr val="7030A0"/>
                </a:solidFill>
              </a:rPr>
              <a:t>QUE SON LOS COMITÉS</a:t>
            </a:r>
            <a:r>
              <a:rPr lang="es-MX" sz="3529" b="1" dirty="0">
                <a:solidFill>
                  <a:srgbClr val="FF0066"/>
                </a:solidFill>
              </a:rPr>
              <a:t>?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3020188" y="3090139"/>
            <a:ext cx="6202980" cy="12508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82" dirty="0"/>
              <a:t>Es un grupo de personas naturales, legalmente constituidos,  </a:t>
            </a:r>
          </a:p>
          <a:p>
            <a:r>
              <a:rPr lang="es-MX" sz="1882" dirty="0"/>
              <a:t>que realiza actividades de vigilancia y control social para </a:t>
            </a:r>
          </a:p>
          <a:p>
            <a:r>
              <a:rPr lang="es-MX" sz="1882" dirty="0"/>
              <a:t>coadyugar a la eficiencia, transparencia de la gestión pública, </a:t>
            </a:r>
          </a:p>
          <a:p>
            <a:r>
              <a:rPr lang="es-MX" sz="1882" dirty="0"/>
              <a:t> previniendo y combatiendo la corrupción en México.</a:t>
            </a:r>
          </a:p>
        </p:txBody>
      </p:sp>
      <p:pic>
        <p:nvPicPr>
          <p:cNvPr id="10" name="4 Imagen">
            <a:extLst>
              <a:ext uri="{FF2B5EF4-FFF2-40B4-BE49-F238E27FC236}">
                <a16:creationId xmlns:a16="http://schemas.microsoft.com/office/drawing/2014/main" id="{823C94EA-FC3F-057B-969D-A489613D2F03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09" y="6317740"/>
            <a:ext cx="9077491" cy="334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097" y="751834"/>
            <a:ext cx="1579079" cy="660117"/>
          </a:xfrm>
          <a:prstGeom prst="rect">
            <a:avLst/>
          </a:prstGeom>
        </p:spPr>
      </p:pic>
      <p:pic>
        <p:nvPicPr>
          <p:cNvPr id="11" name="object 8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87718" y="756536"/>
            <a:ext cx="1266712" cy="31914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65216C5-8F55-281E-ECA2-579F86B0DAE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985" y="520904"/>
            <a:ext cx="2351451" cy="789696"/>
          </a:xfrm>
          <a:prstGeom prst="rect">
            <a:avLst/>
          </a:prstGeom>
        </p:spPr>
      </p:pic>
      <p:pic>
        <p:nvPicPr>
          <p:cNvPr id="6" name="Picture 6" descr="Homo Espacios on X: &quot;En vigor, declaratoria del ...">
            <a:extLst>
              <a:ext uri="{FF2B5EF4-FFF2-40B4-BE49-F238E27FC236}">
                <a16:creationId xmlns:a16="http://schemas.microsoft.com/office/drawing/2014/main" id="{0CA48D8C-2C4E-9481-296A-03D4F8BE8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6" y="5627793"/>
            <a:ext cx="1296144" cy="650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76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569" y="481311"/>
            <a:ext cx="7709092" cy="5895379"/>
          </a:xfrm>
          <a:prstGeom prst="rect">
            <a:avLst/>
          </a:prstGeom>
        </p:spPr>
      </p:pic>
      <p:sp>
        <p:nvSpPr>
          <p:cNvPr id="4" name="object 10"/>
          <p:cNvSpPr/>
          <p:nvPr/>
        </p:nvSpPr>
        <p:spPr>
          <a:xfrm>
            <a:off x="0" y="1821286"/>
            <a:ext cx="2454118" cy="46210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662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CDDE529-8F65-4C2E-A4CD-85E17BA2C335}"/>
              </a:ext>
            </a:extLst>
          </p:cNvPr>
          <p:cNvSpPr txBox="1"/>
          <p:nvPr/>
        </p:nvSpPr>
        <p:spPr>
          <a:xfrm>
            <a:off x="5098656" y="4307061"/>
            <a:ext cx="2784737" cy="2732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76" b="1" dirty="0">
                <a:solidFill>
                  <a:srgbClr val="FF0066"/>
                </a:solidFill>
              </a:rPr>
              <a:t>Vocales (cuidando la equidad de género)</a:t>
            </a:r>
            <a:endParaRPr lang="es-MX" sz="1176" b="1" dirty="0">
              <a:solidFill>
                <a:srgbClr val="FF0066"/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B92A05F-1186-4040-8CF8-C20D91A0F0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191" y="1455738"/>
            <a:ext cx="6150913" cy="54469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B68C69D-0A6D-A06D-B492-C955FAC15F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532" y="2248095"/>
            <a:ext cx="762438" cy="49581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DD3DB9D-800A-3D79-A96A-2897447E53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206" y="2856416"/>
            <a:ext cx="648072" cy="118441"/>
          </a:xfrm>
          <a:prstGeom prst="rect">
            <a:avLst/>
          </a:prstGeom>
        </p:spPr>
      </p:pic>
      <p:pic>
        <p:nvPicPr>
          <p:cNvPr id="13" name="4 Imagen">
            <a:extLst>
              <a:ext uri="{FF2B5EF4-FFF2-40B4-BE49-F238E27FC236}">
                <a16:creationId xmlns:a16="http://schemas.microsoft.com/office/drawing/2014/main" id="{8A7D2C71-92F7-502C-100F-DBC6F106F3E7}"/>
              </a:ext>
            </a:extLst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6107488"/>
            <a:ext cx="9144000" cy="334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94" y="1372836"/>
            <a:ext cx="1147129" cy="479545"/>
          </a:xfrm>
          <a:prstGeom prst="rect">
            <a:avLst/>
          </a:prstGeom>
        </p:spPr>
      </p:pic>
      <p:pic>
        <p:nvPicPr>
          <p:cNvPr id="16" name="object 8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87718" y="756536"/>
            <a:ext cx="1266712" cy="31914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77A73F4-4B0A-9B2C-390C-8B12BC7285D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989" y="530987"/>
            <a:ext cx="1621914" cy="544693"/>
          </a:xfrm>
          <a:prstGeom prst="rect">
            <a:avLst/>
          </a:prstGeom>
        </p:spPr>
      </p:pic>
      <p:pic>
        <p:nvPicPr>
          <p:cNvPr id="5" name="Picture 6" descr="Homo Espacios on X: &quot;En vigor, declaratoria del ...">
            <a:extLst>
              <a:ext uri="{FF2B5EF4-FFF2-40B4-BE49-F238E27FC236}">
                <a16:creationId xmlns:a16="http://schemas.microsoft.com/office/drawing/2014/main" id="{B710DA65-62B4-7F27-68A1-0881A8C92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431" y="5436327"/>
            <a:ext cx="1257674" cy="63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89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8965" y="1750813"/>
            <a:ext cx="5545567" cy="51349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662" dirty="0"/>
          </a:p>
        </p:txBody>
      </p:sp>
      <p:sp>
        <p:nvSpPr>
          <p:cNvPr id="15" name="object 15"/>
          <p:cNvSpPr/>
          <p:nvPr/>
        </p:nvSpPr>
        <p:spPr>
          <a:xfrm>
            <a:off x="941294" y="1949824"/>
            <a:ext cx="7304442" cy="3673736"/>
          </a:xfrm>
          <a:custGeom>
            <a:avLst/>
            <a:gdLst/>
            <a:ahLst/>
            <a:cxnLst/>
            <a:rect l="l" t="t" r="r" b="b"/>
            <a:pathLst>
              <a:path w="12417552" h="6245352">
                <a:moveTo>
                  <a:pt x="0" y="6245352"/>
                </a:moveTo>
                <a:lnTo>
                  <a:pt x="12417552" y="6245352"/>
                </a:lnTo>
                <a:lnTo>
                  <a:pt x="12417552" y="0"/>
                </a:lnTo>
                <a:lnTo>
                  <a:pt x="0" y="0"/>
                </a:lnTo>
                <a:lnTo>
                  <a:pt x="0" y="6245352"/>
                </a:lnTo>
                <a:close/>
              </a:path>
            </a:pathLst>
          </a:custGeom>
          <a:solidFill>
            <a:srgbClr val="55292F"/>
          </a:solidFill>
        </p:spPr>
        <p:txBody>
          <a:bodyPr wrap="square" lIns="0" tIns="0" rIns="0" bIns="0" rtlCol="0">
            <a:noAutofit/>
          </a:bodyPr>
          <a:lstStyle/>
          <a:p>
            <a:endParaRPr sz="662" dirty="0"/>
          </a:p>
        </p:txBody>
      </p:sp>
      <p:sp>
        <p:nvSpPr>
          <p:cNvPr id="2" name="object 2"/>
          <p:cNvSpPr txBox="1"/>
          <p:nvPr/>
        </p:nvSpPr>
        <p:spPr>
          <a:xfrm>
            <a:off x="463644" y="1261810"/>
            <a:ext cx="8259741" cy="5005322"/>
          </a:xfrm>
          <a:prstGeom prst="rect">
            <a:avLst/>
          </a:prstGeom>
          <a:solidFill>
            <a:srgbClr val="FF0066"/>
          </a:solidFill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88"/>
              </a:lnSpc>
            </a:pPr>
            <a:r>
              <a:rPr lang="en-US" sz="2588" dirty="0"/>
              <a:t> </a:t>
            </a:r>
            <a:endParaRPr lang="es-ES" sz="2588" dirty="0"/>
          </a:p>
          <a:p>
            <a:pPr marL="188995">
              <a:lnSpc>
                <a:spcPts val="1432"/>
              </a:lnSpc>
              <a:spcBef>
                <a:spcPts val="1178"/>
              </a:spcBef>
            </a:pPr>
            <a:r>
              <a:rPr lang="es-ES" sz="3529" spc="5" baseline="1365" dirty="0">
                <a:latin typeface="Calibri"/>
                <a:cs typeface="Calibri"/>
              </a:rPr>
              <a:t>VIGILAR  QUE:</a:t>
            </a:r>
            <a:endParaRPr lang="es-ES" sz="3529" spc="5" baseline="1365" dirty="0">
              <a:solidFill>
                <a:schemeClr val="accent5">
                  <a:lumMod val="50000"/>
                </a:schemeClr>
              </a:solidFill>
              <a:latin typeface="Calibri"/>
              <a:cs typeface="Calibri"/>
            </a:endParaRPr>
          </a:p>
          <a:p>
            <a:pPr marL="625998" indent="-437003">
              <a:lnSpc>
                <a:spcPts val="1432"/>
              </a:lnSpc>
              <a:spcBef>
                <a:spcPts val="1178"/>
              </a:spcBef>
              <a:buAutoNum type="arabicPeriod"/>
            </a:pPr>
            <a:r>
              <a:rPr lang="es-ES" sz="2000" spc="5" baseline="1365" dirty="0">
                <a:solidFill>
                  <a:srgbClr val="FFFFFF"/>
                </a:solidFill>
                <a:cs typeface="Calibri"/>
              </a:rPr>
              <a:t>S</a:t>
            </a:r>
            <a:r>
              <a:rPr lang="es-ES" sz="2000" baseline="1365" dirty="0">
                <a:solidFill>
                  <a:srgbClr val="FFFFFF"/>
                </a:solidFill>
                <a:cs typeface="Calibri"/>
              </a:rPr>
              <a:t>e</a:t>
            </a:r>
            <a:r>
              <a:rPr lang="es-ES" sz="2000" spc="2" baseline="1365" dirty="0">
                <a:solidFill>
                  <a:srgbClr val="FFFFFF"/>
                </a:solidFill>
                <a:cs typeface="Calibri"/>
              </a:rPr>
              <a:t> </a:t>
            </a:r>
            <a:r>
              <a:rPr lang="es-ES" sz="2000" spc="8" baseline="1365" dirty="0">
                <a:solidFill>
                  <a:srgbClr val="FFFFFF"/>
                </a:solidFill>
                <a:cs typeface="Calibri"/>
              </a:rPr>
              <a:t>d</a:t>
            </a:r>
            <a:r>
              <a:rPr lang="es-ES" sz="2000" spc="-17" baseline="1365" dirty="0">
                <a:solidFill>
                  <a:srgbClr val="FFFFFF"/>
                </a:solidFill>
                <a:cs typeface="Calibri"/>
              </a:rPr>
              <a:t>i</a:t>
            </a:r>
            <a:r>
              <a:rPr lang="es-ES" sz="2000" spc="17" baseline="1365" dirty="0">
                <a:solidFill>
                  <a:srgbClr val="FFFFFF"/>
                </a:solidFill>
                <a:cs typeface="Calibri"/>
              </a:rPr>
              <a:t>f</a:t>
            </a:r>
            <a:r>
              <a:rPr lang="es-ES" sz="2000" spc="8" baseline="1365" dirty="0">
                <a:solidFill>
                  <a:srgbClr val="FFFFFF"/>
                </a:solidFill>
                <a:cs typeface="Calibri"/>
              </a:rPr>
              <a:t>und</a:t>
            </a:r>
            <a:r>
              <a:rPr lang="es-ES" sz="2000" baseline="1365" dirty="0">
                <a:solidFill>
                  <a:srgbClr val="FFFFFF"/>
                </a:solidFill>
                <a:cs typeface="Calibri"/>
              </a:rPr>
              <a:t>a</a:t>
            </a:r>
            <a:r>
              <a:rPr lang="es-ES" sz="2000" spc="-37" baseline="1365" dirty="0">
                <a:solidFill>
                  <a:srgbClr val="FFFFFF"/>
                </a:solidFill>
                <a:cs typeface="Calibri"/>
              </a:rPr>
              <a:t> </a:t>
            </a:r>
            <a:r>
              <a:rPr lang="es-ES" sz="2000" spc="-17" baseline="1365" dirty="0">
                <a:solidFill>
                  <a:srgbClr val="FFFFFF"/>
                </a:solidFill>
                <a:cs typeface="Calibri"/>
              </a:rPr>
              <a:t>i</a:t>
            </a:r>
            <a:r>
              <a:rPr lang="es-ES" sz="2000" spc="11" baseline="1365" dirty="0">
                <a:solidFill>
                  <a:srgbClr val="FFFFFF"/>
                </a:solidFill>
                <a:cs typeface="Calibri"/>
              </a:rPr>
              <a:t>n</a:t>
            </a:r>
            <a:r>
              <a:rPr lang="es-ES" sz="2000" spc="-23" baseline="1365" dirty="0">
                <a:solidFill>
                  <a:srgbClr val="FFFFFF"/>
                </a:solidFill>
                <a:cs typeface="Calibri"/>
              </a:rPr>
              <a:t>f</a:t>
            </a:r>
            <a:r>
              <a:rPr lang="es-ES" sz="2000" spc="8" baseline="1365" dirty="0">
                <a:solidFill>
                  <a:srgbClr val="FFFFFF"/>
                </a:solidFill>
                <a:cs typeface="Calibri"/>
              </a:rPr>
              <a:t>or</a:t>
            </a:r>
            <a:r>
              <a:rPr lang="es-ES" sz="2000" spc="-15" baseline="1365" dirty="0">
                <a:solidFill>
                  <a:srgbClr val="FFFFFF"/>
                </a:solidFill>
                <a:cs typeface="Calibri"/>
              </a:rPr>
              <a:t>m</a:t>
            </a:r>
            <a:r>
              <a:rPr lang="es-ES" sz="2000" spc="-17" baseline="1365" dirty="0">
                <a:solidFill>
                  <a:srgbClr val="FFFFFF"/>
                </a:solidFill>
                <a:cs typeface="Calibri"/>
              </a:rPr>
              <a:t>a</a:t>
            </a:r>
            <a:r>
              <a:rPr lang="es-ES" sz="2000" spc="5" baseline="1365" dirty="0">
                <a:solidFill>
                  <a:srgbClr val="FFFFFF"/>
                </a:solidFill>
                <a:cs typeface="Calibri"/>
              </a:rPr>
              <a:t>c</a:t>
            </a:r>
            <a:r>
              <a:rPr lang="es-ES" sz="2000" spc="-17" baseline="1365" dirty="0">
                <a:solidFill>
                  <a:srgbClr val="FFFFFF"/>
                </a:solidFill>
                <a:cs typeface="Calibri"/>
              </a:rPr>
              <a:t>i</a:t>
            </a:r>
            <a:r>
              <a:rPr lang="es-ES" sz="2000" spc="8" baseline="1365" dirty="0">
                <a:solidFill>
                  <a:srgbClr val="FFFFFF"/>
                </a:solidFill>
                <a:cs typeface="Calibri"/>
              </a:rPr>
              <a:t>ó</a:t>
            </a:r>
            <a:r>
              <a:rPr lang="es-ES" sz="2000" baseline="1365" dirty="0">
                <a:solidFill>
                  <a:srgbClr val="FFFFFF"/>
                </a:solidFill>
                <a:cs typeface="Calibri"/>
              </a:rPr>
              <a:t>n</a:t>
            </a:r>
            <a:r>
              <a:rPr lang="es-ES" sz="2000" spc="-5" baseline="1365" dirty="0">
                <a:solidFill>
                  <a:srgbClr val="FFFFFF"/>
                </a:solidFill>
                <a:cs typeface="Calibri"/>
              </a:rPr>
              <a:t> </a:t>
            </a:r>
            <a:r>
              <a:rPr lang="es-ES" sz="2000" baseline="1365" dirty="0">
                <a:solidFill>
                  <a:srgbClr val="FFFFFF"/>
                </a:solidFill>
                <a:cs typeface="Calibri"/>
              </a:rPr>
              <a:t>s</a:t>
            </a:r>
            <a:r>
              <a:rPr lang="es-ES" sz="2000" spc="11" baseline="1365" dirty="0">
                <a:solidFill>
                  <a:srgbClr val="FFFFFF"/>
                </a:solidFill>
                <a:cs typeface="Calibri"/>
              </a:rPr>
              <a:t>u</a:t>
            </a:r>
            <a:r>
              <a:rPr lang="es-ES" sz="2000" spc="17" baseline="1365" dirty="0">
                <a:solidFill>
                  <a:srgbClr val="FFFFFF"/>
                </a:solidFill>
                <a:cs typeface="Calibri"/>
              </a:rPr>
              <a:t>f</a:t>
            </a:r>
            <a:r>
              <a:rPr lang="es-ES" sz="2000" spc="-17" baseline="1365" dirty="0">
                <a:solidFill>
                  <a:srgbClr val="FFFFFF"/>
                </a:solidFill>
                <a:cs typeface="Calibri"/>
              </a:rPr>
              <a:t>i</a:t>
            </a:r>
            <a:r>
              <a:rPr lang="es-ES" sz="2000" spc="5" baseline="1365" dirty="0">
                <a:solidFill>
                  <a:srgbClr val="FFFFFF"/>
                </a:solidFill>
                <a:cs typeface="Calibri"/>
              </a:rPr>
              <a:t>c</a:t>
            </a:r>
            <a:r>
              <a:rPr lang="es-ES" sz="2000" spc="-17" baseline="1365" dirty="0">
                <a:solidFill>
                  <a:srgbClr val="FFFFFF"/>
                </a:solidFill>
                <a:cs typeface="Calibri"/>
              </a:rPr>
              <a:t>i</a:t>
            </a:r>
            <a:r>
              <a:rPr lang="es-ES" sz="2000" baseline="1365" dirty="0">
                <a:solidFill>
                  <a:srgbClr val="FFFFFF"/>
                </a:solidFill>
                <a:cs typeface="Calibri"/>
              </a:rPr>
              <a:t>e</a:t>
            </a:r>
            <a:r>
              <a:rPr lang="es-ES" sz="2000" spc="11" baseline="1365" dirty="0">
                <a:solidFill>
                  <a:srgbClr val="FFFFFF"/>
                </a:solidFill>
                <a:cs typeface="Calibri"/>
              </a:rPr>
              <a:t>n</a:t>
            </a:r>
            <a:r>
              <a:rPr lang="es-ES" sz="2000" spc="-17" baseline="1365" dirty="0">
                <a:solidFill>
                  <a:srgbClr val="FFFFFF"/>
                </a:solidFill>
                <a:cs typeface="Calibri"/>
              </a:rPr>
              <a:t>t</a:t>
            </a:r>
            <a:r>
              <a:rPr lang="es-ES" sz="2000" baseline="1365" dirty="0">
                <a:solidFill>
                  <a:srgbClr val="FFFFFF"/>
                </a:solidFill>
                <a:cs typeface="Calibri"/>
              </a:rPr>
              <a:t>e,</a:t>
            </a:r>
            <a:r>
              <a:rPr lang="es-ES" sz="2000" spc="-9" baseline="1365" dirty="0">
                <a:solidFill>
                  <a:srgbClr val="FFFFFF"/>
                </a:solidFill>
                <a:cs typeface="Calibri"/>
              </a:rPr>
              <a:t> </a:t>
            </a:r>
            <a:r>
              <a:rPr lang="es-ES" sz="2000" spc="15" baseline="1365" dirty="0">
                <a:solidFill>
                  <a:srgbClr val="FFFFFF"/>
                </a:solidFill>
                <a:cs typeface="Calibri"/>
              </a:rPr>
              <a:t>v</a:t>
            </a:r>
            <a:r>
              <a:rPr lang="es-ES" sz="2000" baseline="1365" dirty="0">
                <a:solidFill>
                  <a:srgbClr val="FFFFFF"/>
                </a:solidFill>
                <a:cs typeface="Calibri"/>
              </a:rPr>
              <a:t>e</a:t>
            </a:r>
            <a:r>
              <a:rPr lang="es-ES" sz="2000" spc="-32" baseline="1365" dirty="0">
                <a:solidFill>
                  <a:srgbClr val="FFFFFF"/>
                </a:solidFill>
                <a:cs typeface="Calibri"/>
              </a:rPr>
              <a:t>r</a:t>
            </a:r>
            <a:r>
              <a:rPr lang="es-ES" sz="2000" spc="-17" baseline="1365" dirty="0">
                <a:solidFill>
                  <a:srgbClr val="FFFFFF"/>
                </a:solidFill>
                <a:cs typeface="Calibri"/>
              </a:rPr>
              <a:t>a</a:t>
            </a:r>
            <a:r>
              <a:rPr lang="es-ES" sz="2000" baseline="1365" dirty="0">
                <a:solidFill>
                  <a:srgbClr val="FFFFFF"/>
                </a:solidFill>
                <a:cs typeface="Calibri"/>
              </a:rPr>
              <a:t>z</a:t>
            </a:r>
            <a:r>
              <a:rPr lang="es-ES" sz="2000" spc="3" baseline="1365" dirty="0">
                <a:solidFill>
                  <a:srgbClr val="FFFFFF"/>
                </a:solidFill>
                <a:cs typeface="Calibri"/>
              </a:rPr>
              <a:t> </a:t>
            </a:r>
            <a:r>
              <a:rPr lang="es-ES" sz="2000" baseline="1365" dirty="0">
                <a:solidFill>
                  <a:srgbClr val="FFFFFF"/>
                </a:solidFill>
                <a:cs typeface="Calibri"/>
              </a:rPr>
              <a:t>y</a:t>
            </a:r>
            <a:r>
              <a:rPr lang="es-ES" sz="2000" spc="5" baseline="1365" dirty="0">
                <a:solidFill>
                  <a:srgbClr val="FFFFFF"/>
                </a:solidFill>
                <a:cs typeface="Calibri"/>
              </a:rPr>
              <a:t> </a:t>
            </a:r>
            <a:r>
              <a:rPr lang="es-ES" sz="2000" spc="8" baseline="1365" dirty="0">
                <a:solidFill>
                  <a:srgbClr val="FFFFFF"/>
                </a:solidFill>
                <a:cs typeface="Calibri"/>
              </a:rPr>
              <a:t>o</a:t>
            </a:r>
            <a:r>
              <a:rPr lang="es-ES" sz="2000" spc="11" baseline="1365" dirty="0">
                <a:solidFill>
                  <a:srgbClr val="FFFFFF"/>
                </a:solidFill>
                <a:cs typeface="Calibri"/>
              </a:rPr>
              <a:t>p</a:t>
            </a:r>
            <a:r>
              <a:rPr lang="es-ES" sz="2000" spc="8" baseline="1365" dirty="0">
                <a:solidFill>
                  <a:srgbClr val="FFFFFF"/>
                </a:solidFill>
                <a:cs typeface="Calibri"/>
              </a:rPr>
              <a:t>or</a:t>
            </a:r>
            <a:r>
              <a:rPr lang="es-ES" sz="2000" spc="-17" baseline="1365" dirty="0">
                <a:solidFill>
                  <a:srgbClr val="FFFFFF"/>
                </a:solidFill>
                <a:cs typeface="Calibri"/>
              </a:rPr>
              <a:t>t</a:t>
            </a:r>
            <a:r>
              <a:rPr lang="es-ES" sz="2000" spc="11" baseline="1365" dirty="0">
                <a:solidFill>
                  <a:srgbClr val="FFFFFF"/>
                </a:solidFill>
                <a:cs typeface="Calibri"/>
              </a:rPr>
              <a:t>un</a:t>
            </a:r>
            <a:r>
              <a:rPr lang="es-ES" sz="2000" baseline="1365" dirty="0">
                <a:solidFill>
                  <a:srgbClr val="FFFFFF"/>
                </a:solidFill>
                <a:cs typeface="Calibri"/>
              </a:rPr>
              <a:t>a</a:t>
            </a:r>
            <a:r>
              <a:rPr lang="es-ES" sz="2000" spc="-85" baseline="1365" dirty="0">
                <a:solidFill>
                  <a:srgbClr val="FFFFFF"/>
                </a:solidFill>
                <a:cs typeface="Calibri"/>
              </a:rPr>
              <a:t> </a:t>
            </a:r>
            <a:r>
              <a:rPr lang="es-ES" sz="2000" baseline="1365" dirty="0">
                <a:solidFill>
                  <a:srgbClr val="FFFFFF"/>
                </a:solidFill>
                <a:cs typeface="Calibri"/>
              </a:rPr>
              <a:t>s</a:t>
            </a:r>
            <a:r>
              <a:rPr lang="es-ES" sz="2000" spc="8" baseline="1365" dirty="0">
                <a:solidFill>
                  <a:srgbClr val="FFFFFF"/>
                </a:solidFill>
                <a:cs typeface="Calibri"/>
              </a:rPr>
              <a:t>obr</a:t>
            </a:r>
            <a:r>
              <a:rPr lang="es-ES" sz="2000" baseline="1365" dirty="0">
                <a:solidFill>
                  <a:srgbClr val="FFFFFF"/>
                </a:solidFill>
                <a:cs typeface="Calibri"/>
              </a:rPr>
              <a:t>e</a:t>
            </a:r>
            <a:r>
              <a:rPr lang="es-ES" sz="2000" spc="-31" baseline="1365" dirty="0">
                <a:solidFill>
                  <a:srgbClr val="FFFFFF"/>
                </a:solidFill>
                <a:cs typeface="Calibri"/>
              </a:rPr>
              <a:t> </a:t>
            </a:r>
            <a:r>
              <a:rPr lang="es-ES" sz="2000" spc="-17" baseline="1365" dirty="0">
                <a:solidFill>
                  <a:srgbClr val="FFFFFF"/>
                </a:solidFill>
                <a:cs typeface="Calibri"/>
              </a:rPr>
              <a:t>l</a:t>
            </a:r>
            <a:r>
              <a:rPr lang="es-ES" sz="2000" baseline="1365" dirty="0">
                <a:solidFill>
                  <a:srgbClr val="FFFFFF"/>
                </a:solidFill>
                <a:cs typeface="Calibri"/>
              </a:rPr>
              <a:t>a</a:t>
            </a:r>
            <a:r>
              <a:rPr lang="es-ES" sz="2000" spc="14" baseline="1365" dirty="0">
                <a:solidFill>
                  <a:srgbClr val="FFFFFF"/>
                </a:solidFill>
                <a:cs typeface="Calibri"/>
              </a:rPr>
              <a:t> </a:t>
            </a:r>
            <a:r>
              <a:rPr lang="es-ES" sz="2000" spc="8" baseline="1365" dirty="0">
                <a:solidFill>
                  <a:srgbClr val="FFFFFF"/>
                </a:solidFill>
                <a:cs typeface="Calibri"/>
              </a:rPr>
              <a:t>op</a:t>
            </a:r>
            <a:r>
              <a:rPr lang="es-ES" sz="2000" baseline="1365" dirty="0">
                <a:solidFill>
                  <a:srgbClr val="FFFFFF"/>
                </a:solidFill>
                <a:cs typeface="Calibri"/>
              </a:rPr>
              <a:t>e</a:t>
            </a:r>
            <a:r>
              <a:rPr lang="es-ES" sz="2000" spc="-32" baseline="1365" dirty="0">
                <a:solidFill>
                  <a:srgbClr val="FFFFFF"/>
                </a:solidFill>
                <a:cs typeface="Calibri"/>
              </a:rPr>
              <a:t>r</a:t>
            </a:r>
            <a:r>
              <a:rPr lang="es-ES" sz="2000" spc="-17" baseline="1365" dirty="0">
                <a:solidFill>
                  <a:srgbClr val="FFFFFF"/>
                </a:solidFill>
                <a:cs typeface="Calibri"/>
              </a:rPr>
              <a:t>a</a:t>
            </a:r>
            <a:r>
              <a:rPr lang="es-ES" sz="2000" spc="5" baseline="1365" dirty="0">
                <a:solidFill>
                  <a:srgbClr val="FFFFFF"/>
                </a:solidFill>
                <a:cs typeface="Calibri"/>
              </a:rPr>
              <a:t>c</a:t>
            </a:r>
            <a:r>
              <a:rPr lang="es-ES" sz="2000" spc="-17" baseline="1365" dirty="0">
                <a:solidFill>
                  <a:srgbClr val="FFFFFF"/>
                </a:solidFill>
                <a:cs typeface="Calibri"/>
              </a:rPr>
              <a:t>i</a:t>
            </a:r>
            <a:r>
              <a:rPr lang="es-ES" sz="2000" spc="8" baseline="1365" dirty="0">
                <a:solidFill>
                  <a:srgbClr val="FFFFFF"/>
                </a:solidFill>
                <a:cs typeface="Calibri"/>
              </a:rPr>
              <a:t>ó</a:t>
            </a:r>
            <a:r>
              <a:rPr lang="es-ES" sz="2000" baseline="1365" dirty="0">
                <a:solidFill>
                  <a:srgbClr val="FFFFFF"/>
                </a:solidFill>
                <a:cs typeface="Calibri"/>
              </a:rPr>
              <a:t>n</a:t>
            </a:r>
            <a:r>
              <a:rPr lang="es-ES" sz="2000" spc="-5" baseline="1365" dirty="0">
                <a:solidFill>
                  <a:srgbClr val="FFFFFF"/>
                </a:solidFill>
                <a:cs typeface="Calibri"/>
              </a:rPr>
              <a:t> </a:t>
            </a:r>
            <a:r>
              <a:rPr lang="es-ES" sz="2000" spc="9" baseline="1365" dirty="0">
                <a:solidFill>
                  <a:srgbClr val="FFFFFF"/>
                </a:solidFill>
                <a:cs typeface="Calibri"/>
              </a:rPr>
              <a:t>d</a:t>
            </a:r>
            <a:r>
              <a:rPr lang="es-ES" sz="2000" baseline="1365" dirty="0">
                <a:solidFill>
                  <a:srgbClr val="FFFFFF"/>
                </a:solidFill>
                <a:cs typeface="Calibri"/>
              </a:rPr>
              <a:t>el programa.</a:t>
            </a:r>
          </a:p>
          <a:p>
            <a:pPr marL="188995">
              <a:lnSpc>
                <a:spcPts val="1273"/>
              </a:lnSpc>
            </a:pPr>
            <a:endParaRPr lang="en-US" sz="2000" b="1" baseline="2898" dirty="0">
              <a:solidFill>
                <a:srgbClr val="002060"/>
              </a:solidFill>
              <a:cs typeface="Times New Roman"/>
            </a:endParaRPr>
          </a:p>
          <a:p>
            <a:pPr marL="188995">
              <a:lnSpc>
                <a:spcPts val="1273"/>
              </a:lnSpc>
            </a:pPr>
            <a:r>
              <a:rPr lang="en-US" sz="2000" b="1" baseline="2898" dirty="0">
                <a:solidFill>
                  <a:schemeClr val="bg1"/>
                </a:solidFill>
                <a:cs typeface="Times New Roman"/>
              </a:rPr>
              <a:t>2.</a:t>
            </a:r>
            <a:r>
              <a:rPr sz="2000" b="1" baseline="2898" dirty="0">
                <a:solidFill>
                  <a:schemeClr val="bg1"/>
                </a:solidFill>
                <a:cs typeface="Times New Roman"/>
              </a:rPr>
              <a:t> </a:t>
            </a:r>
            <a:r>
              <a:rPr sz="2000" b="1" spc="300" baseline="2898" dirty="0">
                <a:solidFill>
                  <a:schemeClr val="bg1"/>
                </a:solidFill>
                <a:cs typeface="Times New Roman"/>
              </a:rPr>
              <a:t> </a:t>
            </a:r>
            <a:r>
              <a:rPr sz="2000" b="1" spc="15" baseline="2730" dirty="0">
                <a:solidFill>
                  <a:schemeClr val="bg1"/>
                </a:solidFill>
                <a:cs typeface="Calibri"/>
              </a:rPr>
              <a:t>E</a:t>
            </a:r>
            <a:r>
              <a:rPr sz="2000" b="1" baseline="2730" dirty="0">
                <a:solidFill>
                  <a:schemeClr val="bg1"/>
                </a:solidFill>
                <a:cs typeface="Calibri"/>
              </a:rPr>
              <a:t>l</a:t>
            </a:r>
            <a:r>
              <a:rPr sz="2000" b="1" spc="20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b="1" baseline="2730" dirty="0">
                <a:solidFill>
                  <a:schemeClr val="bg1"/>
                </a:solidFill>
                <a:cs typeface="Calibri"/>
              </a:rPr>
              <a:t>e</a:t>
            </a:r>
            <a:r>
              <a:rPr sz="2000" b="1" spc="15" baseline="2730" dirty="0">
                <a:solidFill>
                  <a:schemeClr val="bg1"/>
                </a:solidFill>
                <a:cs typeface="Calibri"/>
              </a:rPr>
              <a:t>j</a:t>
            </a:r>
            <a:r>
              <a:rPr sz="2000" b="1" baseline="2730" dirty="0">
                <a:solidFill>
                  <a:schemeClr val="bg1"/>
                </a:solidFill>
                <a:cs typeface="Calibri"/>
              </a:rPr>
              <a:t>e</a:t>
            </a:r>
            <a:r>
              <a:rPr sz="2000" b="1" spc="11" baseline="2730" dirty="0">
                <a:solidFill>
                  <a:schemeClr val="bg1"/>
                </a:solidFill>
                <a:cs typeface="Calibri"/>
              </a:rPr>
              <a:t>r</a:t>
            </a:r>
            <a:r>
              <a:rPr sz="2000" b="1" spc="5" baseline="2730" dirty="0">
                <a:solidFill>
                  <a:schemeClr val="bg1"/>
                </a:solidFill>
                <a:cs typeface="Calibri"/>
              </a:rPr>
              <a:t>c</a:t>
            </a:r>
            <a:r>
              <a:rPr sz="2000" b="1" spc="-17" baseline="2730" dirty="0">
                <a:solidFill>
                  <a:schemeClr val="bg1"/>
                </a:solidFill>
                <a:cs typeface="Calibri"/>
              </a:rPr>
              <a:t>i</a:t>
            </a:r>
            <a:r>
              <a:rPr sz="2000" b="1" spc="5" baseline="2730" dirty="0">
                <a:solidFill>
                  <a:schemeClr val="bg1"/>
                </a:solidFill>
                <a:cs typeface="Calibri"/>
              </a:rPr>
              <a:t>c</a:t>
            </a:r>
            <a:r>
              <a:rPr sz="2000" b="1" spc="-17" baseline="2730" dirty="0">
                <a:solidFill>
                  <a:schemeClr val="bg1"/>
                </a:solidFill>
                <a:cs typeface="Calibri"/>
              </a:rPr>
              <a:t>i</a:t>
            </a:r>
            <a:r>
              <a:rPr sz="2000" b="1" baseline="2730" dirty="0">
                <a:solidFill>
                  <a:schemeClr val="bg1"/>
                </a:solidFill>
                <a:cs typeface="Calibri"/>
              </a:rPr>
              <a:t>o</a:t>
            </a:r>
            <a:r>
              <a:rPr sz="2000" b="1" spc="36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b="1" spc="15" baseline="2730" dirty="0">
                <a:solidFill>
                  <a:schemeClr val="bg1"/>
                </a:solidFill>
                <a:cs typeface="Calibri"/>
              </a:rPr>
              <a:t>d</a:t>
            </a:r>
            <a:r>
              <a:rPr sz="2000" b="1" baseline="2730" dirty="0">
                <a:solidFill>
                  <a:schemeClr val="bg1"/>
                </a:solidFill>
                <a:cs typeface="Calibri"/>
              </a:rPr>
              <a:t>e</a:t>
            </a:r>
            <a:r>
              <a:rPr sz="2000" b="1" spc="44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b="1" spc="-17" baseline="2730" dirty="0">
                <a:solidFill>
                  <a:schemeClr val="bg1"/>
                </a:solidFill>
                <a:cs typeface="Calibri"/>
              </a:rPr>
              <a:t>l</a:t>
            </a:r>
            <a:r>
              <a:rPr sz="2000" b="1" spc="8" baseline="2730" dirty="0">
                <a:solidFill>
                  <a:schemeClr val="bg1"/>
                </a:solidFill>
                <a:cs typeface="Calibri"/>
              </a:rPr>
              <a:t>o</a:t>
            </a:r>
            <a:r>
              <a:rPr sz="2000" b="1" baseline="2730" dirty="0">
                <a:solidFill>
                  <a:schemeClr val="bg1"/>
                </a:solidFill>
                <a:cs typeface="Calibri"/>
              </a:rPr>
              <a:t>s</a:t>
            </a:r>
            <a:r>
              <a:rPr sz="2000" b="1" spc="38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b="1" spc="8" baseline="2730" dirty="0">
                <a:solidFill>
                  <a:schemeClr val="bg1"/>
                </a:solidFill>
                <a:cs typeface="Calibri"/>
              </a:rPr>
              <a:t>r</a:t>
            </a:r>
            <a:r>
              <a:rPr sz="2000" b="1" spc="-41" baseline="2730" dirty="0">
                <a:solidFill>
                  <a:schemeClr val="bg1"/>
                </a:solidFill>
                <a:cs typeface="Calibri"/>
              </a:rPr>
              <a:t>e</a:t>
            </a:r>
            <a:r>
              <a:rPr sz="2000" b="1" spc="5" baseline="2730" dirty="0">
                <a:solidFill>
                  <a:schemeClr val="bg1"/>
                </a:solidFill>
                <a:cs typeface="Calibri"/>
              </a:rPr>
              <a:t>c</a:t>
            </a:r>
            <a:r>
              <a:rPr sz="2000" b="1" spc="-32" baseline="2730" dirty="0">
                <a:solidFill>
                  <a:schemeClr val="bg1"/>
                </a:solidFill>
                <a:cs typeface="Calibri"/>
              </a:rPr>
              <a:t>u</a:t>
            </a:r>
            <a:r>
              <a:rPr sz="2000" b="1" spc="8" baseline="2730" dirty="0">
                <a:solidFill>
                  <a:schemeClr val="bg1"/>
                </a:solidFill>
                <a:cs typeface="Calibri"/>
              </a:rPr>
              <a:t>r</a:t>
            </a:r>
            <a:r>
              <a:rPr sz="2000" b="1" baseline="2730" dirty="0">
                <a:solidFill>
                  <a:schemeClr val="bg1"/>
                </a:solidFill>
                <a:cs typeface="Calibri"/>
              </a:rPr>
              <a:t>s</a:t>
            </a:r>
            <a:r>
              <a:rPr sz="2000" b="1" spc="8" baseline="2730" dirty="0">
                <a:solidFill>
                  <a:schemeClr val="bg1"/>
                </a:solidFill>
                <a:cs typeface="Calibri"/>
              </a:rPr>
              <a:t>o</a:t>
            </a:r>
            <a:r>
              <a:rPr sz="2000" b="1" baseline="2730" dirty="0">
                <a:solidFill>
                  <a:schemeClr val="bg1"/>
                </a:solidFill>
                <a:cs typeface="Calibri"/>
              </a:rPr>
              <a:t>s</a:t>
            </a:r>
            <a:r>
              <a:rPr sz="2000" b="1" spc="22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b="1" spc="11" baseline="2730" dirty="0">
                <a:solidFill>
                  <a:schemeClr val="bg1"/>
                </a:solidFill>
                <a:cs typeface="Calibri"/>
              </a:rPr>
              <a:t>púb</a:t>
            </a:r>
            <a:r>
              <a:rPr sz="2000" b="1" spc="-17" baseline="2730" dirty="0">
                <a:solidFill>
                  <a:schemeClr val="bg1"/>
                </a:solidFill>
                <a:cs typeface="Calibri"/>
              </a:rPr>
              <a:t>li</a:t>
            </a:r>
            <a:r>
              <a:rPr sz="2000" b="1" spc="5" baseline="2730" dirty="0">
                <a:solidFill>
                  <a:schemeClr val="bg1"/>
                </a:solidFill>
                <a:cs typeface="Calibri"/>
              </a:rPr>
              <a:t>c</a:t>
            </a:r>
            <a:r>
              <a:rPr sz="2000" b="1" spc="8" baseline="2730" dirty="0">
                <a:solidFill>
                  <a:schemeClr val="bg1"/>
                </a:solidFill>
                <a:cs typeface="Calibri"/>
              </a:rPr>
              <a:t>o</a:t>
            </a:r>
            <a:r>
              <a:rPr sz="2000" b="1" baseline="2730" dirty="0">
                <a:solidFill>
                  <a:schemeClr val="bg1"/>
                </a:solidFill>
                <a:cs typeface="Calibri"/>
              </a:rPr>
              <a:t>s</a:t>
            </a:r>
            <a:r>
              <a:rPr sz="2000" b="1" spc="20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b="1" spc="8" baseline="2730" dirty="0">
                <a:solidFill>
                  <a:schemeClr val="bg1"/>
                </a:solidFill>
                <a:cs typeface="Calibri"/>
              </a:rPr>
              <a:t>p</a:t>
            </a:r>
            <a:r>
              <a:rPr sz="2000" b="1" spc="-17" baseline="2730" dirty="0">
                <a:solidFill>
                  <a:schemeClr val="bg1"/>
                </a:solidFill>
                <a:cs typeface="Calibri"/>
              </a:rPr>
              <a:t>a</a:t>
            </a:r>
            <a:r>
              <a:rPr sz="2000" b="1" spc="-32" baseline="2730" dirty="0">
                <a:solidFill>
                  <a:schemeClr val="bg1"/>
                </a:solidFill>
                <a:cs typeface="Calibri"/>
              </a:rPr>
              <a:t>r</a:t>
            </a:r>
            <a:r>
              <a:rPr sz="2000" b="1" baseline="2730" dirty="0">
                <a:solidFill>
                  <a:schemeClr val="bg1"/>
                </a:solidFill>
                <a:cs typeface="Calibri"/>
              </a:rPr>
              <a:t>a</a:t>
            </a:r>
            <a:r>
              <a:rPr sz="2000" b="1" spc="25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b="1" spc="-17" baseline="2730" dirty="0">
                <a:solidFill>
                  <a:schemeClr val="bg1"/>
                </a:solidFill>
                <a:cs typeface="Calibri"/>
              </a:rPr>
              <a:t>la</a:t>
            </a:r>
            <a:r>
              <a:rPr sz="2000" b="1" baseline="2730" dirty="0">
                <a:solidFill>
                  <a:schemeClr val="bg1"/>
                </a:solidFill>
                <a:cs typeface="Calibri"/>
              </a:rPr>
              <a:t>s</a:t>
            </a:r>
            <a:r>
              <a:rPr sz="2000" b="1" spc="35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b="1" spc="8" baseline="2730" dirty="0">
                <a:solidFill>
                  <a:schemeClr val="bg1"/>
                </a:solidFill>
                <a:cs typeface="Calibri"/>
              </a:rPr>
              <a:t>ob</a:t>
            </a:r>
            <a:r>
              <a:rPr sz="2000" b="1" spc="-32" baseline="2730" dirty="0">
                <a:solidFill>
                  <a:schemeClr val="bg1"/>
                </a:solidFill>
                <a:cs typeface="Calibri"/>
              </a:rPr>
              <a:t>r</a:t>
            </a:r>
            <a:r>
              <a:rPr sz="2000" b="1" spc="-17" baseline="2730" dirty="0">
                <a:solidFill>
                  <a:schemeClr val="bg1"/>
                </a:solidFill>
                <a:cs typeface="Calibri"/>
              </a:rPr>
              <a:t>a</a:t>
            </a:r>
            <a:r>
              <a:rPr sz="2000" b="1" baseline="2730" dirty="0">
                <a:solidFill>
                  <a:schemeClr val="bg1"/>
                </a:solidFill>
                <a:cs typeface="Calibri"/>
              </a:rPr>
              <a:t>s,</a:t>
            </a:r>
            <a:r>
              <a:rPr sz="2000" b="1" spc="53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b="1" spc="-17" baseline="2730" dirty="0">
                <a:solidFill>
                  <a:schemeClr val="bg1"/>
                </a:solidFill>
                <a:cs typeface="Calibri"/>
              </a:rPr>
              <a:t>a</a:t>
            </a:r>
            <a:r>
              <a:rPr sz="2000" b="1" spc="8" baseline="2730" dirty="0">
                <a:solidFill>
                  <a:schemeClr val="bg1"/>
                </a:solidFill>
                <a:cs typeface="Calibri"/>
              </a:rPr>
              <a:t>po</a:t>
            </a:r>
            <a:r>
              <a:rPr sz="2000" b="1" spc="11" baseline="2730" dirty="0">
                <a:solidFill>
                  <a:schemeClr val="bg1"/>
                </a:solidFill>
                <a:cs typeface="Calibri"/>
              </a:rPr>
              <a:t>y</a:t>
            </a:r>
            <a:r>
              <a:rPr sz="2000" b="1" spc="8" baseline="2730" dirty="0">
                <a:solidFill>
                  <a:schemeClr val="bg1"/>
                </a:solidFill>
                <a:cs typeface="Calibri"/>
              </a:rPr>
              <a:t>o</a:t>
            </a:r>
            <a:r>
              <a:rPr sz="2000" b="1" baseline="2730" dirty="0">
                <a:solidFill>
                  <a:schemeClr val="bg1"/>
                </a:solidFill>
                <a:cs typeface="Calibri"/>
              </a:rPr>
              <a:t>s</a:t>
            </a:r>
            <a:r>
              <a:rPr sz="2000" b="1" spc="5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b="1" baseline="2730" dirty="0">
                <a:solidFill>
                  <a:schemeClr val="bg1"/>
                </a:solidFill>
                <a:cs typeface="Calibri"/>
              </a:rPr>
              <a:t>o</a:t>
            </a:r>
            <a:r>
              <a:rPr sz="2000" b="1" spc="41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b="1" baseline="2730" dirty="0">
                <a:solidFill>
                  <a:schemeClr val="bg1"/>
                </a:solidFill>
                <a:cs typeface="Calibri"/>
              </a:rPr>
              <a:t>se</a:t>
            </a:r>
            <a:r>
              <a:rPr sz="2000" b="1" spc="11" baseline="2730" dirty="0">
                <a:solidFill>
                  <a:schemeClr val="bg1"/>
                </a:solidFill>
                <a:cs typeface="Calibri"/>
              </a:rPr>
              <a:t>r</a:t>
            </a:r>
            <a:r>
              <a:rPr sz="2000" b="1" spc="15" baseline="2730" dirty="0">
                <a:solidFill>
                  <a:schemeClr val="bg1"/>
                </a:solidFill>
                <a:cs typeface="Calibri"/>
              </a:rPr>
              <a:t>v</a:t>
            </a:r>
            <a:r>
              <a:rPr sz="2000" b="1" spc="-17" baseline="2730" dirty="0">
                <a:solidFill>
                  <a:schemeClr val="bg1"/>
                </a:solidFill>
                <a:cs typeface="Calibri"/>
              </a:rPr>
              <a:t>i</a:t>
            </a:r>
            <a:r>
              <a:rPr sz="2000" b="1" spc="5" baseline="2730" dirty="0">
                <a:solidFill>
                  <a:schemeClr val="bg1"/>
                </a:solidFill>
                <a:cs typeface="Calibri"/>
              </a:rPr>
              <a:t>c</a:t>
            </a:r>
            <a:r>
              <a:rPr sz="2000" b="1" spc="-17" baseline="2730" dirty="0">
                <a:solidFill>
                  <a:schemeClr val="bg1"/>
                </a:solidFill>
                <a:cs typeface="Calibri"/>
              </a:rPr>
              <a:t>i</a:t>
            </a:r>
            <a:r>
              <a:rPr sz="2000" b="1" spc="8" baseline="2730" dirty="0">
                <a:solidFill>
                  <a:schemeClr val="bg1"/>
                </a:solidFill>
                <a:cs typeface="Calibri"/>
              </a:rPr>
              <a:t>o</a:t>
            </a:r>
            <a:r>
              <a:rPr sz="2000" b="1" baseline="2730" dirty="0">
                <a:solidFill>
                  <a:schemeClr val="bg1"/>
                </a:solidFill>
                <a:cs typeface="Calibri"/>
              </a:rPr>
              <a:t>s</a:t>
            </a:r>
            <a:r>
              <a:rPr sz="2000" b="1" spc="71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b="1" spc="2" baseline="2730" dirty="0">
                <a:solidFill>
                  <a:schemeClr val="bg1"/>
                </a:solidFill>
                <a:cs typeface="Calibri"/>
              </a:rPr>
              <a:t>se</a:t>
            </a:r>
            <a:r>
              <a:rPr sz="2000" b="1" baseline="2730" dirty="0">
                <a:solidFill>
                  <a:schemeClr val="bg1"/>
                </a:solidFill>
                <a:cs typeface="Calibri"/>
              </a:rPr>
              <a:t>a</a:t>
            </a:r>
            <a:r>
              <a:rPr sz="2000" b="1" spc="11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b="1" spc="-32" baseline="2730" dirty="0">
                <a:solidFill>
                  <a:schemeClr val="bg1"/>
                </a:solidFill>
                <a:cs typeface="Calibri"/>
              </a:rPr>
              <a:t>o</a:t>
            </a:r>
            <a:r>
              <a:rPr sz="2000" b="1" spc="11" baseline="2730" dirty="0">
                <a:solidFill>
                  <a:schemeClr val="bg1"/>
                </a:solidFill>
                <a:cs typeface="Calibri"/>
              </a:rPr>
              <a:t>p</a:t>
            </a:r>
            <a:r>
              <a:rPr sz="2000" b="1" spc="8" baseline="2730" dirty="0">
                <a:solidFill>
                  <a:schemeClr val="bg1"/>
                </a:solidFill>
                <a:cs typeface="Calibri"/>
              </a:rPr>
              <a:t>or</a:t>
            </a:r>
            <a:r>
              <a:rPr sz="2000" b="1" spc="-15" baseline="2730" dirty="0">
                <a:solidFill>
                  <a:schemeClr val="bg1"/>
                </a:solidFill>
                <a:cs typeface="Calibri"/>
              </a:rPr>
              <a:t>t</a:t>
            </a:r>
            <a:r>
              <a:rPr sz="2000" b="1" spc="-29" baseline="2730" dirty="0">
                <a:solidFill>
                  <a:schemeClr val="bg1"/>
                </a:solidFill>
                <a:cs typeface="Calibri"/>
              </a:rPr>
              <a:t>u</a:t>
            </a:r>
            <a:r>
              <a:rPr sz="2000" b="1" spc="11" baseline="2730" dirty="0">
                <a:solidFill>
                  <a:schemeClr val="bg1"/>
                </a:solidFill>
                <a:cs typeface="Calibri"/>
              </a:rPr>
              <a:t>n</a:t>
            </a:r>
            <a:r>
              <a:rPr sz="2000" b="1" spc="-32" baseline="2730" dirty="0">
                <a:solidFill>
                  <a:schemeClr val="bg1"/>
                </a:solidFill>
                <a:cs typeface="Calibri"/>
              </a:rPr>
              <a:t>o</a:t>
            </a:r>
            <a:r>
              <a:rPr sz="2000" b="1" baseline="2730" dirty="0">
                <a:solidFill>
                  <a:schemeClr val="bg1"/>
                </a:solidFill>
                <a:cs typeface="Calibri"/>
              </a:rPr>
              <a:t>,</a:t>
            </a:r>
            <a:r>
              <a:rPr sz="2000" b="1" spc="56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b="1" spc="-15" baseline="2730" dirty="0">
                <a:solidFill>
                  <a:schemeClr val="bg1"/>
                </a:solidFill>
                <a:cs typeface="Calibri"/>
              </a:rPr>
              <a:t>t</a:t>
            </a:r>
            <a:r>
              <a:rPr sz="2000" b="1" spc="-32" baseline="2730" dirty="0">
                <a:solidFill>
                  <a:schemeClr val="bg1"/>
                </a:solidFill>
                <a:cs typeface="Calibri"/>
              </a:rPr>
              <a:t>r</a:t>
            </a:r>
            <a:r>
              <a:rPr sz="2000" b="1" spc="-17" baseline="2730" dirty="0">
                <a:solidFill>
                  <a:schemeClr val="bg1"/>
                </a:solidFill>
                <a:cs typeface="Calibri"/>
              </a:rPr>
              <a:t>a</a:t>
            </a:r>
            <a:r>
              <a:rPr sz="2000" b="1" spc="11" baseline="2730" dirty="0">
                <a:solidFill>
                  <a:schemeClr val="bg1"/>
                </a:solidFill>
                <a:cs typeface="Calibri"/>
              </a:rPr>
              <a:t>n</a:t>
            </a:r>
            <a:r>
              <a:rPr sz="2000" b="1" baseline="2730" dirty="0">
                <a:solidFill>
                  <a:schemeClr val="bg1"/>
                </a:solidFill>
                <a:cs typeface="Calibri"/>
              </a:rPr>
              <a:t>s</a:t>
            </a:r>
            <a:r>
              <a:rPr sz="2000" b="1" spc="15" baseline="2730" dirty="0">
                <a:solidFill>
                  <a:schemeClr val="bg1"/>
                </a:solidFill>
                <a:cs typeface="Calibri"/>
              </a:rPr>
              <a:t>p</a:t>
            </a:r>
            <a:r>
              <a:rPr sz="2000" b="1" spc="-17" baseline="2730" dirty="0">
                <a:solidFill>
                  <a:schemeClr val="bg1"/>
                </a:solidFill>
                <a:cs typeface="Calibri"/>
              </a:rPr>
              <a:t>a</a:t>
            </a:r>
            <a:r>
              <a:rPr sz="2000" b="1" spc="8" baseline="2730" dirty="0">
                <a:solidFill>
                  <a:schemeClr val="bg1"/>
                </a:solidFill>
                <a:cs typeface="Calibri"/>
              </a:rPr>
              <a:t>r</a:t>
            </a:r>
            <a:r>
              <a:rPr sz="2000" b="1" baseline="2730" dirty="0">
                <a:solidFill>
                  <a:schemeClr val="bg1"/>
                </a:solidFill>
                <a:cs typeface="Calibri"/>
              </a:rPr>
              <a:t>e</a:t>
            </a:r>
            <a:r>
              <a:rPr sz="2000" b="1" spc="15" baseline="2730" dirty="0">
                <a:solidFill>
                  <a:schemeClr val="bg1"/>
                </a:solidFill>
                <a:cs typeface="Calibri"/>
              </a:rPr>
              <a:t>n</a:t>
            </a:r>
            <a:r>
              <a:rPr sz="2000" b="1" spc="-55" baseline="2730" dirty="0">
                <a:solidFill>
                  <a:schemeClr val="bg1"/>
                </a:solidFill>
                <a:cs typeface="Calibri"/>
              </a:rPr>
              <a:t>t</a:t>
            </a:r>
            <a:r>
              <a:rPr sz="2000" b="1" baseline="2730" dirty="0">
                <a:solidFill>
                  <a:schemeClr val="bg1"/>
                </a:solidFill>
                <a:cs typeface="Calibri"/>
              </a:rPr>
              <a:t>e</a:t>
            </a:r>
            <a:r>
              <a:rPr sz="2000" b="1" spc="66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b="1" baseline="2730" dirty="0">
                <a:solidFill>
                  <a:schemeClr val="bg1"/>
                </a:solidFill>
                <a:cs typeface="Calibri"/>
              </a:rPr>
              <a:t>y</a:t>
            </a:r>
            <a:r>
              <a:rPr sz="2000" b="1" spc="49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b="1" spc="-35" baseline="2730" dirty="0">
                <a:solidFill>
                  <a:schemeClr val="bg1"/>
                </a:solidFill>
                <a:cs typeface="Calibri"/>
              </a:rPr>
              <a:t>c</a:t>
            </a:r>
            <a:r>
              <a:rPr sz="2000" b="1" spc="8" baseline="2730" dirty="0">
                <a:solidFill>
                  <a:schemeClr val="bg1"/>
                </a:solidFill>
                <a:cs typeface="Calibri"/>
              </a:rPr>
              <a:t>o</a:t>
            </a:r>
            <a:r>
              <a:rPr sz="2000" b="1" baseline="2730" dirty="0">
                <a:solidFill>
                  <a:schemeClr val="bg1"/>
                </a:solidFill>
                <a:cs typeface="Calibri"/>
              </a:rPr>
              <a:t>n</a:t>
            </a:r>
            <a:r>
              <a:rPr sz="2000" b="1" spc="52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b="1" spc="-17" baseline="2730" dirty="0" err="1">
                <a:solidFill>
                  <a:schemeClr val="bg1"/>
                </a:solidFill>
                <a:cs typeface="Calibri"/>
              </a:rPr>
              <a:t>a</a:t>
            </a:r>
            <a:r>
              <a:rPr sz="2000" b="1" spc="8" baseline="2730" dirty="0" err="1">
                <a:solidFill>
                  <a:schemeClr val="bg1"/>
                </a:solidFill>
                <a:cs typeface="Calibri"/>
              </a:rPr>
              <a:t>p</a:t>
            </a:r>
            <a:r>
              <a:rPr sz="2000" b="1" baseline="2730" dirty="0" err="1">
                <a:solidFill>
                  <a:schemeClr val="bg1"/>
                </a:solidFill>
                <a:cs typeface="Calibri"/>
              </a:rPr>
              <a:t>e</a:t>
            </a:r>
            <a:r>
              <a:rPr sz="2000" b="1" spc="-49" baseline="2730" dirty="0" err="1">
                <a:solidFill>
                  <a:schemeClr val="bg1"/>
                </a:solidFill>
                <a:cs typeface="Calibri"/>
              </a:rPr>
              <a:t>g</a:t>
            </a:r>
            <a:r>
              <a:rPr sz="2000" b="1" baseline="2730" dirty="0" err="1">
                <a:solidFill>
                  <a:schemeClr val="bg1"/>
                </a:solidFill>
                <a:cs typeface="Calibri"/>
              </a:rPr>
              <a:t>o</a:t>
            </a:r>
            <a:r>
              <a:rPr lang="en-US" sz="2000" b="1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b="1" baseline="2730" dirty="0">
                <a:solidFill>
                  <a:schemeClr val="bg1"/>
                </a:solidFill>
                <a:cs typeface="Calibri"/>
              </a:rPr>
              <a:t>a</a:t>
            </a:r>
            <a:r>
              <a:rPr sz="2000" b="1" spc="15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b="1" spc="-17" baseline="2730" dirty="0">
                <a:solidFill>
                  <a:schemeClr val="bg1"/>
                </a:solidFill>
                <a:cs typeface="Calibri"/>
              </a:rPr>
              <a:t>l</a:t>
            </a:r>
            <a:r>
              <a:rPr sz="2000" b="1" baseline="2730" dirty="0">
                <a:solidFill>
                  <a:schemeClr val="bg1"/>
                </a:solidFill>
                <a:cs typeface="Calibri"/>
              </a:rPr>
              <a:t>o e</a:t>
            </a:r>
            <a:r>
              <a:rPr sz="2000" b="1" spc="2" baseline="2730" dirty="0">
                <a:solidFill>
                  <a:schemeClr val="bg1"/>
                </a:solidFill>
                <a:cs typeface="Calibri"/>
              </a:rPr>
              <a:t>s</a:t>
            </a:r>
            <a:r>
              <a:rPr sz="2000" b="1" spc="-17" baseline="2730" dirty="0">
                <a:solidFill>
                  <a:schemeClr val="bg1"/>
                </a:solidFill>
                <a:cs typeface="Calibri"/>
              </a:rPr>
              <a:t>ta</a:t>
            </a:r>
            <a:r>
              <a:rPr sz="2000" b="1" spc="11" baseline="2730" dirty="0">
                <a:solidFill>
                  <a:schemeClr val="bg1"/>
                </a:solidFill>
                <a:cs typeface="Calibri"/>
              </a:rPr>
              <a:t>b</a:t>
            </a:r>
            <a:r>
              <a:rPr sz="2000" b="1" spc="-17" baseline="2730" dirty="0">
                <a:solidFill>
                  <a:schemeClr val="bg1"/>
                </a:solidFill>
                <a:cs typeface="Calibri"/>
              </a:rPr>
              <a:t>l</a:t>
            </a:r>
            <a:r>
              <a:rPr sz="2000" b="1" baseline="2730" dirty="0">
                <a:solidFill>
                  <a:schemeClr val="bg1"/>
                </a:solidFill>
                <a:cs typeface="Calibri"/>
              </a:rPr>
              <a:t>e</a:t>
            </a:r>
            <a:r>
              <a:rPr sz="2000" b="1" spc="8" baseline="2730" dirty="0">
                <a:solidFill>
                  <a:schemeClr val="bg1"/>
                </a:solidFill>
                <a:cs typeface="Calibri"/>
              </a:rPr>
              <a:t>c</a:t>
            </a:r>
            <a:r>
              <a:rPr sz="2000" b="1" spc="-17" baseline="2730" dirty="0">
                <a:solidFill>
                  <a:schemeClr val="bg1"/>
                </a:solidFill>
                <a:cs typeface="Calibri"/>
              </a:rPr>
              <a:t>i</a:t>
            </a:r>
            <a:r>
              <a:rPr sz="2000" b="1" spc="11" baseline="2730" dirty="0">
                <a:solidFill>
                  <a:schemeClr val="bg1"/>
                </a:solidFill>
                <a:cs typeface="Calibri"/>
              </a:rPr>
              <a:t>d</a:t>
            </a:r>
            <a:r>
              <a:rPr sz="2000" b="1" baseline="2730" dirty="0">
                <a:solidFill>
                  <a:schemeClr val="bg1"/>
                </a:solidFill>
                <a:cs typeface="Calibri"/>
              </a:rPr>
              <a:t>o</a:t>
            </a:r>
            <a:r>
              <a:rPr sz="2000" b="1" spc="-26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b="1" spc="2" baseline="2730" dirty="0">
                <a:solidFill>
                  <a:schemeClr val="bg1"/>
                </a:solidFill>
                <a:cs typeface="Calibri"/>
              </a:rPr>
              <a:t>e</a:t>
            </a:r>
            <a:r>
              <a:rPr sz="2000" b="1" baseline="2730" dirty="0">
                <a:solidFill>
                  <a:schemeClr val="bg1"/>
                </a:solidFill>
                <a:cs typeface="Calibri"/>
              </a:rPr>
              <a:t>n </a:t>
            </a:r>
            <a:r>
              <a:rPr sz="2000" b="1" spc="-17" baseline="2730" dirty="0">
                <a:solidFill>
                  <a:schemeClr val="bg1"/>
                </a:solidFill>
                <a:cs typeface="Calibri"/>
              </a:rPr>
              <a:t>la</a:t>
            </a:r>
            <a:r>
              <a:rPr sz="2000" b="1" baseline="2730" dirty="0">
                <a:solidFill>
                  <a:schemeClr val="bg1"/>
                </a:solidFill>
                <a:cs typeface="Calibri"/>
              </a:rPr>
              <a:t>s</a:t>
            </a:r>
            <a:r>
              <a:rPr sz="2000" b="1" spc="38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b="1" spc="8" baseline="2730" dirty="0">
                <a:solidFill>
                  <a:schemeClr val="bg1"/>
                </a:solidFill>
                <a:cs typeface="Calibri"/>
              </a:rPr>
              <a:t>r</a:t>
            </a:r>
            <a:r>
              <a:rPr sz="2000" b="1" baseline="2730" dirty="0">
                <a:solidFill>
                  <a:schemeClr val="bg1"/>
                </a:solidFill>
                <a:cs typeface="Calibri"/>
              </a:rPr>
              <a:t>e</a:t>
            </a:r>
            <a:r>
              <a:rPr sz="2000" b="1" spc="-5" baseline="2730" dirty="0">
                <a:solidFill>
                  <a:schemeClr val="bg1"/>
                </a:solidFill>
                <a:cs typeface="Calibri"/>
              </a:rPr>
              <a:t>g</a:t>
            </a:r>
            <a:r>
              <a:rPr sz="2000" b="1" spc="-17" baseline="2730" dirty="0">
                <a:solidFill>
                  <a:schemeClr val="bg1"/>
                </a:solidFill>
                <a:cs typeface="Calibri"/>
              </a:rPr>
              <a:t>la</a:t>
            </a:r>
            <a:r>
              <a:rPr sz="2000" b="1" baseline="2730" dirty="0">
                <a:solidFill>
                  <a:schemeClr val="bg1"/>
                </a:solidFill>
                <a:cs typeface="Calibri"/>
              </a:rPr>
              <a:t>s</a:t>
            </a:r>
            <a:r>
              <a:rPr sz="2000" b="1" spc="-3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b="1" spc="11" baseline="2730" dirty="0">
                <a:solidFill>
                  <a:schemeClr val="bg1"/>
                </a:solidFill>
                <a:cs typeface="Calibri"/>
              </a:rPr>
              <a:t>d</a:t>
            </a:r>
            <a:r>
              <a:rPr sz="2000" b="1" baseline="2730" dirty="0">
                <a:solidFill>
                  <a:schemeClr val="bg1"/>
                </a:solidFill>
                <a:cs typeface="Calibri"/>
              </a:rPr>
              <a:t>e</a:t>
            </a:r>
            <a:r>
              <a:rPr sz="2000" b="1" spc="-8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b="1" spc="8" baseline="2730" dirty="0" err="1">
                <a:solidFill>
                  <a:schemeClr val="bg1"/>
                </a:solidFill>
                <a:cs typeface="Calibri"/>
              </a:rPr>
              <a:t>o</a:t>
            </a:r>
            <a:r>
              <a:rPr sz="2000" b="1" spc="11" baseline="2730" dirty="0" err="1">
                <a:solidFill>
                  <a:schemeClr val="bg1"/>
                </a:solidFill>
                <a:cs typeface="Calibri"/>
              </a:rPr>
              <a:t>p</a:t>
            </a:r>
            <a:r>
              <a:rPr sz="2000" b="1" spc="2" baseline="2730" dirty="0" err="1">
                <a:solidFill>
                  <a:schemeClr val="bg1"/>
                </a:solidFill>
                <a:cs typeface="Calibri"/>
              </a:rPr>
              <a:t>e</a:t>
            </a:r>
            <a:r>
              <a:rPr sz="2000" b="1" spc="-32" baseline="2730" dirty="0" err="1">
                <a:solidFill>
                  <a:schemeClr val="bg1"/>
                </a:solidFill>
                <a:cs typeface="Calibri"/>
              </a:rPr>
              <a:t>r</a:t>
            </a:r>
            <a:r>
              <a:rPr sz="2000" b="1" spc="-15" baseline="2730" dirty="0" err="1">
                <a:solidFill>
                  <a:schemeClr val="bg1"/>
                </a:solidFill>
                <a:cs typeface="Calibri"/>
              </a:rPr>
              <a:t>a</a:t>
            </a:r>
            <a:r>
              <a:rPr sz="2000" b="1" spc="5" baseline="2730" dirty="0" err="1">
                <a:solidFill>
                  <a:schemeClr val="bg1"/>
                </a:solidFill>
                <a:cs typeface="Calibri"/>
              </a:rPr>
              <a:t>c</a:t>
            </a:r>
            <a:r>
              <a:rPr sz="2000" b="1" spc="-17" baseline="2730" dirty="0" err="1">
                <a:solidFill>
                  <a:schemeClr val="bg1"/>
                </a:solidFill>
                <a:cs typeface="Calibri"/>
              </a:rPr>
              <a:t>i</a:t>
            </a:r>
            <a:r>
              <a:rPr sz="2000" b="1" spc="8" baseline="2730" dirty="0" err="1">
                <a:solidFill>
                  <a:schemeClr val="bg1"/>
                </a:solidFill>
                <a:cs typeface="Calibri"/>
              </a:rPr>
              <a:t>ó</a:t>
            </a:r>
            <a:r>
              <a:rPr sz="2000" b="1" baseline="2730" dirty="0" err="1">
                <a:solidFill>
                  <a:schemeClr val="bg1"/>
                </a:solidFill>
                <a:cs typeface="Calibri"/>
              </a:rPr>
              <a:t>n</a:t>
            </a:r>
            <a:r>
              <a:rPr sz="2000" b="1" spc="-33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b="1" spc="-70" baseline="2730" dirty="0">
                <a:solidFill>
                  <a:schemeClr val="bg1"/>
                </a:solidFill>
                <a:cs typeface="Calibri"/>
              </a:rPr>
              <a:t>y</a:t>
            </a:r>
            <a:r>
              <a:rPr lang="en-US" sz="2000" b="1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b="1" spc="2" baseline="2730" dirty="0" err="1">
                <a:solidFill>
                  <a:schemeClr val="bg1"/>
                </a:solidFill>
                <a:cs typeface="Calibri"/>
              </a:rPr>
              <a:t>e</a:t>
            </a:r>
            <a:r>
              <a:rPr sz="2000" b="1" baseline="2730" dirty="0" err="1">
                <a:solidFill>
                  <a:schemeClr val="bg1"/>
                </a:solidFill>
                <a:cs typeface="Calibri"/>
              </a:rPr>
              <a:t>n</a:t>
            </a:r>
            <a:r>
              <a:rPr sz="2000" b="1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b="1" spc="2" baseline="2730" dirty="0">
                <a:solidFill>
                  <a:schemeClr val="bg1"/>
                </a:solidFill>
                <a:cs typeface="Calibri"/>
              </a:rPr>
              <a:t>s</a:t>
            </a:r>
            <a:r>
              <a:rPr sz="2000" b="1" baseline="2730" dirty="0">
                <a:solidFill>
                  <a:schemeClr val="bg1"/>
                </a:solidFill>
                <a:cs typeface="Calibri"/>
              </a:rPr>
              <a:t>u</a:t>
            </a:r>
            <a:r>
              <a:rPr sz="2000" b="1" spc="-41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b="1" spc="5" baseline="2730" dirty="0">
                <a:solidFill>
                  <a:schemeClr val="bg1"/>
                </a:solidFill>
                <a:cs typeface="Calibri"/>
              </a:rPr>
              <a:t>c</a:t>
            </a:r>
            <a:r>
              <a:rPr sz="2000" b="1" spc="-17" baseline="2730" dirty="0">
                <a:solidFill>
                  <a:schemeClr val="bg1"/>
                </a:solidFill>
                <a:cs typeface="Calibri"/>
              </a:rPr>
              <a:t>a</a:t>
            </a:r>
            <a:r>
              <a:rPr sz="2000" b="1" baseline="2730" dirty="0">
                <a:solidFill>
                  <a:schemeClr val="bg1"/>
                </a:solidFill>
                <a:cs typeface="Calibri"/>
              </a:rPr>
              <a:t>s</a:t>
            </a:r>
            <a:r>
              <a:rPr sz="2000" b="1" spc="-29" baseline="2730" dirty="0">
                <a:solidFill>
                  <a:schemeClr val="bg1"/>
                </a:solidFill>
                <a:cs typeface="Calibri"/>
              </a:rPr>
              <a:t>o</a:t>
            </a:r>
            <a:r>
              <a:rPr sz="2000" b="1" baseline="2730" dirty="0">
                <a:solidFill>
                  <a:schemeClr val="bg1"/>
                </a:solidFill>
                <a:cs typeface="Calibri"/>
              </a:rPr>
              <a:t>,</a:t>
            </a:r>
            <a:r>
              <a:rPr sz="2000" b="1" spc="40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b="1" spc="2" baseline="2730" dirty="0">
                <a:solidFill>
                  <a:schemeClr val="bg1"/>
                </a:solidFill>
                <a:cs typeface="Calibri"/>
              </a:rPr>
              <a:t>e</a:t>
            </a:r>
            <a:r>
              <a:rPr sz="2000" b="1" baseline="2730" dirty="0">
                <a:solidFill>
                  <a:schemeClr val="bg1"/>
                </a:solidFill>
                <a:cs typeface="Calibri"/>
              </a:rPr>
              <a:t>n</a:t>
            </a:r>
            <a:r>
              <a:rPr sz="2000" b="1" spc="-38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b="1" spc="-17" baseline="2730" dirty="0">
                <a:solidFill>
                  <a:schemeClr val="bg1"/>
                </a:solidFill>
                <a:cs typeface="Calibri"/>
              </a:rPr>
              <a:t>l</a:t>
            </a:r>
            <a:r>
              <a:rPr sz="2000" b="1" baseline="2730" dirty="0">
                <a:solidFill>
                  <a:schemeClr val="bg1"/>
                </a:solidFill>
                <a:cs typeface="Calibri"/>
              </a:rPr>
              <a:t>a</a:t>
            </a:r>
            <a:r>
              <a:rPr sz="2000" b="1" spc="14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b="1" spc="11" baseline="2730" dirty="0">
                <a:solidFill>
                  <a:schemeClr val="bg1"/>
                </a:solidFill>
                <a:cs typeface="Calibri"/>
              </a:rPr>
              <a:t>n</a:t>
            </a:r>
            <a:r>
              <a:rPr sz="2000" b="1" spc="8" baseline="2730" dirty="0">
                <a:solidFill>
                  <a:schemeClr val="bg1"/>
                </a:solidFill>
                <a:cs typeface="Calibri"/>
              </a:rPr>
              <a:t>or</a:t>
            </a:r>
            <a:r>
              <a:rPr sz="2000" b="1" spc="-15" baseline="2730" dirty="0">
                <a:solidFill>
                  <a:schemeClr val="bg1"/>
                </a:solidFill>
                <a:cs typeface="Calibri"/>
              </a:rPr>
              <a:t>m</a:t>
            </a:r>
            <a:r>
              <a:rPr sz="2000" b="1" spc="-17" baseline="2730" dirty="0">
                <a:solidFill>
                  <a:schemeClr val="bg1"/>
                </a:solidFill>
                <a:cs typeface="Calibri"/>
              </a:rPr>
              <a:t>ati</a:t>
            </a:r>
            <a:r>
              <a:rPr sz="2000" b="1" spc="15" baseline="2730" dirty="0">
                <a:solidFill>
                  <a:schemeClr val="bg1"/>
                </a:solidFill>
                <a:cs typeface="Calibri"/>
              </a:rPr>
              <a:t>v</a:t>
            </a:r>
            <a:r>
              <a:rPr sz="2000" b="1" spc="-17" baseline="2730" dirty="0">
                <a:solidFill>
                  <a:schemeClr val="bg1"/>
                </a:solidFill>
                <a:cs typeface="Calibri"/>
              </a:rPr>
              <a:t>i</a:t>
            </a:r>
            <a:r>
              <a:rPr sz="2000" b="1" spc="11" baseline="2730" dirty="0">
                <a:solidFill>
                  <a:schemeClr val="bg1"/>
                </a:solidFill>
                <a:cs typeface="Calibri"/>
              </a:rPr>
              <a:t>d</a:t>
            </a:r>
            <a:r>
              <a:rPr sz="2000" b="1" spc="-17" baseline="2730" dirty="0">
                <a:solidFill>
                  <a:schemeClr val="bg1"/>
                </a:solidFill>
                <a:cs typeface="Calibri"/>
              </a:rPr>
              <a:t>a</a:t>
            </a:r>
            <a:r>
              <a:rPr sz="2000" b="1" baseline="2730" dirty="0">
                <a:solidFill>
                  <a:schemeClr val="bg1"/>
                </a:solidFill>
                <a:cs typeface="Calibri"/>
              </a:rPr>
              <a:t>d</a:t>
            </a:r>
            <a:r>
              <a:rPr sz="2000" b="1" spc="21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b="1" spc="-17" baseline="2730" dirty="0">
                <a:solidFill>
                  <a:schemeClr val="bg1"/>
                </a:solidFill>
                <a:cs typeface="Calibri"/>
              </a:rPr>
              <a:t>a</a:t>
            </a:r>
            <a:r>
              <a:rPr sz="2000" b="1" spc="11" baseline="2730" dirty="0">
                <a:solidFill>
                  <a:schemeClr val="bg1"/>
                </a:solidFill>
                <a:cs typeface="Calibri"/>
              </a:rPr>
              <a:t>p</a:t>
            </a:r>
            <a:r>
              <a:rPr sz="2000" b="1" spc="-17" baseline="2730" dirty="0">
                <a:solidFill>
                  <a:schemeClr val="bg1"/>
                </a:solidFill>
                <a:cs typeface="Calibri"/>
              </a:rPr>
              <a:t>li</a:t>
            </a:r>
            <a:r>
              <a:rPr sz="2000" b="1" spc="5" baseline="2730" dirty="0">
                <a:solidFill>
                  <a:schemeClr val="bg1"/>
                </a:solidFill>
                <a:cs typeface="Calibri"/>
              </a:rPr>
              <a:t>c</a:t>
            </a:r>
            <a:r>
              <a:rPr sz="2000" b="1" spc="-17" baseline="2730" dirty="0">
                <a:solidFill>
                  <a:schemeClr val="bg1"/>
                </a:solidFill>
                <a:cs typeface="Calibri"/>
              </a:rPr>
              <a:t>a</a:t>
            </a:r>
            <a:r>
              <a:rPr sz="2000" b="1" spc="11" baseline="2730" dirty="0">
                <a:solidFill>
                  <a:schemeClr val="bg1"/>
                </a:solidFill>
                <a:cs typeface="Calibri"/>
              </a:rPr>
              <a:t>b</a:t>
            </a:r>
            <a:r>
              <a:rPr sz="2000" b="1" spc="-17" baseline="2730" dirty="0">
                <a:solidFill>
                  <a:schemeClr val="bg1"/>
                </a:solidFill>
                <a:cs typeface="Calibri"/>
              </a:rPr>
              <a:t>l</a:t>
            </a:r>
            <a:r>
              <a:rPr sz="2000" b="1" spc="8" baseline="2730" dirty="0">
                <a:solidFill>
                  <a:schemeClr val="bg1"/>
                </a:solidFill>
                <a:cs typeface="Calibri"/>
              </a:rPr>
              <a:t>e</a:t>
            </a:r>
            <a:r>
              <a:rPr sz="2000" b="1" baseline="2730" dirty="0">
                <a:solidFill>
                  <a:schemeClr val="bg1"/>
                </a:solidFill>
                <a:cs typeface="Calibri"/>
              </a:rPr>
              <a:t>.</a:t>
            </a:r>
            <a:endParaRPr sz="2000" b="1" dirty="0">
              <a:solidFill>
                <a:schemeClr val="bg1"/>
              </a:solidFill>
              <a:cs typeface="Calibri"/>
            </a:endParaRPr>
          </a:p>
          <a:p>
            <a:pPr marL="188995">
              <a:lnSpc>
                <a:spcPts val="1273"/>
              </a:lnSpc>
            </a:pPr>
            <a:endParaRPr lang="en-US" sz="2000" baseline="2898" dirty="0">
              <a:solidFill>
                <a:schemeClr val="bg1"/>
              </a:solidFill>
              <a:cs typeface="Times New Roman"/>
            </a:endParaRPr>
          </a:p>
          <a:p>
            <a:pPr marL="188995">
              <a:lnSpc>
                <a:spcPts val="1273"/>
              </a:lnSpc>
            </a:pPr>
            <a:r>
              <a:rPr lang="en-US" sz="2000" baseline="2898" dirty="0">
                <a:solidFill>
                  <a:schemeClr val="bg1"/>
                </a:solidFill>
                <a:cs typeface="Times New Roman"/>
              </a:rPr>
              <a:t>3.</a:t>
            </a:r>
            <a:r>
              <a:rPr sz="2000" spc="303" baseline="2898" dirty="0">
                <a:solidFill>
                  <a:schemeClr val="bg1"/>
                </a:solidFill>
                <a:cs typeface="Times New Roman"/>
              </a:rPr>
              <a:t> </a:t>
            </a:r>
            <a:r>
              <a:rPr sz="2000" spc="8" baseline="2730" dirty="0">
                <a:solidFill>
                  <a:schemeClr val="bg1"/>
                </a:solidFill>
                <a:cs typeface="Calibri"/>
              </a:rPr>
              <a:t>L</a:t>
            </a:r>
            <a:r>
              <a:rPr sz="2000" spc="-17" baseline="2730" dirty="0">
                <a:solidFill>
                  <a:schemeClr val="bg1"/>
                </a:solidFill>
                <a:cs typeface="Calibri"/>
              </a:rPr>
              <a:t>a</a:t>
            </a:r>
            <a:r>
              <a:rPr sz="2000" baseline="2730" dirty="0">
                <a:solidFill>
                  <a:schemeClr val="bg1"/>
                </a:solidFill>
                <a:cs typeface="Calibri"/>
              </a:rPr>
              <a:t>s</a:t>
            </a:r>
            <a:r>
              <a:rPr sz="2000" spc="35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spc="11" baseline="2730" dirty="0">
                <a:solidFill>
                  <a:schemeClr val="bg1"/>
                </a:solidFill>
                <a:cs typeface="Calibri"/>
              </a:rPr>
              <a:t>p</a:t>
            </a:r>
            <a:r>
              <a:rPr sz="2000" baseline="2730" dirty="0">
                <a:solidFill>
                  <a:schemeClr val="bg1"/>
                </a:solidFill>
                <a:cs typeface="Calibri"/>
              </a:rPr>
              <a:t>e</a:t>
            </a:r>
            <a:r>
              <a:rPr sz="2000" spc="11" baseline="2730" dirty="0">
                <a:solidFill>
                  <a:schemeClr val="bg1"/>
                </a:solidFill>
                <a:cs typeface="Calibri"/>
              </a:rPr>
              <a:t>r</a:t>
            </a:r>
            <a:r>
              <a:rPr sz="2000" baseline="2730" dirty="0">
                <a:solidFill>
                  <a:schemeClr val="bg1"/>
                </a:solidFill>
                <a:cs typeface="Calibri"/>
              </a:rPr>
              <a:t>s</a:t>
            </a:r>
            <a:r>
              <a:rPr sz="2000" spc="-29" baseline="2730" dirty="0">
                <a:solidFill>
                  <a:schemeClr val="bg1"/>
                </a:solidFill>
                <a:cs typeface="Calibri"/>
              </a:rPr>
              <a:t>o</a:t>
            </a:r>
            <a:r>
              <a:rPr sz="2000" spc="11" baseline="2730" dirty="0">
                <a:solidFill>
                  <a:schemeClr val="bg1"/>
                </a:solidFill>
                <a:cs typeface="Calibri"/>
              </a:rPr>
              <a:t>n</a:t>
            </a:r>
            <a:r>
              <a:rPr sz="2000" spc="-17" baseline="2730" dirty="0">
                <a:solidFill>
                  <a:schemeClr val="bg1"/>
                </a:solidFill>
                <a:cs typeface="Calibri"/>
              </a:rPr>
              <a:t>a</a:t>
            </a:r>
            <a:r>
              <a:rPr sz="2000" baseline="2730" dirty="0">
                <a:solidFill>
                  <a:schemeClr val="bg1"/>
                </a:solidFill>
                <a:cs typeface="Calibri"/>
              </a:rPr>
              <a:t>s</a:t>
            </a:r>
            <a:r>
              <a:rPr sz="2000" spc="38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spc="11" baseline="2730" dirty="0">
                <a:solidFill>
                  <a:schemeClr val="bg1"/>
                </a:solidFill>
                <a:cs typeface="Calibri"/>
              </a:rPr>
              <a:t>b</a:t>
            </a:r>
            <a:r>
              <a:rPr sz="2000" baseline="2730" dirty="0">
                <a:solidFill>
                  <a:schemeClr val="bg1"/>
                </a:solidFill>
                <a:cs typeface="Calibri"/>
              </a:rPr>
              <a:t>e</a:t>
            </a:r>
            <a:r>
              <a:rPr sz="2000" spc="15" baseline="2730" dirty="0">
                <a:solidFill>
                  <a:schemeClr val="bg1"/>
                </a:solidFill>
                <a:cs typeface="Calibri"/>
              </a:rPr>
              <a:t>n</a:t>
            </a:r>
            <a:r>
              <a:rPr sz="2000" spc="-41" baseline="2730" dirty="0">
                <a:solidFill>
                  <a:schemeClr val="bg1"/>
                </a:solidFill>
                <a:cs typeface="Calibri"/>
              </a:rPr>
              <a:t>e</a:t>
            </a:r>
            <a:r>
              <a:rPr sz="2000" spc="17" baseline="2730" dirty="0">
                <a:solidFill>
                  <a:schemeClr val="bg1"/>
                </a:solidFill>
                <a:cs typeface="Calibri"/>
              </a:rPr>
              <a:t>f</a:t>
            </a:r>
            <a:r>
              <a:rPr sz="2000" spc="-17" baseline="2730" dirty="0">
                <a:solidFill>
                  <a:schemeClr val="bg1"/>
                </a:solidFill>
                <a:cs typeface="Calibri"/>
              </a:rPr>
              <a:t>i</a:t>
            </a:r>
            <a:r>
              <a:rPr sz="2000" spc="5" baseline="2730" dirty="0">
                <a:solidFill>
                  <a:schemeClr val="bg1"/>
                </a:solidFill>
                <a:cs typeface="Calibri"/>
              </a:rPr>
              <a:t>c</a:t>
            </a:r>
            <a:r>
              <a:rPr sz="2000" spc="-17" baseline="2730" dirty="0">
                <a:solidFill>
                  <a:schemeClr val="bg1"/>
                </a:solidFill>
                <a:cs typeface="Calibri"/>
              </a:rPr>
              <a:t>ia</a:t>
            </a:r>
            <a:r>
              <a:rPr sz="2000" spc="8" baseline="2730" dirty="0">
                <a:solidFill>
                  <a:schemeClr val="bg1"/>
                </a:solidFill>
                <a:cs typeface="Calibri"/>
              </a:rPr>
              <a:t>r</a:t>
            </a:r>
            <a:r>
              <a:rPr sz="2000" spc="-17" baseline="2730" dirty="0">
                <a:solidFill>
                  <a:schemeClr val="bg1"/>
                </a:solidFill>
                <a:cs typeface="Calibri"/>
              </a:rPr>
              <a:t>ia</a:t>
            </a:r>
            <a:r>
              <a:rPr sz="2000" baseline="2730" dirty="0">
                <a:solidFill>
                  <a:schemeClr val="bg1"/>
                </a:solidFill>
                <a:cs typeface="Calibri"/>
              </a:rPr>
              <a:t>s</a:t>
            </a:r>
            <a:r>
              <a:rPr sz="2000" spc="57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baseline="2730" dirty="0">
                <a:solidFill>
                  <a:schemeClr val="bg1"/>
                </a:solidFill>
                <a:cs typeface="Calibri"/>
              </a:rPr>
              <a:t>o</a:t>
            </a:r>
            <a:r>
              <a:rPr sz="2000" spc="41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spc="-17" baseline="2730" dirty="0">
                <a:solidFill>
                  <a:schemeClr val="bg1"/>
                </a:solidFill>
                <a:cs typeface="Calibri"/>
              </a:rPr>
              <a:t>i</a:t>
            </a:r>
            <a:r>
              <a:rPr sz="2000" spc="11" baseline="2730" dirty="0">
                <a:solidFill>
                  <a:schemeClr val="bg1"/>
                </a:solidFill>
                <a:cs typeface="Calibri"/>
              </a:rPr>
              <a:t>n</a:t>
            </a:r>
            <a:r>
              <a:rPr sz="2000" baseline="2730" dirty="0">
                <a:solidFill>
                  <a:schemeClr val="bg1"/>
                </a:solidFill>
                <a:cs typeface="Calibri"/>
              </a:rPr>
              <a:t>s</a:t>
            </a:r>
            <a:r>
              <a:rPr sz="2000" spc="-15" baseline="2730" dirty="0">
                <a:solidFill>
                  <a:schemeClr val="bg1"/>
                </a:solidFill>
                <a:cs typeface="Calibri"/>
              </a:rPr>
              <a:t>t</a:t>
            </a:r>
            <a:r>
              <a:rPr sz="2000" spc="23" baseline="2730" dirty="0">
                <a:solidFill>
                  <a:schemeClr val="bg1"/>
                </a:solidFill>
                <a:cs typeface="Calibri"/>
              </a:rPr>
              <a:t>i</a:t>
            </a:r>
            <a:r>
              <a:rPr sz="2000" spc="-17" baseline="2730" dirty="0">
                <a:solidFill>
                  <a:schemeClr val="bg1"/>
                </a:solidFill>
                <a:cs typeface="Calibri"/>
              </a:rPr>
              <a:t>t</a:t>
            </a:r>
            <a:r>
              <a:rPr sz="2000" spc="11" baseline="2730" dirty="0">
                <a:solidFill>
                  <a:schemeClr val="bg1"/>
                </a:solidFill>
                <a:cs typeface="Calibri"/>
              </a:rPr>
              <a:t>u</a:t>
            </a:r>
            <a:r>
              <a:rPr sz="2000" spc="5" baseline="2730" dirty="0">
                <a:solidFill>
                  <a:schemeClr val="bg1"/>
                </a:solidFill>
                <a:cs typeface="Calibri"/>
              </a:rPr>
              <a:t>c</a:t>
            </a:r>
            <a:r>
              <a:rPr sz="2000" spc="-17" baseline="2730" dirty="0">
                <a:solidFill>
                  <a:schemeClr val="bg1"/>
                </a:solidFill>
                <a:cs typeface="Calibri"/>
              </a:rPr>
              <a:t>i</a:t>
            </a:r>
            <a:r>
              <a:rPr sz="2000" spc="8" baseline="2730" dirty="0">
                <a:solidFill>
                  <a:schemeClr val="bg1"/>
                </a:solidFill>
                <a:cs typeface="Calibri"/>
              </a:rPr>
              <a:t>o</a:t>
            </a:r>
            <a:r>
              <a:rPr sz="2000" spc="11" baseline="2730" dirty="0">
                <a:solidFill>
                  <a:schemeClr val="bg1"/>
                </a:solidFill>
                <a:cs typeface="Calibri"/>
              </a:rPr>
              <a:t>n</a:t>
            </a:r>
            <a:r>
              <a:rPr sz="2000" baseline="2730" dirty="0">
                <a:solidFill>
                  <a:schemeClr val="bg1"/>
                </a:solidFill>
                <a:cs typeface="Calibri"/>
              </a:rPr>
              <a:t>es</a:t>
            </a:r>
            <a:r>
              <a:rPr sz="2000" spc="61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spc="11" baseline="2730" dirty="0">
                <a:solidFill>
                  <a:schemeClr val="bg1"/>
                </a:solidFill>
                <a:cs typeface="Calibri"/>
              </a:rPr>
              <a:t>b</a:t>
            </a:r>
            <a:r>
              <a:rPr sz="2000" spc="2" baseline="2730" dirty="0">
                <a:solidFill>
                  <a:schemeClr val="bg1"/>
                </a:solidFill>
                <a:cs typeface="Calibri"/>
              </a:rPr>
              <a:t>e</a:t>
            </a:r>
            <a:r>
              <a:rPr sz="2000" spc="11" baseline="2730" dirty="0">
                <a:solidFill>
                  <a:schemeClr val="bg1"/>
                </a:solidFill>
                <a:cs typeface="Calibri"/>
              </a:rPr>
              <a:t>n</a:t>
            </a:r>
            <a:r>
              <a:rPr sz="2000" spc="-38" baseline="2730" dirty="0">
                <a:solidFill>
                  <a:schemeClr val="bg1"/>
                </a:solidFill>
                <a:cs typeface="Calibri"/>
              </a:rPr>
              <a:t>e</a:t>
            </a:r>
            <a:r>
              <a:rPr sz="2000" spc="17" baseline="2730" dirty="0">
                <a:solidFill>
                  <a:schemeClr val="bg1"/>
                </a:solidFill>
                <a:cs typeface="Calibri"/>
              </a:rPr>
              <a:t>f</a:t>
            </a:r>
            <a:r>
              <a:rPr sz="2000" spc="-17" baseline="2730" dirty="0">
                <a:solidFill>
                  <a:schemeClr val="bg1"/>
                </a:solidFill>
                <a:cs typeface="Calibri"/>
              </a:rPr>
              <a:t>i</a:t>
            </a:r>
            <a:r>
              <a:rPr sz="2000" spc="5" baseline="2730" dirty="0">
                <a:solidFill>
                  <a:schemeClr val="bg1"/>
                </a:solidFill>
                <a:cs typeface="Calibri"/>
              </a:rPr>
              <a:t>c</a:t>
            </a:r>
            <a:r>
              <a:rPr sz="2000" spc="-17" baseline="2730" dirty="0">
                <a:solidFill>
                  <a:schemeClr val="bg1"/>
                </a:solidFill>
                <a:cs typeface="Calibri"/>
              </a:rPr>
              <a:t>i</a:t>
            </a:r>
            <a:r>
              <a:rPr sz="2000" spc="-15" baseline="2730" dirty="0">
                <a:solidFill>
                  <a:schemeClr val="bg1"/>
                </a:solidFill>
                <a:cs typeface="Calibri"/>
              </a:rPr>
              <a:t>a</a:t>
            </a:r>
            <a:r>
              <a:rPr sz="2000" spc="8" baseline="2730" dirty="0">
                <a:solidFill>
                  <a:schemeClr val="bg1"/>
                </a:solidFill>
                <a:cs typeface="Calibri"/>
              </a:rPr>
              <a:t>r</a:t>
            </a:r>
            <a:r>
              <a:rPr sz="2000" spc="-17" baseline="2730" dirty="0">
                <a:solidFill>
                  <a:schemeClr val="bg1"/>
                </a:solidFill>
                <a:cs typeface="Calibri"/>
              </a:rPr>
              <a:t>i</a:t>
            </a:r>
            <a:r>
              <a:rPr sz="2000" spc="-15" baseline="2730" dirty="0">
                <a:solidFill>
                  <a:schemeClr val="bg1"/>
                </a:solidFill>
                <a:cs typeface="Calibri"/>
              </a:rPr>
              <a:t>a</a:t>
            </a:r>
            <a:r>
              <a:rPr sz="2000" baseline="2730" dirty="0">
                <a:solidFill>
                  <a:schemeClr val="bg1"/>
                </a:solidFill>
                <a:cs typeface="Calibri"/>
              </a:rPr>
              <a:t>s</a:t>
            </a:r>
            <a:r>
              <a:rPr sz="2000" spc="48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spc="11" baseline="2730" dirty="0">
                <a:solidFill>
                  <a:schemeClr val="bg1"/>
                </a:solidFill>
                <a:cs typeface="Calibri"/>
              </a:rPr>
              <a:t>d</a:t>
            </a:r>
            <a:r>
              <a:rPr sz="2000" baseline="2730" dirty="0">
                <a:solidFill>
                  <a:schemeClr val="bg1"/>
                </a:solidFill>
                <a:cs typeface="Calibri"/>
              </a:rPr>
              <a:t>el</a:t>
            </a:r>
            <a:r>
              <a:rPr sz="2000" spc="17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spc="11" baseline="2730" dirty="0">
                <a:solidFill>
                  <a:schemeClr val="bg1"/>
                </a:solidFill>
                <a:cs typeface="Calibri"/>
              </a:rPr>
              <a:t>p</a:t>
            </a:r>
            <a:r>
              <a:rPr sz="2000" spc="8" baseline="2730" dirty="0">
                <a:solidFill>
                  <a:schemeClr val="bg1"/>
                </a:solidFill>
                <a:cs typeface="Calibri"/>
              </a:rPr>
              <a:t>ro</a:t>
            </a:r>
            <a:r>
              <a:rPr sz="2000" spc="-8" baseline="2730" dirty="0">
                <a:solidFill>
                  <a:schemeClr val="bg1"/>
                </a:solidFill>
                <a:cs typeface="Calibri"/>
              </a:rPr>
              <a:t>g</a:t>
            </a:r>
            <a:r>
              <a:rPr sz="2000" spc="-32" baseline="2730" dirty="0">
                <a:solidFill>
                  <a:schemeClr val="bg1"/>
                </a:solidFill>
                <a:cs typeface="Calibri"/>
              </a:rPr>
              <a:t>r</a:t>
            </a:r>
            <a:r>
              <a:rPr sz="2000" spc="-17" baseline="2730" dirty="0">
                <a:solidFill>
                  <a:schemeClr val="bg1"/>
                </a:solidFill>
                <a:cs typeface="Calibri"/>
              </a:rPr>
              <a:t>a</a:t>
            </a:r>
            <a:r>
              <a:rPr sz="2000" spc="-15" baseline="2730" dirty="0">
                <a:solidFill>
                  <a:schemeClr val="bg1"/>
                </a:solidFill>
                <a:cs typeface="Calibri"/>
              </a:rPr>
              <a:t>m</a:t>
            </a:r>
            <a:r>
              <a:rPr sz="2000" baseline="2730" dirty="0">
                <a:solidFill>
                  <a:schemeClr val="bg1"/>
                </a:solidFill>
                <a:cs typeface="Calibri"/>
              </a:rPr>
              <a:t>a</a:t>
            </a:r>
            <a:r>
              <a:rPr sz="2000" spc="20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spc="5" baseline="2730" dirty="0">
                <a:solidFill>
                  <a:schemeClr val="bg1"/>
                </a:solidFill>
                <a:cs typeface="Calibri"/>
              </a:rPr>
              <a:t>c</a:t>
            </a:r>
            <a:r>
              <a:rPr sz="2000" spc="11" baseline="2730" dirty="0">
                <a:solidFill>
                  <a:schemeClr val="bg1"/>
                </a:solidFill>
                <a:cs typeface="Calibri"/>
              </a:rPr>
              <a:t>u</a:t>
            </a:r>
            <a:r>
              <a:rPr sz="2000" spc="-15" baseline="2730" dirty="0">
                <a:solidFill>
                  <a:schemeClr val="bg1"/>
                </a:solidFill>
                <a:cs typeface="Calibri"/>
              </a:rPr>
              <a:t>m</a:t>
            </a:r>
            <a:r>
              <a:rPr sz="2000" spc="11" baseline="2730" dirty="0">
                <a:solidFill>
                  <a:schemeClr val="bg1"/>
                </a:solidFill>
                <a:cs typeface="Calibri"/>
              </a:rPr>
              <a:t>p</a:t>
            </a:r>
            <a:r>
              <a:rPr sz="2000" spc="-17" baseline="2730" dirty="0">
                <a:solidFill>
                  <a:schemeClr val="bg1"/>
                </a:solidFill>
                <a:cs typeface="Calibri"/>
              </a:rPr>
              <a:t>la</a:t>
            </a:r>
            <a:r>
              <a:rPr sz="2000" baseline="2730" dirty="0">
                <a:solidFill>
                  <a:schemeClr val="bg1"/>
                </a:solidFill>
                <a:cs typeface="Calibri"/>
              </a:rPr>
              <a:t>n</a:t>
            </a:r>
            <a:r>
              <a:rPr sz="2000" spc="54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spc="5" baseline="2730" dirty="0">
                <a:solidFill>
                  <a:schemeClr val="bg1"/>
                </a:solidFill>
                <a:cs typeface="Calibri"/>
              </a:rPr>
              <a:t>c</a:t>
            </a:r>
            <a:r>
              <a:rPr sz="2000" spc="8" baseline="2730" dirty="0">
                <a:solidFill>
                  <a:schemeClr val="bg1"/>
                </a:solidFill>
                <a:cs typeface="Calibri"/>
              </a:rPr>
              <a:t>o</a:t>
            </a:r>
            <a:r>
              <a:rPr sz="2000" baseline="2730" dirty="0">
                <a:solidFill>
                  <a:schemeClr val="bg1"/>
                </a:solidFill>
                <a:cs typeface="Calibri"/>
              </a:rPr>
              <a:t>n</a:t>
            </a:r>
            <a:r>
              <a:rPr sz="2000" spc="49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spc="-17" baseline="2730" dirty="0">
                <a:solidFill>
                  <a:schemeClr val="bg1"/>
                </a:solidFill>
                <a:cs typeface="Calibri"/>
              </a:rPr>
              <a:t>l</a:t>
            </a:r>
            <a:r>
              <a:rPr sz="2000" spc="8" baseline="2730" dirty="0">
                <a:solidFill>
                  <a:schemeClr val="bg1"/>
                </a:solidFill>
                <a:cs typeface="Calibri"/>
              </a:rPr>
              <a:t>o</a:t>
            </a:r>
            <a:r>
              <a:rPr sz="2000" baseline="2730" dirty="0">
                <a:solidFill>
                  <a:schemeClr val="bg1"/>
                </a:solidFill>
                <a:cs typeface="Calibri"/>
              </a:rPr>
              <a:t>s</a:t>
            </a:r>
            <a:r>
              <a:rPr sz="2000" spc="38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spc="8" baseline="2730" dirty="0">
                <a:solidFill>
                  <a:schemeClr val="bg1"/>
                </a:solidFill>
                <a:cs typeface="Calibri"/>
              </a:rPr>
              <a:t>r</a:t>
            </a:r>
            <a:r>
              <a:rPr sz="2000" baseline="2730" dirty="0">
                <a:solidFill>
                  <a:schemeClr val="bg1"/>
                </a:solidFill>
                <a:cs typeface="Calibri"/>
              </a:rPr>
              <a:t>e</a:t>
            </a:r>
            <a:r>
              <a:rPr sz="2000" spc="15" baseline="2730" dirty="0">
                <a:solidFill>
                  <a:schemeClr val="bg1"/>
                </a:solidFill>
                <a:cs typeface="Calibri"/>
              </a:rPr>
              <a:t>q</a:t>
            </a:r>
            <a:r>
              <a:rPr sz="2000" spc="11" baseline="2730" dirty="0">
                <a:solidFill>
                  <a:schemeClr val="bg1"/>
                </a:solidFill>
                <a:cs typeface="Calibri"/>
              </a:rPr>
              <a:t>u</a:t>
            </a:r>
            <a:r>
              <a:rPr sz="2000" spc="-17" baseline="2730" dirty="0">
                <a:solidFill>
                  <a:schemeClr val="bg1"/>
                </a:solidFill>
                <a:cs typeface="Calibri"/>
              </a:rPr>
              <a:t>i</a:t>
            </a:r>
            <a:r>
              <a:rPr sz="2000" baseline="2730" dirty="0">
                <a:solidFill>
                  <a:schemeClr val="bg1"/>
                </a:solidFill>
                <a:cs typeface="Calibri"/>
              </a:rPr>
              <a:t>s</a:t>
            </a:r>
            <a:r>
              <a:rPr sz="2000" spc="-15" baseline="2730" dirty="0">
                <a:solidFill>
                  <a:schemeClr val="bg1"/>
                </a:solidFill>
                <a:cs typeface="Calibri"/>
              </a:rPr>
              <a:t>i</a:t>
            </a:r>
            <a:r>
              <a:rPr sz="2000" spc="-17" baseline="2730" dirty="0">
                <a:solidFill>
                  <a:schemeClr val="bg1"/>
                </a:solidFill>
                <a:cs typeface="Calibri"/>
              </a:rPr>
              <a:t>t</a:t>
            </a:r>
            <a:r>
              <a:rPr sz="2000" spc="8" baseline="2730" dirty="0">
                <a:solidFill>
                  <a:schemeClr val="bg1"/>
                </a:solidFill>
                <a:cs typeface="Calibri"/>
              </a:rPr>
              <a:t>o</a:t>
            </a:r>
            <a:r>
              <a:rPr sz="2000" baseline="2730" dirty="0">
                <a:solidFill>
                  <a:schemeClr val="bg1"/>
                </a:solidFill>
                <a:cs typeface="Calibri"/>
              </a:rPr>
              <a:t>s</a:t>
            </a:r>
            <a:r>
              <a:rPr sz="2000" spc="48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spc="11" baseline="2730" dirty="0">
                <a:solidFill>
                  <a:schemeClr val="bg1"/>
                </a:solidFill>
                <a:cs typeface="Calibri"/>
              </a:rPr>
              <a:t>d</a:t>
            </a:r>
            <a:r>
              <a:rPr sz="2000" baseline="2730" dirty="0">
                <a:solidFill>
                  <a:schemeClr val="bg1"/>
                </a:solidFill>
                <a:cs typeface="Calibri"/>
              </a:rPr>
              <a:t>e</a:t>
            </a:r>
            <a:r>
              <a:rPr sz="2000" spc="32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spc="-15" baseline="2730" dirty="0" err="1">
                <a:solidFill>
                  <a:schemeClr val="bg1"/>
                </a:solidFill>
                <a:cs typeface="Calibri"/>
              </a:rPr>
              <a:t>a</a:t>
            </a:r>
            <a:r>
              <a:rPr sz="2000" spc="5" baseline="2730" dirty="0" err="1">
                <a:solidFill>
                  <a:schemeClr val="bg1"/>
                </a:solidFill>
                <a:cs typeface="Calibri"/>
              </a:rPr>
              <a:t>c</a:t>
            </a:r>
            <a:r>
              <a:rPr sz="2000" spc="11" baseline="2730" dirty="0" err="1">
                <a:solidFill>
                  <a:schemeClr val="bg1"/>
                </a:solidFill>
                <a:cs typeface="Calibri"/>
              </a:rPr>
              <a:t>u</a:t>
            </a:r>
            <a:r>
              <a:rPr sz="2000" spc="2" baseline="2730" dirty="0" err="1">
                <a:solidFill>
                  <a:schemeClr val="bg1"/>
                </a:solidFill>
                <a:cs typeface="Calibri"/>
              </a:rPr>
              <a:t>e</a:t>
            </a:r>
            <a:r>
              <a:rPr sz="2000" spc="8" baseline="2730" dirty="0" err="1">
                <a:solidFill>
                  <a:schemeClr val="bg1"/>
                </a:solidFill>
                <a:cs typeface="Calibri"/>
              </a:rPr>
              <a:t>r</a:t>
            </a:r>
            <a:r>
              <a:rPr sz="2000" spc="-29" baseline="2730" dirty="0" err="1">
                <a:solidFill>
                  <a:schemeClr val="bg1"/>
                </a:solidFill>
                <a:cs typeface="Calibri"/>
              </a:rPr>
              <a:t>d</a:t>
            </a:r>
            <a:r>
              <a:rPr sz="2000" baseline="2730" dirty="0" err="1">
                <a:solidFill>
                  <a:schemeClr val="bg1"/>
                </a:solidFill>
                <a:cs typeface="Calibri"/>
              </a:rPr>
              <a:t>o</a:t>
            </a:r>
            <a:r>
              <a:rPr sz="2000" spc="43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baseline="2730" dirty="0">
                <a:solidFill>
                  <a:schemeClr val="bg1"/>
                </a:solidFill>
                <a:cs typeface="Calibri"/>
              </a:rPr>
              <a:t>a</a:t>
            </a:r>
            <a:r>
              <a:rPr lang="en-US" sz="2000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spc="-17" baseline="2730" dirty="0">
                <a:solidFill>
                  <a:schemeClr val="bg1"/>
                </a:solidFill>
                <a:cs typeface="Calibri"/>
              </a:rPr>
              <a:t>l</a:t>
            </a:r>
            <a:r>
              <a:rPr sz="2000" baseline="2730" dirty="0">
                <a:solidFill>
                  <a:schemeClr val="bg1"/>
                </a:solidFill>
                <a:cs typeface="Calibri"/>
              </a:rPr>
              <a:t>a</a:t>
            </a:r>
            <a:r>
              <a:rPr sz="2000" spc="14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spc="8" baseline="2730" dirty="0">
                <a:solidFill>
                  <a:schemeClr val="bg1"/>
                </a:solidFill>
                <a:cs typeface="Calibri"/>
              </a:rPr>
              <a:t>nor</a:t>
            </a:r>
            <a:r>
              <a:rPr sz="2000" spc="-17" baseline="2730" dirty="0">
                <a:solidFill>
                  <a:schemeClr val="bg1"/>
                </a:solidFill>
                <a:cs typeface="Calibri"/>
              </a:rPr>
              <a:t>mati</a:t>
            </a:r>
            <a:r>
              <a:rPr sz="2000" spc="15" baseline="2730" dirty="0">
                <a:solidFill>
                  <a:schemeClr val="bg1"/>
                </a:solidFill>
                <a:cs typeface="Calibri"/>
              </a:rPr>
              <a:t>v</a:t>
            </a:r>
            <a:r>
              <a:rPr sz="2000" spc="-17" baseline="2730" dirty="0">
                <a:solidFill>
                  <a:schemeClr val="bg1"/>
                </a:solidFill>
                <a:cs typeface="Calibri"/>
              </a:rPr>
              <a:t>i</a:t>
            </a:r>
            <a:r>
              <a:rPr sz="2000" spc="8" baseline="2730" dirty="0">
                <a:solidFill>
                  <a:schemeClr val="bg1"/>
                </a:solidFill>
                <a:cs typeface="Calibri"/>
              </a:rPr>
              <a:t>d</a:t>
            </a:r>
            <a:r>
              <a:rPr sz="2000" spc="-17" baseline="2730" dirty="0">
                <a:solidFill>
                  <a:schemeClr val="bg1"/>
                </a:solidFill>
                <a:cs typeface="Calibri"/>
              </a:rPr>
              <a:t>a</a:t>
            </a:r>
            <a:r>
              <a:rPr sz="2000" baseline="2730" dirty="0">
                <a:solidFill>
                  <a:schemeClr val="bg1"/>
                </a:solidFill>
                <a:cs typeface="Calibri"/>
              </a:rPr>
              <a:t>d</a:t>
            </a:r>
            <a:r>
              <a:rPr sz="2000" spc="52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spc="-17" baseline="2730" dirty="0">
                <a:solidFill>
                  <a:schemeClr val="bg1"/>
                </a:solidFill>
                <a:cs typeface="Calibri"/>
              </a:rPr>
              <a:t>a</a:t>
            </a:r>
            <a:r>
              <a:rPr sz="2000" spc="11" baseline="2730" dirty="0">
                <a:solidFill>
                  <a:schemeClr val="bg1"/>
                </a:solidFill>
                <a:cs typeface="Calibri"/>
              </a:rPr>
              <a:t>p</a:t>
            </a:r>
            <a:r>
              <a:rPr sz="2000" spc="-17" baseline="2730" dirty="0">
                <a:solidFill>
                  <a:schemeClr val="bg1"/>
                </a:solidFill>
                <a:cs typeface="Calibri"/>
              </a:rPr>
              <a:t>li</a:t>
            </a:r>
            <a:r>
              <a:rPr sz="2000" spc="5" baseline="2730" dirty="0">
                <a:solidFill>
                  <a:schemeClr val="bg1"/>
                </a:solidFill>
                <a:cs typeface="Calibri"/>
              </a:rPr>
              <a:t>c</a:t>
            </a:r>
            <a:r>
              <a:rPr sz="2000" spc="-17" baseline="2730" dirty="0">
                <a:solidFill>
                  <a:schemeClr val="bg1"/>
                </a:solidFill>
                <a:cs typeface="Calibri"/>
              </a:rPr>
              <a:t>a</a:t>
            </a:r>
            <a:r>
              <a:rPr sz="2000" spc="11" baseline="2730" dirty="0">
                <a:solidFill>
                  <a:schemeClr val="bg1"/>
                </a:solidFill>
                <a:cs typeface="Calibri"/>
              </a:rPr>
              <a:t>b</a:t>
            </a:r>
            <a:r>
              <a:rPr sz="2000" spc="-17" baseline="2730" dirty="0">
                <a:solidFill>
                  <a:schemeClr val="bg1"/>
                </a:solidFill>
                <a:cs typeface="Calibri"/>
              </a:rPr>
              <a:t>l</a:t>
            </a:r>
            <a:r>
              <a:rPr sz="2000" spc="2" baseline="2730" dirty="0">
                <a:solidFill>
                  <a:schemeClr val="bg1"/>
                </a:solidFill>
                <a:cs typeface="Calibri"/>
              </a:rPr>
              <a:t>e</a:t>
            </a:r>
            <a:r>
              <a:rPr sz="2000" baseline="2730" dirty="0">
                <a:solidFill>
                  <a:schemeClr val="bg1"/>
                </a:solidFill>
                <a:cs typeface="Calibri"/>
              </a:rPr>
              <a:t>.</a:t>
            </a:r>
            <a:endParaRPr sz="2000" dirty="0">
              <a:solidFill>
                <a:schemeClr val="bg1"/>
              </a:solidFill>
              <a:cs typeface="Calibri"/>
            </a:endParaRPr>
          </a:p>
          <a:p>
            <a:pPr marL="188995">
              <a:lnSpc>
                <a:spcPts val="1273"/>
              </a:lnSpc>
            </a:pPr>
            <a:endParaRPr lang="en-US" sz="2000" b="1" baseline="2898" dirty="0">
              <a:solidFill>
                <a:schemeClr val="bg1"/>
              </a:solidFill>
              <a:cs typeface="Times New Roman"/>
            </a:endParaRPr>
          </a:p>
          <a:p>
            <a:pPr marL="188995">
              <a:lnSpc>
                <a:spcPts val="1273"/>
              </a:lnSpc>
            </a:pPr>
            <a:r>
              <a:rPr lang="en-US" sz="2000" b="1" baseline="2898" dirty="0">
                <a:solidFill>
                  <a:schemeClr val="bg1"/>
                </a:solidFill>
                <a:cs typeface="Times New Roman"/>
              </a:rPr>
              <a:t>4.</a:t>
            </a:r>
            <a:r>
              <a:rPr sz="2000" b="1" spc="300" baseline="2898" dirty="0">
                <a:solidFill>
                  <a:schemeClr val="bg1"/>
                </a:solidFill>
                <a:cs typeface="Times New Roman"/>
              </a:rPr>
              <a:t> </a:t>
            </a:r>
            <a:r>
              <a:rPr sz="2000" b="1" spc="5" baseline="2730" dirty="0">
                <a:solidFill>
                  <a:schemeClr val="bg1"/>
                </a:solidFill>
                <a:cs typeface="Calibri"/>
              </a:rPr>
              <a:t>S</a:t>
            </a:r>
            <a:r>
              <a:rPr sz="2000" b="1" baseline="2730" dirty="0">
                <a:solidFill>
                  <a:schemeClr val="bg1"/>
                </a:solidFill>
                <a:cs typeface="Calibri"/>
              </a:rPr>
              <a:t>e</a:t>
            </a:r>
            <a:r>
              <a:rPr sz="2000" b="1" spc="2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b="1" spc="5" baseline="2730" dirty="0">
                <a:solidFill>
                  <a:schemeClr val="bg1"/>
                </a:solidFill>
                <a:cs typeface="Calibri"/>
              </a:rPr>
              <a:t>c</a:t>
            </a:r>
            <a:r>
              <a:rPr sz="2000" b="1" spc="8" baseline="2730" dirty="0">
                <a:solidFill>
                  <a:schemeClr val="bg1"/>
                </a:solidFill>
                <a:cs typeface="Calibri"/>
              </a:rPr>
              <a:t>u</a:t>
            </a:r>
            <a:r>
              <a:rPr sz="2000" b="1" spc="-17" baseline="2730" dirty="0">
                <a:solidFill>
                  <a:schemeClr val="bg1"/>
                </a:solidFill>
                <a:cs typeface="Calibri"/>
              </a:rPr>
              <a:t>m</a:t>
            </a:r>
            <a:r>
              <a:rPr sz="2000" b="1" spc="8" baseline="2730" dirty="0">
                <a:solidFill>
                  <a:schemeClr val="bg1"/>
                </a:solidFill>
                <a:cs typeface="Calibri"/>
              </a:rPr>
              <a:t>p</a:t>
            </a:r>
            <a:r>
              <a:rPr sz="2000" b="1" spc="-17" baseline="2730" dirty="0">
                <a:solidFill>
                  <a:schemeClr val="bg1"/>
                </a:solidFill>
                <a:cs typeface="Calibri"/>
              </a:rPr>
              <a:t>l</a:t>
            </a:r>
            <a:r>
              <a:rPr sz="2000" b="1" baseline="2730" dirty="0">
                <a:solidFill>
                  <a:schemeClr val="bg1"/>
                </a:solidFill>
                <a:cs typeface="Calibri"/>
              </a:rPr>
              <a:t>a</a:t>
            </a:r>
            <a:r>
              <a:rPr sz="2000" b="1" spc="5" baseline="2730" dirty="0">
                <a:solidFill>
                  <a:schemeClr val="bg1"/>
                </a:solidFill>
                <a:cs typeface="Calibri"/>
              </a:rPr>
              <a:t> c</a:t>
            </a:r>
            <a:r>
              <a:rPr sz="2000" b="1" spc="8" baseline="2730" dirty="0">
                <a:solidFill>
                  <a:schemeClr val="bg1"/>
                </a:solidFill>
                <a:cs typeface="Calibri"/>
              </a:rPr>
              <a:t>o</a:t>
            </a:r>
            <a:r>
              <a:rPr sz="2000" b="1" baseline="2730" dirty="0">
                <a:solidFill>
                  <a:schemeClr val="bg1"/>
                </a:solidFill>
                <a:cs typeface="Calibri"/>
              </a:rPr>
              <a:t>n</a:t>
            </a:r>
            <a:r>
              <a:rPr sz="2000" b="1" spc="-29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b="1" spc="-17" baseline="2730" dirty="0">
                <a:solidFill>
                  <a:schemeClr val="bg1"/>
                </a:solidFill>
                <a:cs typeface="Calibri"/>
              </a:rPr>
              <a:t>l</a:t>
            </a:r>
            <a:r>
              <a:rPr sz="2000" b="1" spc="8" baseline="2730" dirty="0">
                <a:solidFill>
                  <a:schemeClr val="bg1"/>
                </a:solidFill>
                <a:cs typeface="Calibri"/>
              </a:rPr>
              <a:t>o</a:t>
            </a:r>
            <a:r>
              <a:rPr sz="2000" b="1" baseline="2730" dirty="0">
                <a:solidFill>
                  <a:schemeClr val="bg1"/>
                </a:solidFill>
                <a:cs typeface="Calibri"/>
              </a:rPr>
              <a:t>s</a:t>
            </a:r>
            <a:r>
              <a:rPr sz="2000" b="1" spc="-3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b="1" spc="8" baseline="2730" dirty="0">
                <a:solidFill>
                  <a:schemeClr val="bg1"/>
                </a:solidFill>
                <a:cs typeface="Calibri"/>
              </a:rPr>
              <a:t>p</a:t>
            </a:r>
            <a:r>
              <a:rPr sz="2000" b="1" baseline="2730" dirty="0">
                <a:solidFill>
                  <a:schemeClr val="bg1"/>
                </a:solidFill>
                <a:cs typeface="Calibri"/>
              </a:rPr>
              <a:t>e</a:t>
            </a:r>
            <a:r>
              <a:rPr sz="2000" b="1" spc="11" baseline="2730" dirty="0">
                <a:solidFill>
                  <a:schemeClr val="bg1"/>
                </a:solidFill>
                <a:cs typeface="Calibri"/>
              </a:rPr>
              <a:t>r</a:t>
            </a:r>
            <a:r>
              <a:rPr sz="2000" b="1" spc="-17" baseline="2730" dirty="0">
                <a:solidFill>
                  <a:schemeClr val="bg1"/>
                </a:solidFill>
                <a:cs typeface="Calibri"/>
              </a:rPr>
              <a:t>í</a:t>
            </a:r>
            <a:r>
              <a:rPr sz="2000" b="1" spc="8" baseline="2730" dirty="0">
                <a:solidFill>
                  <a:schemeClr val="bg1"/>
                </a:solidFill>
                <a:cs typeface="Calibri"/>
              </a:rPr>
              <a:t>odo</a:t>
            </a:r>
            <a:r>
              <a:rPr sz="2000" b="1" baseline="2730" dirty="0">
                <a:solidFill>
                  <a:schemeClr val="bg1"/>
                </a:solidFill>
                <a:cs typeface="Calibri"/>
              </a:rPr>
              <a:t>s</a:t>
            </a:r>
            <a:r>
              <a:rPr sz="2000" b="1" spc="-19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b="1" spc="11" baseline="2730" dirty="0">
                <a:solidFill>
                  <a:schemeClr val="bg1"/>
                </a:solidFill>
                <a:cs typeface="Calibri"/>
              </a:rPr>
              <a:t>d</a:t>
            </a:r>
            <a:r>
              <a:rPr sz="2000" b="1" baseline="2730" dirty="0">
                <a:solidFill>
                  <a:schemeClr val="bg1"/>
                </a:solidFill>
                <a:cs typeface="Calibri"/>
              </a:rPr>
              <a:t>e</a:t>
            </a:r>
            <a:r>
              <a:rPr sz="2000" b="1" spc="3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b="1" baseline="2730" dirty="0">
                <a:solidFill>
                  <a:schemeClr val="bg1"/>
                </a:solidFill>
                <a:cs typeface="Calibri"/>
              </a:rPr>
              <a:t>e</a:t>
            </a:r>
            <a:r>
              <a:rPr sz="2000" b="1" spc="15" baseline="2730" dirty="0">
                <a:solidFill>
                  <a:schemeClr val="bg1"/>
                </a:solidFill>
                <a:cs typeface="Calibri"/>
              </a:rPr>
              <a:t>j</a:t>
            </a:r>
            <a:r>
              <a:rPr sz="2000" b="1" baseline="2730" dirty="0">
                <a:solidFill>
                  <a:schemeClr val="bg1"/>
                </a:solidFill>
                <a:cs typeface="Calibri"/>
              </a:rPr>
              <a:t>e</a:t>
            </a:r>
            <a:r>
              <a:rPr sz="2000" b="1" spc="5" baseline="2730" dirty="0">
                <a:solidFill>
                  <a:schemeClr val="bg1"/>
                </a:solidFill>
                <a:cs typeface="Calibri"/>
              </a:rPr>
              <a:t>c</a:t>
            </a:r>
            <a:r>
              <a:rPr sz="2000" b="1" spc="8" baseline="2730" dirty="0">
                <a:solidFill>
                  <a:schemeClr val="bg1"/>
                </a:solidFill>
                <a:cs typeface="Calibri"/>
              </a:rPr>
              <a:t>u</a:t>
            </a:r>
            <a:r>
              <a:rPr sz="2000" b="1" spc="5" baseline="2730" dirty="0">
                <a:solidFill>
                  <a:schemeClr val="bg1"/>
                </a:solidFill>
                <a:cs typeface="Calibri"/>
              </a:rPr>
              <a:t>c</a:t>
            </a:r>
            <a:r>
              <a:rPr sz="2000" b="1" spc="-17" baseline="2730" dirty="0">
                <a:solidFill>
                  <a:schemeClr val="bg1"/>
                </a:solidFill>
                <a:cs typeface="Calibri"/>
              </a:rPr>
              <a:t>i</a:t>
            </a:r>
            <a:r>
              <a:rPr sz="2000" b="1" spc="8" baseline="2730" dirty="0">
                <a:solidFill>
                  <a:schemeClr val="bg1"/>
                </a:solidFill>
                <a:cs typeface="Calibri"/>
              </a:rPr>
              <a:t>ó</a:t>
            </a:r>
            <a:r>
              <a:rPr sz="2000" b="1" baseline="2730" dirty="0">
                <a:solidFill>
                  <a:schemeClr val="bg1"/>
                </a:solidFill>
                <a:cs typeface="Calibri"/>
              </a:rPr>
              <a:t>n</a:t>
            </a:r>
            <a:r>
              <a:rPr sz="2000" b="1" spc="-36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b="1" spc="11" baseline="2730" dirty="0">
                <a:solidFill>
                  <a:schemeClr val="bg1"/>
                </a:solidFill>
                <a:cs typeface="Calibri"/>
              </a:rPr>
              <a:t>d</a:t>
            </a:r>
            <a:r>
              <a:rPr sz="2000" b="1" baseline="2730" dirty="0">
                <a:solidFill>
                  <a:schemeClr val="bg1"/>
                </a:solidFill>
                <a:cs typeface="Calibri"/>
              </a:rPr>
              <a:t>e</a:t>
            </a:r>
            <a:r>
              <a:rPr sz="2000" b="1" spc="3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b="1" spc="-17" baseline="2730" dirty="0">
                <a:solidFill>
                  <a:schemeClr val="bg1"/>
                </a:solidFill>
                <a:cs typeface="Calibri"/>
              </a:rPr>
              <a:t>la</a:t>
            </a:r>
            <a:r>
              <a:rPr sz="2000" b="1" baseline="2730" dirty="0">
                <a:solidFill>
                  <a:schemeClr val="bg1"/>
                </a:solidFill>
                <a:cs typeface="Calibri"/>
              </a:rPr>
              <a:t>s</a:t>
            </a:r>
            <a:r>
              <a:rPr sz="2000" b="1" spc="35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b="1" spc="8" baseline="2730" dirty="0">
                <a:solidFill>
                  <a:schemeClr val="bg1"/>
                </a:solidFill>
                <a:cs typeface="Calibri"/>
              </a:rPr>
              <a:t>o</a:t>
            </a:r>
            <a:r>
              <a:rPr sz="2000" b="1" spc="11" baseline="2730" dirty="0">
                <a:solidFill>
                  <a:schemeClr val="bg1"/>
                </a:solidFill>
                <a:cs typeface="Calibri"/>
              </a:rPr>
              <a:t>b</a:t>
            </a:r>
            <a:r>
              <a:rPr sz="2000" b="1" spc="-32" baseline="2730" dirty="0">
                <a:solidFill>
                  <a:schemeClr val="bg1"/>
                </a:solidFill>
                <a:cs typeface="Calibri"/>
              </a:rPr>
              <a:t>r</a:t>
            </a:r>
            <a:r>
              <a:rPr sz="2000" b="1" spc="-17" baseline="2730" dirty="0">
                <a:solidFill>
                  <a:schemeClr val="bg1"/>
                </a:solidFill>
                <a:cs typeface="Calibri"/>
              </a:rPr>
              <a:t>a</a:t>
            </a:r>
            <a:r>
              <a:rPr sz="2000" b="1" baseline="2730" dirty="0">
                <a:solidFill>
                  <a:schemeClr val="bg1"/>
                </a:solidFill>
                <a:cs typeface="Calibri"/>
              </a:rPr>
              <a:t>s</a:t>
            </a:r>
            <a:r>
              <a:rPr sz="2000" b="1" spc="1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b="1" baseline="2730" dirty="0">
                <a:solidFill>
                  <a:schemeClr val="bg1"/>
                </a:solidFill>
                <a:cs typeface="Calibri"/>
              </a:rPr>
              <a:t>o </a:t>
            </a:r>
            <a:r>
              <a:rPr sz="2000" b="1" spc="11" baseline="2730" dirty="0">
                <a:solidFill>
                  <a:schemeClr val="bg1"/>
                </a:solidFill>
                <a:cs typeface="Calibri"/>
              </a:rPr>
              <a:t>d</a:t>
            </a:r>
            <a:r>
              <a:rPr sz="2000" b="1" baseline="2730" dirty="0">
                <a:solidFill>
                  <a:schemeClr val="bg1"/>
                </a:solidFill>
                <a:cs typeface="Calibri"/>
              </a:rPr>
              <a:t>e</a:t>
            </a:r>
            <a:r>
              <a:rPr sz="2000" b="1" spc="-41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b="1" spc="-17" baseline="2730" dirty="0">
                <a:solidFill>
                  <a:schemeClr val="bg1"/>
                </a:solidFill>
                <a:cs typeface="Calibri"/>
              </a:rPr>
              <a:t>l</a:t>
            </a:r>
            <a:r>
              <a:rPr sz="2000" b="1" baseline="2730" dirty="0">
                <a:solidFill>
                  <a:schemeClr val="bg1"/>
                </a:solidFill>
                <a:cs typeface="Calibri"/>
              </a:rPr>
              <a:t>a</a:t>
            </a:r>
            <a:r>
              <a:rPr sz="2000" b="1" spc="14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b="1" baseline="2730" dirty="0">
                <a:solidFill>
                  <a:schemeClr val="bg1"/>
                </a:solidFill>
                <a:cs typeface="Calibri"/>
              </a:rPr>
              <a:t>e</a:t>
            </a:r>
            <a:r>
              <a:rPr sz="2000" b="1" spc="11" baseline="2730" dirty="0">
                <a:solidFill>
                  <a:schemeClr val="bg1"/>
                </a:solidFill>
                <a:cs typeface="Calibri"/>
              </a:rPr>
              <a:t>n</a:t>
            </a:r>
            <a:r>
              <a:rPr sz="2000" b="1" spc="-17" baseline="2730" dirty="0">
                <a:solidFill>
                  <a:schemeClr val="bg1"/>
                </a:solidFill>
                <a:cs typeface="Calibri"/>
              </a:rPr>
              <a:t>t</a:t>
            </a:r>
            <a:r>
              <a:rPr sz="2000" b="1" spc="8" baseline="2730" dirty="0">
                <a:solidFill>
                  <a:schemeClr val="bg1"/>
                </a:solidFill>
                <a:cs typeface="Calibri"/>
              </a:rPr>
              <a:t>r</a:t>
            </a:r>
            <a:r>
              <a:rPr sz="2000" b="1" baseline="2730" dirty="0">
                <a:solidFill>
                  <a:schemeClr val="bg1"/>
                </a:solidFill>
                <a:cs typeface="Calibri"/>
              </a:rPr>
              <a:t>e</a:t>
            </a:r>
            <a:r>
              <a:rPr sz="2000" b="1" spc="-49" baseline="2730" dirty="0">
                <a:solidFill>
                  <a:schemeClr val="bg1"/>
                </a:solidFill>
                <a:cs typeface="Calibri"/>
              </a:rPr>
              <a:t>g</a:t>
            </a:r>
            <a:r>
              <a:rPr sz="2000" b="1" baseline="2730" dirty="0">
                <a:solidFill>
                  <a:schemeClr val="bg1"/>
                </a:solidFill>
                <a:cs typeface="Calibri"/>
              </a:rPr>
              <a:t>a</a:t>
            </a:r>
            <a:r>
              <a:rPr sz="2000" b="1" spc="5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b="1" spc="15" baseline="2730" dirty="0">
                <a:solidFill>
                  <a:schemeClr val="bg1"/>
                </a:solidFill>
                <a:cs typeface="Calibri"/>
              </a:rPr>
              <a:t>d</a:t>
            </a:r>
            <a:r>
              <a:rPr sz="2000" b="1" baseline="2730" dirty="0">
                <a:solidFill>
                  <a:schemeClr val="bg1"/>
                </a:solidFill>
                <a:cs typeface="Calibri"/>
              </a:rPr>
              <a:t>e</a:t>
            </a:r>
            <a:r>
              <a:rPr sz="2000" b="1" spc="3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b="1" spc="-17" baseline="2730" dirty="0">
                <a:solidFill>
                  <a:schemeClr val="bg1"/>
                </a:solidFill>
                <a:cs typeface="Calibri"/>
              </a:rPr>
              <a:t>l</a:t>
            </a:r>
            <a:r>
              <a:rPr sz="2000" b="1" spc="8" baseline="2730" dirty="0">
                <a:solidFill>
                  <a:schemeClr val="bg1"/>
                </a:solidFill>
                <a:cs typeface="Calibri"/>
              </a:rPr>
              <a:t>o</a:t>
            </a:r>
            <a:r>
              <a:rPr sz="2000" b="1" baseline="2730" dirty="0">
                <a:solidFill>
                  <a:schemeClr val="bg1"/>
                </a:solidFill>
                <a:cs typeface="Calibri"/>
              </a:rPr>
              <a:t>s</a:t>
            </a:r>
            <a:r>
              <a:rPr sz="2000" b="1" spc="-6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b="1" spc="-17" baseline="2730" dirty="0">
                <a:solidFill>
                  <a:schemeClr val="bg1"/>
                </a:solidFill>
                <a:cs typeface="Calibri"/>
              </a:rPr>
              <a:t>a</a:t>
            </a:r>
            <a:r>
              <a:rPr sz="2000" b="1" spc="8" baseline="2730" dirty="0">
                <a:solidFill>
                  <a:schemeClr val="bg1"/>
                </a:solidFill>
                <a:cs typeface="Calibri"/>
              </a:rPr>
              <a:t>po</a:t>
            </a:r>
            <a:r>
              <a:rPr sz="2000" b="1" spc="11" baseline="2730" dirty="0">
                <a:solidFill>
                  <a:schemeClr val="bg1"/>
                </a:solidFill>
                <a:cs typeface="Calibri"/>
              </a:rPr>
              <a:t>y</a:t>
            </a:r>
            <a:r>
              <a:rPr sz="2000" b="1" spc="8" baseline="2730" dirty="0">
                <a:solidFill>
                  <a:schemeClr val="bg1"/>
                </a:solidFill>
                <a:cs typeface="Calibri"/>
              </a:rPr>
              <a:t>o</a:t>
            </a:r>
            <a:r>
              <a:rPr sz="2000" b="1" baseline="2730" dirty="0">
                <a:solidFill>
                  <a:schemeClr val="bg1"/>
                </a:solidFill>
                <a:cs typeface="Calibri"/>
              </a:rPr>
              <a:t>s</a:t>
            </a:r>
            <a:r>
              <a:rPr sz="2000" b="1" spc="-35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b="1" baseline="2730" dirty="0">
                <a:solidFill>
                  <a:schemeClr val="bg1"/>
                </a:solidFill>
                <a:cs typeface="Calibri"/>
              </a:rPr>
              <a:t>o</a:t>
            </a:r>
            <a:r>
              <a:rPr sz="2000" b="1" spc="-44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b="1" baseline="2730" dirty="0">
                <a:solidFill>
                  <a:schemeClr val="bg1"/>
                </a:solidFill>
                <a:cs typeface="Calibri"/>
              </a:rPr>
              <a:t>s</a:t>
            </a:r>
            <a:r>
              <a:rPr sz="2000" b="1" spc="5" baseline="2730" dirty="0">
                <a:solidFill>
                  <a:schemeClr val="bg1"/>
                </a:solidFill>
                <a:cs typeface="Calibri"/>
              </a:rPr>
              <a:t>e</a:t>
            </a:r>
            <a:r>
              <a:rPr sz="2000" b="1" spc="8" baseline="2730" dirty="0">
                <a:solidFill>
                  <a:schemeClr val="bg1"/>
                </a:solidFill>
                <a:cs typeface="Calibri"/>
              </a:rPr>
              <a:t>r</a:t>
            </a:r>
            <a:r>
              <a:rPr sz="2000" b="1" spc="15" baseline="2730" dirty="0">
                <a:solidFill>
                  <a:schemeClr val="bg1"/>
                </a:solidFill>
                <a:cs typeface="Calibri"/>
              </a:rPr>
              <a:t>v</a:t>
            </a:r>
            <a:r>
              <a:rPr sz="2000" b="1" spc="-17" baseline="2730" dirty="0">
                <a:solidFill>
                  <a:schemeClr val="bg1"/>
                </a:solidFill>
                <a:cs typeface="Calibri"/>
              </a:rPr>
              <a:t>i</a:t>
            </a:r>
            <a:r>
              <a:rPr sz="2000" b="1" spc="5" baseline="2730" dirty="0">
                <a:solidFill>
                  <a:schemeClr val="bg1"/>
                </a:solidFill>
                <a:cs typeface="Calibri"/>
              </a:rPr>
              <a:t>c</a:t>
            </a:r>
            <a:r>
              <a:rPr sz="2000" b="1" spc="-17" baseline="2730" dirty="0">
                <a:solidFill>
                  <a:schemeClr val="bg1"/>
                </a:solidFill>
                <a:cs typeface="Calibri"/>
              </a:rPr>
              <a:t>i</a:t>
            </a:r>
            <a:r>
              <a:rPr sz="2000" b="1" spc="8" baseline="2730" dirty="0">
                <a:solidFill>
                  <a:schemeClr val="bg1"/>
                </a:solidFill>
                <a:cs typeface="Calibri"/>
              </a:rPr>
              <a:t>o</a:t>
            </a:r>
            <a:r>
              <a:rPr sz="2000" b="1" baseline="2730" dirty="0">
                <a:solidFill>
                  <a:schemeClr val="bg1"/>
                </a:solidFill>
                <a:cs typeface="Calibri"/>
              </a:rPr>
              <a:t>s.</a:t>
            </a:r>
            <a:endParaRPr sz="2000" b="1" dirty="0">
              <a:solidFill>
                <a:schemeClr val="bg1"/>
              </a:solidFill>
              <a:cs typeface="Calibri"/>
            </a:endParaRPr>
          </a:p>
          <a:p>
            <a:pPr marL="188995">
              <a:lnSpc>
                <a:spcPts val="1273"/>
              </a:lnSpc>
            </a:pPr>
            <a:endParaRPr lang="en-US" sz="2000" baseline="2898" dirty="0">
              <a:solidFill>
                <a:schemeClr val="bg1"/>
              </a:solidFill>
              <a:cs typeface="Times New Roman"/>
            </a:endParaRPr>
          </a:p>
          <a:p>
            <a:pPr marL="188995">
              <a:lnSpc>
                <a:spcPts val="1273"/>
              </a:lnSpc>
            </a:pPr>
            <a:r>
              <a:rPr lang="en-US" sz="2000" baseline="2898" dirty="0">
                <a:solidFill>
                  <a:schemeClr val="bg1"/>
                </a:solidFill>
                <a:cs typeface="Times New Roman"/>
              </a:rPr>
              <a:t>5.</a:t>
            </a:r>
            <a:r>
              <a:rPr sz="2000" baseline="2898" dirty="0">
                <a:solidFill>
                  <a:schemeClr val="bg1"/>
                </a:solidFill>
                <a:cs typeface="Times New Roman"/>
              </a:rPr>
              <a:t> </a:t>
            </a:r>
            <a:r>
              <a:rPr sz="2000" spc="300" baseline="2898" dirty="0">
                <a:solidFill>
                  <a:schemeClr val="bg1"/>
                </a:solidFill>
                <a:cs typeface="Times New Roman"/>
              </a:rPr>
              <a:t> </a:t>
            </a:r>
            <a:r>
              <a:rPr sz="2000" spc="11" baseline="2730" dirty="0">
                <a:solidFill>
                  <a:schemeClr val="bg1"/>
                </a:solidFill>
                <a:cs typeface="Calibri"/>
              </a:rPr>
              <a:t>E</a:t>
            </a:r>
            <a:r>
              <a:rPr sz="2000" spc="-5" baseline="2730" dirty="0">
                <a:solidFill>
                  <a:schemeClr val="bg1"/>
                </a:solidFill>
                <a:cs typeface="Calibri"/>
              </a:rPr>
              <a:t>x</a:t>
            </a:r>
            <a:r>
              <a:rPr sz="2000" spc="-17" baseline="2730" dirty="0">
                <a:solidFill>
                  <a:schemeClr val="bg1"/>
                </a:solidFill>
                <a:cs typeface="Calibri"/>
              </a:rPr>
              <a:t>i</a:t>
            </a:r>
            <a:r>
              <a:rPr sz="2000" baseline="2730" dirty="0">
                <a:solidFill>
                  <a:schemeClr val="bg1"/>
                </a:solidFill>
                <a:cs typeface="Calibri"/>
              </a:rPr>
              <a:t>s</a:t>
            </a:r>
            <a:r>
              <a:rPr sz="2000" spc="-15" baseline="2730" dirty="0">
                <a:solidFill>
                  <a:schemeClr val="bg1"/>
                </a:solidFill>
                <a:cs typeface="Calibri"/>
              </a:rPr>
              <a:t>t</a:t>
            </a:r>
            <a:r>
              <a:rPr sz="2000" baseline="2730" dirty="0">
                <a:solidFill>
                  <a:schemeClr val="bg1"/>
                </a:solidFill>
                <a:cs typeface="Calibri"/>
              </a:rPr>
              <a:t>a</a:t>
            </a:r>
            <a:r>
              <a:rPr sz="2000" spc="-15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spc="11" baseline="2730" dirty="0">
                <a:solidFill>
                  <a:schemeClr val="bg1"/>
                </a:solidFill>
                <a:cs typeface="Calibri"/>
              </a:rPr>
              <a:t>d</a:t>
            </a:r>
            <a:r>
              <a:rPr sz="2000" spc="8" baseline="2730" dirty="0">
                <a:solidFill>
                  <a:schemeClr val="bg1"/>
                </a:solidFill>
                <a:cs typeface="Calibri"/>
              </a:rPr>
              <a:t>o</a:t>
            </a:r>
            <a:r>
              <a:rPr sz="2000" spc="5" baseline="2730" dirty="0">
                <a:solidFill>
                  <a:schemeClr val="bg1"/>
                </a:solidFill>
                <a:cs typeface="Calibri"/>
              </a:rPr>
              <a:t>c</a:t>
            </a:r>
            <a:r>
              <a:rPr sz="2000" spc="11" baseline="2730" dirty="0">
                <a:solidFill>
                  <a:schemeClr val="bg1"/>
                </a:solidFill>
                <a:cs typeface="Calibri"/>
              </a:rPr>
              <a:t>u</a:t>
            </a:r>
            <a:r>
              <a:rPr sz="2000" spc="-15" baseline="2730" dirty="0">
                <a:solidFill>
                  <a:schemeClr val="bg1"/>
                </a:solidFill>
                <a:cs typeface="Calibri"/>
              </a:rPr>
              <a:t>m</a:t>
            </a:r>
            <a:r>
              <a:rPr sz="2000" spc="-38" baseline="2730" dirty="0">
                <a:solidFill>
                  <a:schemeClr val="bg1"/>
                </a:solidFill>
                <a:cs typeface="Calibri"/>
              </a:rPr>
              <a:t>e</a:t>
            </a:r>
            <a:r>
              <a:rPr sz="2000" spc="11" baseline="2730" dirty="0">
                <a:solidFill>
                  <a:schemeClr val="bg1"/>
                </a:solidFill>
                <a:cs typeface="Calibri"/>
              </a:rPr>
              <a:t>n</a:t>
            </a:r>
            <a:r>
              <a:rPr sz="2000" spc="-15" baseline="2730" dirty="0">
                <a:solidFill>
                  <a:schemeClr val="bg1"/>
                </a:solidFill>
                <a:cs typeface="Calibri"/>
              </a:rPr>
              <a:t>t</a:t>
            </a:r>
            <a:r>
              <a:rPr sz="2000" spc="-17" baseline="2730" dirty="0">
                <a:solidFill>
                  <a:schemeClr val="bg1"/>
                </a:solidFill>
                <a:cs typeface="Calibri"/>
              </a:rPr>
              <a:t>a</a:t>
            </a:r>
            <a:r>
              <a:rPr sz="2000" spc="5" baseline="2730" dirty="0">
                <a:solidFill>
                  <a:schemeClr val="bg1"/>
                </a:solidFill>
                <a:cs typeface="Calibri"/>
              </a:rPr>
              <a:t>c</a:t>
            </a:r>
            <a:r>
              <a:rPr sz="2000" spc="-17" baseline="2730" dirty="0">
                <a:solidFill>
                  <a:schemeClr val="bg1"/>
                </a:solidFill>
                <a:cs typeface="Calibri"/>
              </a:rPr>
              <a:t>i</a:t>
            </a:r>
            <a:r>
              <a:rPr sz="2000" spc="8" baseline="2730" dirty="0">
                <a:solidFill>
                  <a:schemeClr val="bg1"/>
                </a:solidFill>
                <a:cs typeface="Calibri"/>
              </a:rPr>
              <a:t>ó</a:t>
            </a:r>
            <a:r>
              <a:rPr sz="2000" baseline="2730" dirty="0">
                <a:solidFill>
                  <a:schemeClr val="bg1"/>
                </a:solidFill>
                <a:cs typeface="Calibri"/>
              </a:rPr>
              <a:t>n</a:t>
            </a:r>
            <a:r>
              <a:rPr sz="2000" spc="56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spc="5" baseline="2730" dirty="0">
                <a:solidFill>
                  <a:schemeClr val="bg1"/>
                </a:solidFill>
                <a:cs typeface="Calibri"/>
              </a:rPr>
              <a:t>c</a:t>
            </a:r>
            <a:r>
              <a:rPr sz="2000" spc="8" baseline="2730" dirty="0">
                <a:solidFill>
                  <a:schemeClr val="bg1"/>
                </a:solidFill>
                <a:cs typeface="Calibri"/>
              </a:rPr>
              <a:t>o</a:t>
            </a:r>
            <a:r>
              <a:rPr sz="2000" spc="-17" baseline="2730" dirty="0">
                <a:solidFill>
                  <a:schemeClr val="bg1"/>
                </a:solidFill>
                <a:cs typeface="Calibri"/>
              </a:rPr>
              <a:t>m</a:t>
            </a:r>
            <a:r>
              <a:rPr sz="2000" spc="-32" baseline="2730" dirty="0">
                <a:solidFill>
                  <a:schemeClr val="bg1"/>
                </a:solidFill>
                <a:cs typeface="Calibri"/>
              </a:rPr>
              <a:t>pr</a:t>
            </a:r>
            <a:r>
              <a:rPr sz="2000" spc="8" baseline="2730" dirty="0">
                <a:solidFill>
                  <a:schemeClr val="bg1"/>
                </a:solidFill>
                <a:cs typeface="Calibri"/>
              </a:rPr>
              <a:t>ob</a:t>
            </a:r>
            <a:r>
              <a:rPr sz="2000" spc="-17" baseline="2730" dirty="0">
                <a:solidFill>
                  <a:schemeClr val="bg1"/>
                </a:solidFill>
                <a:cs typeface="Calibri"/>
              </a:rPr>
              <a:t>at</a:t>
            </a:r>
            <a:r>
              <a:rPr sz="2000" spc="8" baseline="2730" dirty="0">
                <a:solidFill>
                  <a:schemeClr val="bg1"/>
                </a:solidFill>
                <a:cs typeface="Calibri"/>
              </a:rPr>
              <a:t>or</a:t>
            </a:r>
            <a:r>
              <a:rPr sz="2000" spc="-17" baseline="2730" dirty="0">
                <a:solidFill>
                  <a:schemeClr val="bg1"/>
                </a:solidFill>
                <a:cs typeface="Calibri"/>
              </a:rPr>
              <a:t>i</a:t>
            </a:r>
            <a:r>
              <a:rPr sz="2000" baseline="2730" dirty="0">
                <a:solidFill>
                  <a:schemeClr val="bg1"/>
                </a:solidFill>
                <a:cs typeface="Calibri"/>
              </a:rPr>
              <a:t>a</a:t>
            </a:r>
            <a:r>
              <a:rPr sz="2000" spc="21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spc="11" baseline="2730" dirty="0">
                <a:solidFill>
                  <a:schemeClr val="bg1"/>
                </a:solidFill>
                <a:cs typeface="Calibri"/>
              </a:rPr>
              <a:t>d</a:t>
            </a:r>
            <a:r>
              <a:rPr sz="2000" baseline="2730" dirty="0">
                <a:solidFill>
                  <a:schemeClr val="bg1"/>
                </a:solidFill>
                <a:cs typeface="Calibri"/>
              </a:rPr>
              <a:t>el</a:t>
            </a:r>
            <a:r>
              <a:rPr sz="2000" spc="-11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baseline="2730" dirty="0">
                <a:solidFill>
                  <a:schemeClr val="bg1"/>
                </a:solidFill>
                <a:cs typeface="Calibri"/>
              </a:rPr>
              <a:t>e</a:t>
            </a:r>
            <a:r>
              <a:rPr sz="2000" spc="15" baseline="2730" dirty="0">
                <a:solidFill>
                  <a:schemeClr val="bg1"/>
                </a:solidFill>
                <a:cs typeface="Calibri"/>
              </a:rPr>
              <a:t>j</a:t>
            </a:r>
            <a:r>
              <a:rPr sz="2000" baseline="2730" dirty="0">
                <a:solidFill>
                  <a:schemeClr val="bg1"/>
                </a:solidFill>
                <a:cs typeface="Calibri"/>
              </a:rPr>
              <a:t>e</a:t>
            </a:r>
            <a:r>
              <a:rPr sz="2000" spc="11" baseline="2730" dirty="0">
                <a:solidFill>
                  <a:schemeClr val="bg1"/>
                </a:solidFill>
                <a:cs typeface="Calibri"/>
              </a:rPr>
              <a:t>r</a:t>
            </a:r>
            <a:r>
              <a:rPr sz="2000" spc="5" baseline="2730" dirty="0">
                <a:solidFill>
                  <a:schemeClr val="bg1"/>
                </a:solidFill>
                <a:cs typeface="Calibri"/>
              </a:rPr>
              <a:t>c</a:t>
            </a:r>
            <a:r>
              <a:rPr sz="2000" spc="-17" baseline="2730" dirty="0">
                <a:solidFill>
                  <a:schemeClr val="bg1"/>
                </a:solidFill>
                <a:cs typeface="Calibri"/>
              </a:rPr>
              <a:t>i</a:t>
            </a:r>
            <a:r>
              <a:rPr sz="2000" spc="5" baseline="2730" dirty="0">
                <a:solidFill>
                  <a:schemeClr val="bg1"/>
                </a:solidFill>
                <a:cs typeface="Calibri"/>
              </a:rPr>
              <a:t>c</a:t>
            </a:r>
            <a:r>
              <a:rPr sz="2000" spc="-17" baseline="2730" dirty="0">
                <a:solidFill>
                  <a:schemeClr val="bg1"/>
                </a:solidFill>
                <a:cs typeface="Calibri"/>
              </a:rPr>
              <a:t>i</a:t>
            </a:r>
            <a:r>
              <a:rPr sz="2000" baseline="2730" dirty="0">
                <a:solidFill>
                  <a:schemeClr val="bg1"/>
                </a:solidFill>
                <a:cs typeface="Calibri"/>
              </a:rPr>
              <a:t>o</a:t>
            </a:r>
            <a:r>
              <a:rPr sz="2000" spc="39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spc="11" baseline="2730" dirty="0">
                <a:solidFill>
                  <a:schemeClr val="bg1"/>
                </a:solidFill>
                <a:cs typeface="Calibri"/>
              </a:rPr>
              <a:t>d</a:t>
            </a:r>
            <a:r>
              <a:rPr sz="2000" baseline="2730" dirty="0">
                <a:solidFill>
                  <a:schemeClr val="bg1"/>
                </a:solidFill>
                <a:cs typeface="Calibri"/>
              </a:rPr>
              <a:t>e</a:t>
            </a:r>
            <a:r>
              <a:rPr sz="2000" spc="3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spc="-17" baseline="2730" dirty="0">
                <a:solidFill>
                  <a:schemeClr val="bg1"/>
                </a:solidFill>
                <a:cs typeface="Calibri"/>
              </a:rPr>
              <a:t>l</a:t>
            </a:r>
            <a:r>
              <a:rPr sz="2000" spc="8" baseline="2730" dirty="0">
                <a:solidFill>
                  <a:schemeClr val="bg1"/>
                </a:solidFill>
                <a:cs typeface="Calibri"/>
              </a:rPr>
              <a:t>o</a:t>
            </a:r>
            <a:r>
              <a:rPr sz="2000" baseline="2730" dirty="0">
                <a:solidFill>
                  <a:schemeClr val="bg1"/>
                </a:solidFill>
                <a:cs typeface="Calibri"/>
              </a:rPr>
              <a:t>s</a:t>
            </a:r>
            <a:r>
              <a:rPr sz="2000" spc="-6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spc="8" baseline="2730" dirty="0">
                <a:solidFill>
                  <a:schemeClr val="bg1"/>
                </a:solidFill>
                <a:cs typeface="Calibri"/>
              </a:rPr>
              <a:t>r</a:t>
            </a:r>
            <a:r>
              <a:rPr sz="2000" baseline="2730" dirty="0">
                <a:solidFill>
                  <a:schemeClr val="bg1"/>
                </a:solidFill>
                <a:cs typeface="Calibri"/>
              </a:rPr>
              <a:t>e</a:t>
            </a:r>
            <a:r>
              <a:rPr sz="2000" spc="-32" baseline="2730" dirty="0">
                <a:solidFill>
                  <a:schemeClr val="bg1"/>
                </a:solidFill>
                <a:cs typeface="Calibri"/>
              </a:rPr>
              <a:t>c</a:t>
            </a:r>
            <a:r>
              <a:rPr sz="2000" spc="8" baseline="2730" dirty="0">
                <a:solidFill>
                  <a:schemeClr val="bg1"/>
                </a:solidFill>
                <a:cs typeface="Calibri"/>
              </a:rPr>
              <a:t>u</a:t>
            </a:r>
            <a:r>
              <a:rPr sz="2000" spc="-32" baseline="2730" dirty="0">
                <a:solidFill>
                  <a:schemeClr val="bg1"/>
                </a:solidFill>
                <a:cs typeface="Calibri"/>
              </a:rPr>
              <a:t>r</a:t>
            </a:r>
            <a:r>
              <a:rPr sz="2000" baseline="2730" dirty="0">
                <a:solidFill>
                  <a:schemeClr val="bg1"/>
                </a:solidFill>
                <a:cs typeface="Calibri"/>
              </a:rPr>
              <a:t>s</a:t>
            </a:r>
            <a:r>
              <a:rPr sz="2000" spc="8" baseline="2730" dirty="0">
                <a:solidFill>
                  <a:schemeClr val="bg1"/>
                </a:solidFill>
                <a:cs typeface="Calibri"/>
              </a:rPr>
              <a:t>o</a:t>
            </a:r>
            <a:r>
              <a:rPr sz="2000" baseline="2730" dirty="0">
                <a:solidFill>
                  <a:schemeClr val="bg1"/>
                </a:solidFill>
                <a:cs typeface="Calibri"/>
              </a:rPr>
              <a:t>s</a:t>
            </a:r>
            <a:r>
              <a:rPr sz="2000" spc="22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spc="8" baseline="2730" dirty="0">
                <a:solidFill>
                  <a:schemeClr val="bg1"/>
                </a:solidFill>
                <a:cs typeface="Calibri"/>
              </a:rPr>
              <a:t>p</a:t>
            </a:r>
            <a:r>
              <a:rPr sz="2000" spc="-32" baseline="2730" dirty="0">
                <a:solidFill>
                  <a:schemeClr val="bg1"/>
                </a:solidFill>
                <a:cs typeface="Calibri"/>
              </a:rPr>
              <a:t>ú</a:t>
            </a:r>
            <a:r>
              <a:rPr sz="2000" spc="8" baseline="2730" dirty="0">
                <a:solidFill>
                  <a:schemeClr val="bg1"/>
                </a:solidFill>
                <a:cs typeface="Calibri"/>
              </a:rPr>
              <a:t>b</a:t>
            </a:r>
            <a:r>
              <a:rPr sz="2000" spc="-17" baseline="2730" dirty="0">
                <a:solidFill>
                  <a:schemeClr val="bg1"/>
                </a:solidFill>
                <a:cs typeface="Calibri"/>
              </a:rPr>
              <a:t>li</a:t>
            </a:r>
            <a:r>
              <a:rPr sz="2000" spc="5" baseline="2730" dirty="0">
                <a:solidFill>
                  <a:schemeClr val="bg1"/>
                </a:solidFill>
                <a:cs typeface="Calibri"/>
              </a:rPr>
              <a:t>c</a:t>
            </a:r>
            <a:r>
              <a:rPr sz="2000" spc="8" baseline="2730" dirty="0">
                <a:solidFill>
                  <a:schemeClr val="bg1"/>
                </a:solidFill>
                <a:cs typeface="Calibri"/>
              </a:rPr>
              <a:t>o</a:t>
            </a:r>
            <a:r>
              <a:rPr sz="2000" baseline="2730" dirty="0">
                <a:solidFill>
                  <a:schemeClr val="bg1"/>
                </a:solidFill>
                <a:cs typeface="Calibri"/>
              </a:rPr>
              <a:t>s</a:t>
            </a:r>
            <a:r>
              <a:rPr sz="2000" spc="29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baseline="2730" dirty="0">
                <a:solidFill>
                  <a:schemeClr val="bg1"/>
                </a:solidFill>
                <a:cs typeface="Calibri"/>
              </a:rPr>
              <a:t>y</a:t>
            </a:r>
            <a:r>
              <a:rPr sz="2000" spc="5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spc="11" baseline="2730" dirty="0">
                <a:solidFill>
                  <a:schemeClr val="bg1"/>
                </a:solidFill>
                <a:cs typeface="Calibri"/>
              </a:rPr>
              <a:t>d</a:t>
            </a:r>
            <a:r>
              <a:rPr sz="2000" baseline="2730" dirty="0">
                <a:solidFill>
                  <a:schemeClr val="bg1"/>
                </a:solidFill>
                <a:cs typeface="Calibri"/>
              </a:rPr>
              <a:t>e</a:t>
            </a:r>
            <a:r>
              <a:rPr sz="2000" spc="3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spc="-17" baseline="2730" dirty="0">
                <a:solidFill>
                  <a:schemeClr val="bg1"/>
                </a:solidFill>
                <a:cs typeface="Calibri"/>
              </a:rPr>
              <a:t>l</a:t>
            </a:r>
            <a:r>
              <a:rPr sz="2000" baseline="2730" dirty="0">
                <a:solidFill>
                  <a:schemeClr val="bg1"/>
                </a:solidFill>
                <a:cs typeface="Calibri"/>
              </a:rPr>
              <a:t>a</a:t>
            </a:r>
            <a:r>
              <a:rPr sz="2000" spc="-29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baseline="2730" dirty="0">
                <a:solidFill>
                  <a:schemeClr val="bg1"/>
                </a:solidFill>
                <a:cs typeface="Calibri"/>
              </a:rPr>
              <a:t>e</a:t>
            </a:r>
            <a:r>
              <a:rPr sz="2000" spc="11" baseline="2730" dirty="0">
                <a:solidFill>
                  <a:schemeClr val="bg1"/>
                </a:solidFill>
                <a:cs typeface="Calibri"/>
              </a:rPr>
              <a:t>n</a:t>
            </a:r>
            <a:r>
              <a:rPr sz="2000" spc="-17" baseline="2730" dirty="0">
                <a:solidFill>
                  <a:schemeClr val="bg1"/>
                </a:solidFill>
                <a:cs typeface="Calibri"/>
              </a:rPr>
              <a:t>t</a:t>
            </a:r>
            <a:r>
              <a:rPr sz="2000" spc="8" baseline="2730" dirty="0">
                <a:solidFill>
                  <a:schemeClr val="bg1"/>
                </a:solidFill>
                <a:cs typeface="Calibri"/>
              </a:rPr>
              <a:t>r</a:t>
            </a:r>
            <a:r>
              <a:rPr sz="2000" baseline="2730" dirty="0">
                <a:solidFill>
                  <a:schemeClr val="bg1"/>
                </a:solidFill>
                <a:cs typeface="Calibri"/>
              </a:rPr>
              <a:t>e</a:t>
            </a:r>
            <a:r>
              <a:rPr sz="2000" spc="-49" baseline="2730" dirty="0">
                <a:solidFill>
                  <a:schemeClr val="bg1"/>
                </a:solidFill>
                <a:cs typeface="Calibri"/>
              </a:rPr>
              <a:t>g</a:t>
            </a:r>
            <a:r>
              <a:rPr sz="2000" baseline="2730" dirty="0">
                <a:solidFill>
                  <a:schemeClr val="bg1"/>
                </a:solidFill>
                <a:cs typeface="Calibri"/>
              </a:rPr>
              <a:t>a</a:t>
            </a:r>
            <a:r>
              <a:rPr sz="2000" spc="49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spc="15" baseline="2730" dirty="0">
                <a:solidFill>
                  <a:schemeClr val="bg1"/>
                </a:solidFill>
                <a:cs typeface="Calibri"/>
              </a:rPr>
              <a:t>d</a:t>
            </a:r>
            <a:r>
              <a:rPr sz="2000" baseline="2730" dirty="0">
                <a:solidFill>
                  <a:schemeClr val="bg1"/>
                </a:solidFill>
                <a:cs typeface="Calibri"/>
              </a:rPr>
              <a:t>e</a:t>
            </a:r>
            <a:r>
              <a:rPr sz="2000" spc="3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spc="-17" baseline="2730" dirty="0">
                <a:solidFill>
                  <a:schemeClr val="bg1"/>
                </a:solidFill>
                <a:cs typeface="Calibri"/>
              </a:rPr>
              <a:t>la</a:t>
            </a:r>
            <a:r>
              <a:rPr sz="2000" baseline="2730" dirty="0">
                <a:solidFill>
                  <a:schemeClr val="bg1"/>
                </a:solidFill>
                <a:cs typeface="Calibri"/>
              </a:rPr>
              <a:t>s</a:t>
            </a:r>
            <a:r>
              <a:rPr sz="2000" spc="-6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spc="8" baseline="2730" dirty="0">
                <a:solidFill>
                  <a:schemeClr val="bg1"/>
                </a:solidFill>
                <a:cs typeface="Calibri"/>
              </a:rPr>
              <a:t>ob</a:t>
            </a:r>
            <a:r>
              <a:rPr sz="2000" spc="-32" baseline="2730" dirty="0">
                <a:solidFill>
                  <a:schemeClr val="bg1"/>
                </a:solidFill>
                <a:cs typeface="Calibri"/>
              </a:rPr>
              <a:t>r</a:t>
            </a:r>
            <a:r>
              <a:rPr sz="2000" spc="-17" baseline="2730" dirty="0">
                <a:solidFill>
                  <a:schemeClr val="bg1"/>
                </a:solidFill>
                <a:cs typeface="Calibri"/>
              </a:rPr>
              <a:t>a</a:t>
            </a:r>
            <a:r>
              <a:rPr sz="2000" baseline="2730" dirty="0">
                <a:solidFill>
                  <a:schemeClr val="bg1"/>
                </a:solidFill>
                <a:cs typeface="Calibri"/>
              </a:rPr>
              <a:t>s,</a:t>
            </a:r>
            <a:r>
              <a:rPr sz="2000" spc="12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spc="-17" baseline="2730" dirty="0" err="1">
                <a:solidFill>
                  <a:schemeClr val="bg1"/>
                </a:solidFill>
                <a:cs typeface="Calibri"/>
              </a:rPr>
              <a:t>a</a:t>
            </a:r>
            <a:r>
              <a:rPr sz="2000" spc="8" baseline="2730" dirty="0" err="1">
                <a:solidFill>
                  <a:schemeClr val="bg1"/>
                </a:solidFill>
                <a:cs typeface="Calibri"/>
              </a:rPr>
              <a:t>po</a:t>
            </a:r>
            <a:r>
              <a:rPr sz="2000" spc="11" baseline="2730" dirty="0" err="1">
                <a:solidFill>
                  <a:schemeClr val="bg1"/>
                </a:solidFill>
                <a:cs typeface="Calibri"/>
              </a:rPr>
              <a:t>y</a:t>
            </a:r>
            <a:r>
              <a:rPr sz="2000" spc="8" baseline="2730" dirty="0" err="1">
                <a:solidFill>
                  <a:schemeClr val="bg1"/>
                </a:solidFill>
                <a:cs typeface="Calibri"/>
              </a:rPr>
              <a:t>o</a:t>
            </a:r>
            <a:r>
              <a:rPr sz="2000" baseline="2730" dirty="0" err="1">
                <a:solidFill>
                  <a:schemeClr val="bg1"/>
                </a:solidFill>
                <a:cs typeface="Calibri"/>
              </a:rPr>
              <a:t>s</a:t>
            </a:r>
            <a:r>
              <a:rPr lang="en-US" sz="2000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baseline="2730" dirty="0">
                <a:solidFill>
                  <a:schemeClr val="bg1"/>
                </a:solidFill>
                <a:cs typeface="Calibri"/>
              </a:rPr>
              <a:t>o s</a:t>
            </a:r>
            <a:r>
              <a:rPr sz="2000" spc="2" baseline="2730" dirty="0">
                <a:solidFill>
                  <a:schemeClr val="bg1"/>
                </a:solidFill>
                <a:cs typeface="Calibri"/>
              </a:rPr>
              <a:t>e</a:t>
            </a:r>
            <a:r>
              <a:rPr sz="2000" spc="8" baseline="2730" dirty="0">
                <a:solidFill>
                  <a:schemeClr val="bg1"/>
                </a:solidFill>
                <a:cs typeface="Calibri"/>
              </a:rPr>
              <a:t>r</a:t>
            </a:r>
            <a:r>
              <a:rPr sz="2000" spc="15" baseline="2730" dirty="0">
                <a:solidFill>
                  <a:schemeClr val="bg1"/>
                </a:solidFill>
                <a:cs typeface="Calibri"/>
              </a:rPr>
              <a:t>v</a:t>
            </a:r>
            <a:r>
              <a:rPr sz="2000" spc="-17" baseline="2730" dirty="0">
                <a:solidFill>
                  <a:schemeClr val="bg1"/>
                </a:solidFill>
                <a:cs typeface="Calibri"/>
              </a:rPr>
              <a:t>i</a:t>
            </a:r>
            <a:r>
              <a:rPr sz="2000" spc="5" baseline="2730" dirty="0">
                <a:solidFill>
                  <a:schemeClr val="bg1"/>
                </a:solidFill>
                <a:cs typeface="Calibri"/>
              </a:rPr>
              <a:t>c</a:t>
            </a:r>
            <a:r>
              <a:rPr sz="2000" spc="-17" baseline="2730" dirty="0">
                <a:solidFill>
                  <a:schemeClr val="bg1"/>
                </a:solidFill>
                <a:cs typeface="Calibri"/>
              </a:rPr>
              <a:t>i</a:t>
            </a:r>
            <a:r>
              <a:rPr sz="2000" spc="8" baseline="2730" dirty="0">
                <a:solidFill>
                  <a:schemeClr val="bg1"/>
                </a:solidFill>
                <a:cs typeface="Calibri"/>
              </a:rPr>
              <a:t>os</a:t>
            </a:r>
            <a:r>
              <a:rPr sz="2000" baseline="2730" dirty="0">
                <a:solidFill>
                  <a:schemeClr val="bg1"/>
                </a:solidFill>
                <a:cs typeface="Calibri"/>
              </a:rPr>
              <a:t>.</a:t>
            </a:r>
            <a:endParaRPr sz="2000" dirty="0">
              <a:solidFill>
                <a:schemeClr val="bg1"/>
              </a:solidFill>
              <a:cs typeface="Calibri"/>
            </a:endParaRPr>
          </a:p>
          <a:p>
            <a:pPr marL="188995">
              <a:lnSpc>
                <a:spcPts val="1271"/>
              </a:lnSpc>
            </a:pPr>
            <a:endParaRPr lang="en-US" sz="2000" b="1" baseline="2898" dirty="0">
              <a:solidFill>
                <a:schemeClr val="bg1"/>
              </a:solidFill>
              <a:cs typeface="Times New Roman"/>
            </a:endParaRPr>
          </a:p>
          <a:p>
            <a:pPr marL="188995">
              <a:lnSpc>
                <a:spcPts val="1271"/>
              </a:lnSpc>
            </a:pPr>
            <a:r>
              <a:rPr lang="en-US" sz="2000" b="1" baseline="2898" dirty="0">
                <a:solidFill>
                  <a:schemeClr val="bg1"/>
                </a:solidFill>
                <a:cs typeface="Times New Roman"/>
              </a:rPr>
              <a:t>6.</a:t>
            </a:r>
            <a:r>
              <a:rPr sz="2000" b="1" spc="300" baseline="2898" dirty="0">
                <a:solidFill>
                  <a:schemeClr val="bg1"/>
                </a:solidFill>
                <a:cs typeface="Times New Roman"/>
              </a:rPr>
              <a:t> </a:t>
            </a:r>
            <a:r>
              <a:rPr sz="2000" b="1" spc="15" baseline="2730" dirty="0">
                <a:solidFill>
                  <a:schemeClr val="bg1"/>
                </a:solidFill>
                <a:cs typeface="Calibri"/>
              </a:rPr>
              <a:t>E</a:t>
            </a:r>
            <a:r>
              <a:rPr sz="2000" b="1" baseline="2730" dirty="0">
                <a:solidFill>
                  <a:schemeClr val="bg1"/>
                </a:solidFill>
                <a:cs typeface="Calibri"/>
              </a:rPr>
              <a:t>l</a:t>
            </a:r>
            <a:r>
              <a:rPr sz="2000" b="1" spc="-21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b="1" spc="8" baseline="2730" dirty="0">
                <a:solidFill>
                  <a:schemeClr val="bg1"/>
                </a:solidFill>
                <a:cs typeface="Calibri"/>
              </a:rPr>
              <a:t>pro</a:t>
            </a:r>
            <a:r>
              <a:rPr sz="2000" b="1" spc="-8" baseline="2730" dirty="0">
                <a:solidFill>
                  <a:schemeClr val="bg1"/>
                </a:solidFill>
                <a:cs typeface="Calibri"/>
              </a:rPr>
              <a:t>g</a:t>
            </a:r>
            <a:r>
              <a:rPr sz="2000" b="1" spc="-32" baseline="2730" dirty="0">
                <a:solidFill>
                  <a:schemeClr val="bg1"/>
                </a:solidFill>
                <a:cs typeface="Calibri"/>
              </a:rPr>
              <a:t>r</a:t>
            </a:r>
            <a:r>
              <a:rPr sz="2000" b="1" spc="-17" baseline="2730" dirty="0">
                <a:solidFill>
                  <a:schemeClr val="bg1"/>
                </a:solidFill>
                <a:cs typeface="Calibri"/>
              </a:rPr>
              <a:t>am</a:t>
            </a:r>
            <a:r>
              <a:rPr sz="2000" b="1" baseline="2730" dirty="0">
                <a:solidFill>
                  <a:schemeClr val="bg1"/>
                </a:solidFill>
                <a:cs typeface="Calibri"/>
              </a:rPr>
              <a:t>a</a:t>
            </a:r>
            <a:r>
              <a:rPr sz="2000" b="1" spc="5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b="1" spc="11" baseline="2730" dirty="0">
                <a:solidFill>
                  <a:schemeClr val="bg1"/>
                </a:solidFill>
                <a:cs typeface="Calibri"/>
              </a:rPr>
              <a:t>n</a:t>
            </a:r>
            <a:r>
              <a:rPr sz="2000" b="1" baseline="2730" dirty="0">
                <a:solidFill>
                  <a:schemeClr val="bg1"/>
                </a:solidFill>
                <a:cs typeface="Calibri"/>
              </a:rPr>
              <a:t>o</a:t>
            </a:r>
            <a:r>
              <a:rPr sz="2000" b="1" spc="-44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b="1" spc="2" baseline="2730" dirty="0">
                <a:solidFill>
                  <a:schemeClr val="bg1"/>
                </a:solidFill>
                <a:cs typeface="Calibri"/>
              </a:rPr>
              <a:t>s</a:t>
            </a:r>
            <a:r>
              <a:rPr sz="2000" b="1" baseline="2730" dirty="0">
                <a:solidFill>
                  <a:schemeClr val="bg1"/>
                </a:solidFill>
                <a:cs typeface="Calibri"/>
              </a:rPr>
              <a:t>e</a:t>
            </a:r>
            <a:r>
              <a:rPr sz="2000" b="1" spc="45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b="1" spc="8" baseline="2730" dirty="0">
                <a:solidFill>
                  <a:schemeClr val="bg1"/>
                </a:solidFill>
                <a:cs typeface="Calibri"/>
              </a:rPr>
              <a:t>u</a:t>
            </a:r>
            <a:r>
              <a:rPr sz="2000" b="1" spc="-17" baseline="2730" dirty="0">
                <a:solidFill>
                  <a:schemeClr val="bg1"/>
                </a:solidFill>
                <a:cs typeface="Calibri"/>
              </a:rPr>
              <a:t>tili</a:t>
            </a:r>
            <a:r>
              <a:rPr sz="2000" b="1" spc="5" baseline="2730" dirty="0">
                <a:solidFill>
                  <a:schemeClr val="bg1"/>
                </a:solidFill>
                <a:cs typeface="Calibri"/>
              </a:rPr>
              <a:t>c</a:t>
            </a:r>
            <a:r>
              <a:rPr sz="2000" b="1" baseline="2730" dirty="0">
                <a:solidFill>
                  <a:schemeClr val="bg1"/>
                </a:solidFill>
                <a:cs typeface="Calibri"/>
              </a:rPr>
              <a:t>e</a:t>
            </a:r>
            <a:r>
              <a:rPr sz="2000" b="1" spc="64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b="1" spc="5" baseline="2730" dirty="0">
                <a:solidFill>
                  <a:schemeClr val="bg1"/>
                </a:solidFill>
                <a:cs typeface="Calibri"/>
              </a:rPr>
              <a:t>c</a:t>
            </a:r>
            <a:r>
              <a:rPr sz="2000" b="1" spc="8" baseline="2730" dirty="0">
                <a:solidFill>
                  <a:schemeClr val="bg1"/>
                </a:solidFill>
                <a:cs typeface="Calibri"/>
              </a:rPr>
              <a:t>o</a:t>
            </a:r>
            <a:r>
              <a:rPr sz="2000" b="1" baseline="2730" dirty="0">
                <a:solidFill>
                  <a:schemeClr val="bg1"/>
                </a:solidFill>
                <a:cs typeface="Calibri"/>
              </a:rPr>
              <a:t>n</a:t>
            </a:r>
            <a:r>
              <a:rPr sz="2000" b="1" spc="-26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b="1" spc="17" baseline="2730" dirty="0">
                <a:solidFill>
                  <a:schemeClr val="bg1"/>
                </a:solidFill>
                <a:cs typeface="Calibri"/>
              </a:rPr>
              <a:t>f</a:t>
            </a:r>
            <a:r>
              <a:rPr sz="2000" b="1" spc="-17" baseline="2730" dirty="0">
                <a:solidFill>
                  <a:schemeClr val="bg1"/>
                </a:solidFill>
                <a:cs typeface="Calibri"/>
              </a:rPr>
              <a:t>i</a:t>
            </a:r>
            <a:r>
              <a:rPr sz="2000" b="1" spc="8" baseline="2730" dirty="0">
                <a:solidFill>
                  <a:schemeClr val="bg1"/>
                </a:solidFill>
                <a:cs typeface="Calibri"/>
              </a:rPr>
              <a:t>n</a:t>
            </a:r>
            <a:r>
              <a:rPr sz="2000" b="1" baseline="2730" dirty="0">
                <a:solidFill>
                  <a:schemeClr val="bg1"/>
                </a:solidFill>
                <a:cs typeface="Calibri"/>
              </a:rPr>
              <a:t>es</a:t>
            </a:r>
            <a:r>
              <a:rPr sz="2000" b="1" spc="-28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b="1" spc="8" baseline="2730" dirty="0">
                <a:solidFill>
                  <a:schemeClr val="bg1"/>
                </a:solidFill>
                <a:cs typeface="Calibri"/>
              </a:rPr>
              <a:t>po</a:t>
            </a:r>
            <a:r>
              <a:rPr sz="2000" b="1" spc="-17" baseline="2730" dirty="0">
                <a:solidFill>
                  <a:schemeClr val="bg1"/>
                </a:solidFill>
                <a:cs typeface="Calibri"/>
              </a:rPr>
              <a:t>líti</a:t>
            </a:r>
            <a:r>
              <a:rPr sz="2000" b="1" spc="5" baseline="2730" dirty="0">
                <a:solidFill>
                  <a:schemeClr val="bg1"/>
                </a:solidFill>
                <a:cs typeface="Calibri"/>
              </a:rPr>
              <a:t>c</a:t>
            </a:r>
            <a:r>
              <a:rPr sz="2000" b="1" spc="8" baseline="2730" dirty="0">
                <a:solidFill>
                  <a:schemeClr val="bg1"/>
                </a:solidFill>
                <a:cs typeface="Calibri"/>
              </a:rPr>
              <a:t>o</a:t>
            </a:r>
            <a:r>
              <a:rPr sz="2000" b="1" baseline="2730" dirty="0">
                <a:solidFill>
                  <a:schemeClr val="bg1"/>
                </a:solidFill>
                <a:cs typeface="Calibri"/>
              </a:rPr>
              <a:t>s,</a:t>
            </a:r>
            <a:r>
              <a:rPr sz="2000" b="1" spc="31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b="1" baseline="2730" dirty="0">
                <a:solidFill>
                  <a:schemeClr val="bg1"/>
                </a:solidFill>
                <a:cs typeface="Calibri"/>
              </a:rPr>
              <a:t>e</a:t>
            </a:r>
            <a:r>
              <a:rPr sz="2000" b="1" spc="-17" baseline="2730" dirty="0">
                <a:solidFill>
                  <a:schemeClr val="bg1"/>
                </a:solidFill>
                <a:cs typeface="Calibri"/>
              </a:rPr>
              <a:t>l</a:t>
            </a:r>
            <a:r>
              <a:rPr sz="2000" b="1" baseline="2730" dirty="0">
                <a:solidFill>
                  <a:schemeClr val="bg1"/>
                </a:solidFill>
                <a:cs typeface="Calibri"/>
              </a:rPr>
              <a:t>e</a:t>
            </a:r>
            <a:r>
              <a:rPr sz="2000" b="1" spc="5" baseline="2730" dirty="0">
                <a:solidFill>
                  <a:schemeClr val="bg1"/>
                </a:solidFill>
                <a:cs typeface="Calibri"/>
              </a:rPr>
              <a:t>c</a:t>
            </a:r>
            <a:r>
              <a:rPr sz="2000" b="1" spc="-17" baseline="2730" dirty="0">
                <a:solidFill>
                  <a:schemeClr val="bg1"/>
                </a:solidFill>
                <a:cs typeface="Calibri"/>
              </a:rPr>
              <a:t>t</a:t>
            </a:r>
            <a:r>
              <a:rPr sz="2000" b="1" spc="8" baseline="2730" dirty="0">
                <a:solidFill>
                  <a:schemeClr val="bg1"/>
                </a:solidFill>
                <a:cs typeface="Calibri"/>
              </a:rPr>
              <a:t>o</a:t>
            </a:r>
            <a:r>
              <a:rPr sz="2000" b="1" spc="-32" baseline="2730" dirty="0">
                <a:solidFill>
                  <a:schemeClr val="bg1"/>
                </a:solidFill>
                <a:cs typeface="Calibri"/>
              </a:rPr>
              <a:t>r</a:t>
            </a:r>
            <a:r>
              <a:rPr sz="2000" b="1" spc="-17" baseline="2730" dirty="0">
                <a:solidFill>
                  <a:schemeClr val="bg1"/>
                </a:solidFill>
                <a:cs typeface="Calibri"/>
              </a:rPr>
              <a:t>al</a:t>
            </a:r>
            <a:r>
              <a:rPr sz="2000" b="1" baseline="2730" dirty="0">
                <a:solidFill>
                  <a:schemeClr val="bg1"/>
                </a:solidFill>
                <a:cs typeface="Calibri"/>
              </a:rPr>
              <a:t>es,</a:t>
            </a:r>
            <a:r>
              <a:rPr sz="2000" b="1" spc="84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b="1" spc="11" baseline="2730" dirty="0">
                <a:solidFill>
                  <a:schemeClr val="bg1"/>
                </a:solidFill>
                <a:cs typeface="Calibri"/>
              </a:rPr>
              <a:t>d</a:t>
            </a:r>
            <a:r>
              <a:rPr sz="2000" b="1" baseline="2730" dirty="0">
                <a:solidFill>
                  <a:schemeClr val="bg1"/>
                </a:solidFill>
                <a:cs typeface="Calibri"/>
              </a:rPr>
              <a:t>e</a:t>
            </a:r>
            <a:r>
              <a:rPr sz="2000" b="1" spc="3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b="1" spc="-17" baseline="2730" dirty="0">
                <a:solidFill>
                  <a:schemeClr val="bg1"/>
                </a:solidFill>
                <a:cs typeface="Calibri"/>
              </a:rPr>
              <a:t>l</a:t>
            </a:r>
            <a:r>
              <a:rPr sz="2000" b="1" spc="8" baseline="2730" dirty="0">
                <a:solidFill>
                  <a:schemeClr val="bg1"/>
                </a:solidFill>
                <a:cs typeface="Calibri"/>
              </a:rPr>
              <a:t>u</a:t>
            </a:r>
            <a:r>
              <a:rPr sz="2000" b="1" spc="5" baseline="2730" dirty="0">
                <a:solidFill>
                  <a:schemeClr val="bg1"/>
                </a:solidFill>
                <a:cs typeface="Calibri"/>
              </a:rPr>
              <a:t>c</a:t>
            </a:r>
            <a:r>
              <a:rPr sz="2000" b="1" spc="8" baseline="2730" dirty="0">
                <a:solidFill>
                  <a:schemeClr val="bg1"/>
                </a:solidFill>
                <a:cs typeface="Calibri"/>
              </a:rPr>
              <a:t>r</a:t>
            </a:r>
            <a:r>
              <a:rPr sz="2000" b="1" baseline="2730" dirty="0">
                <a:solidFill>
                  <a:schemeClr val="bg1"/>
                </a:solidFill>
                <a:cs typeface="Calibri"/>
              </a:rPr>
              <a:t>o</a:t>
            </a:r>
            <a:r>
              <a:rPr sz="2000" b="1" spc="-23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b="1" baseline="2730" dirty="0">
                <a:solidFill>
                  <a:schemeClr val="bg1"/>
                </a:solidFill>
                <a:cs typeface="Calibri"/>
              </a:rPr>
              <a:t>u</a:t>
            </a:r>
            <a:r>
              <a:rPr sz="2000" b="1" spc="6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b="1" spc="8" baseline="2730" dirty="0">
                <a:solidFill>
                  <a:schemeClr val="bg1"/>
                </a:solidFill>
                <a:cs typeface="Calibri"/>
              </a:rPr>
              <a:t>o</a:t>
            </a:r>
            <a:r>
              <a:rPr sz="2000" b="1" spc="-17" baseline="2730" dirty="0">
                <a:solidFill>
                  <a:schemeClr val="bg1"/>
                </a:solidFill>
                <a:cs typeface="Calibri"/>
              </a:rPr>
              <a:t>t</a:t>
            </a:r>
            <a:r>
              <a:rPr sz="2000" b="1" spc="8" baseline="2730" dirty="0">
                <a:solidFill>
                  <a:schemeClr val="bg1"/>
                </a:solidFill>
                <a:cs typeface="Calibri"/>
              </a:rPr>
              <a:t>ro</a:t>
            </a:r>
            <a:r>
              <a:rPr sz="2000" b="1" baseline="2730" dirty="0">
                <a:solidFill>
                  <a:schemeClr val="bg1"/>
                </a:solidFill>
                <a:cs typeface="Calibri"/>
              </a:rPr>
              <a:t>s</a:t>
            </a:r>
            <a:r>
              <a:rPr sz="2000" b="1" spc="-39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b="1" spc="8" baseline="2730" dirty="0">
                <a:solidFill>
                  <a:schemeClr val="bg1"/>
                </a:solidFill>
                <a:cs typeface="Calibri"/>
              </a:rPr>
              <a:t>d</a:t>
            </a:r>
            <a:r>
              <a:rPr sz="2000" b="1" spc="-17" baseline="2730" dirty="0">
                <a:solidFill>
                  <a:schemeClr val="bg1"/>
                </a:solidFill>
                <a:cs typeface="Calibri"/>
              </a:rPr>
              <a:t>i</a:t>
            </a:r>
            <a:r>
              <a:rPr sz="2000" b="1" baseline="2730" dirty="0">
                <a:solidFill>
                  <a:schemeClr val="bg1"/>
                </a:solidFill>
                <a:cs typeface="Calibri"/>
              </a:rPr>
              <a:t>s</a:t>
            </a:r>
            <a:r>
              <a:rPr sz="2000" b="1" spc="-15" baseline="2730" dirty="0">
                <a:solidFill>
                  <a:schemeClr val="bg1"/>
                </a:solidFill>
                <a:cs typeface="Calibri"/>
              </a:rPr>
              <a:t>t</a:t>
            </a:r>
            <a:r>
              <a:rPr sz="2000" b="1" spc="-17" baseline="2730" dirty="0">
                <a:solidFill>
                  <a:schemeClr val="bg1"/>
                </a:solidFill>
                <a:cs typeface="Calibri"/>
              </a:rPr>
              <a:t>i</a:t>
            </a:r>
            <a:r>
              <a:rPr sz="2000" b="1" spc="8" baseline="2730" dirty="0">
                <a:solidFill>
                  <a:schemeClr val="bg1"/>
                </a:solidFill>
                <a:cs typeface="Calibri"/>
              </a:rPr>
              <a:t>n</a:t>
            </a:r>
            <a:r>
              <a:rPr sz="2000" b="1" spc="-17" baseline="2730" dirty="0">
                <a:solidFill>
                  <a:schemeClr val="bg1"/>
                </a:solidFill>
                <a:cs typeface="Calibri"/>
              </a:rPr>
              <a:t>t</a:t>
            </a:r>
            <a:r>
              <a:rPr sz="2000" b="1" spc="8" baseline="2730" dirty="0">
                <a:solidFill>
                  <a:schemeClr val="bg1"/>
                </a:solidFill>
                <a:cs typeface="Calibri"/>
              </a:rPr>
              <a:t>o</a:t>
            </a:r>
            <a:r>
              <a:rPr sz="2000" b="1" baseline="2730" dirty="0">
                <a:solidFill>
                  <a:schemeClr val="bg1"/>
                </a:solidFill>
                <a:cs typeface="Calibri"/>
              </a:rPr>
              <a:t>s</a:t>
            </a:r>
            <a:r>
              <a:rPr sz="2000" b="1" spc="-14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b="1" spc="-17" baseline="2730" dirty="0">
                <a:solidFill>
                  <a:schemeClr val="bg1"/>
                </a:solidFill>
                <a:cs typeface="Calibri"/>
              </a:rPr>
              <a:t>a</a:t>
            </a:r>
            <a:r>
              <a:rPr sz="2000" b="1" baseline="2730" dirty="0">
                <a:solidFill>
                  <a:schemeClr val="bg1"/>
                </a:solidFill>
                <a:cs typeface="Calibri"/>
              </a:rPr>
              <a:t>l</a:t>
            </a:r>
            <a:r>
              <a:rPr sz="2000" b="1" spc="11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b="1" spc="8" baseline="2730" dirty="0">
                <a:solidFill>
                  <a:schemeClr val="bg1"/>
                </a:solidFill>
                <a:cs typeface="Calibri"/>
              </a:rPr>
              <a:t>o</a:t>
            </a:r>
            <a:r>
              <a:rPr sz="2000" b="1" spc="11" baseline="2730" dirty="0">
                <a:solidFill>
                  <a:schemeClr val="bg1"/>
                </a:solidFill>
                <a:cs typeface="Calibri"/>
              </a:rPr>
              <a:t>bj</a:t>
            </a:r>
            <a:r>
              <a:rPr sz="2000" b="1" baseline="2730" dirty="0">
                <a:solidFill>
                  <a:schemeClr val="bg1"/>
                </a:solidFill>
                <a:cs typeface="Calibri"/>
              </a:rPr>
              <a:t>e</a:t>
            </a:r>
            <a:r>
              <a:rPr sz="2000" b="1" spc="-11" baseline="2730" dirty="0">
                <a:solidFill>
                  <a:schemeClr val="bg1"/>
                </a:solidFill>
                <a:cs typeface="Calibri"/>
              </a:rPr>
              <a:t>t</a:t>
            </a:r>
            <a:r>
              <a:rPr sz="2000" b="1" baseline="2730" dirty="0">
                <a:solidFill>
                  <a:schemeClr val="bg1"/>
                </a:solidFill>
                <a:cs typeface="Calibri"/>
              </a:rPr>
              <a:t>o</a:t>
            </a:r>
            <a:r>
              <a:rPr sz="2000" b="1" spc="-25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b="1" spc="8" baseline="2730" dirty="0">
                <a:solidFill>
                  <a:schemeClr val="bg1"/>
                </a:solidFill>
                <a:cs typeface="Calibri"/>
              </a:rPr>
              <a:t>d</a:t>
            </a:r>
            <a:r>
              <a:rPr sz="2000" b="1" baseline="2730" dirty="0">
                <a:solidFill>
                  <a:schemeClr val="bg1"/>
                </a:solidFill>
                <a:cs typeface="Calibri"/>
              </a:rPr>
              <a:t>el</a:t>
            </a:r>
            <a:r>
              <a:rPr sz="2000" b="1" spc="-11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b="1" spc="11" baseline="2730" dirty="0">
                <a:solidFill>
                  <a:schemeClr val="bg1"/>
                </a:solidFill>
                <a:cs typeface="Calibri"/>
              </a:rPr>
              <a:t>p</a:t>
            </a:r>
            <a:r>
              <a:rPr sz="2000" b="1" spc="8" baseline="2730" dirty="0">
                <a:solidFill>
                  <a:schemeClr val="bg1"/>
                </a:solidFill>
                <a:cs typeface="Calibri"/>
              </a:rPr>
              <a:t>ro</a:t>
            </a:r>
            <a:r>
              <a:rPr sz="2000" b="1" spc="-5" baseline="2730" dirty="0">
                <a:solidFill>
                  <a:schemeClr val="bg1"/>
                </a:solidFill>
                <a:cs typeface="Calibri"/>
              </a:rPr>
              <a:t>g</a:t>
            </a:r>
            <a:r>
              <a:rPr sz="2000" b="1" spc="-32" baseline="2730" dirty="0">
                <a:solidFill>
                  <a:schemeClr val="bg1"/>
                </a:solidFill>
                <a:cs typeface="Calibri"/>
              </a:rPr>
              <a:t>r</a:t>
            </a:r>
            <a:r>
              <a:rPr sz="2000" b="1" spc="-17" baseline="2730" dirty="0">
                <a:solidFill>
                  <a:schemeClr val="bg1"/>
                </a:solidFill>
                <a:cs typeface="Calibri"/>
              </a:rPr>
              <a:t>a</a:t>
            </a:r>
            <a:r>
              <a:rPr sz="2000" b="1" spc="-15" baseline="2730" dirty="0">
                <a:solidFill>
                  <a:schemeClr val="bg1"/>
                </a:solidFill>
                <a:cs typeface="Calibri"/>
              </a:rPr>
              <a:t>m</a:t>
            </a:r>
            <a:r>
              <a:rPr sz="2000" b="1" spc="-20" baseline="2730" dirty="0">
                <a:solidFill>
                  <a:schemeClr val="bg1"/>
                </a:solidFill>
                <a:cs typeface="Calibri"/>
              </a:rPr>
              <a:t>a</a:t>
            </a:r>
            <a:r>
              <a:rPr sz="2000" b="1" baseline="2730" dirty="0">
                <a:solidFill>
                  <a:schemeClr val="bg1"/>
                </a:solidFill>
                <a:cs typeface="Calibri"/>
              </a:rPr>
              <a:t>.</a:t>
            </a:r>
            <a:endParaRPr sz="2000" b="1" dirty="0">
              <a:solidFill>
                <a:schemeClr val="bg1"/>
              </a:solidFill>
              <a:cs typeface="Calibri"/>
            </a:endParaRPr>
          </a:p>
          <a:p>
            <a:pPr marL="188995">
              <a:lnSpc>
                <a:spcPts val="1273"/>
              </a:lnSpc>
            </a:pPr>
            <a:endParaRPr lang="en-US" sz="2000" baseline="2898" dirty="0">
              <a:solidFill>
                <a:schemeClr val="bg1"/>
              </a:solidFill>
              <a:cs typeface="Times New Roman"/>
            </a:endParaRPr>
          </a:p>
          <a:p>
            <a:pPr marL="188995">
              <a:lnSpc>
                <a:spcPts val="1273"/>
              </a:lnSpc>
            </a:pPr>
            <a:r>
              <a:rPr lang="en-US" sz="2000" baseline="2898" dirty="0">
                <a:solidFill>
                  <a:schemeClr val="bg1"/>
                </a:solidFill>
                <a:cs typeface="Times New Roman"/>
              </a:rPr>
              <a:t>7.</a:t>
            </a:r>
            <a:r>
              <a:rPr sz="2000" spc="300" baseline="2898" dirty="0">
                <a:solidFill>
                  <a:schemeClr val="bg1"/>
                </a:solidFill>
                <a:cs typeface="Times New Roman"/>
              </a:rPr>
              <a:t> </a:t>
            </a:r>
            <a:r>
              <a:rPr sz="2000" spc="15" baseline="2730" dirty="0">
                <a:solidFill>
                  <a:schemeClr val="bg1"/>
                </a:solidFill>
                <a:cs typeface="Calibri"/>
              </a:rPr>
              <a:t>E</a:t>
            </a:r>
            <a:r>
              <a:rPr sz="2000" baseline="2730" dirty="0">
                <a:solidFill>
                  <a:schemeClr val="bg1"/>
                </a:solidFill>
                <a:cs typeface="Calibri"/>
              </a:rPr>
              <a:t>l</a:t>
            </a:r>
            <a:r>
              <a:rPr sz="2000" spc="-21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spc="8" baseline="2730" dirty="0">
                <a:solidFill>
                  <a:schemeClr val="bg1"/>
                </a:solidFill>
                <a:cs typeface="Calibri"/>
              </a:rPr>
              <a:t>pro</a:t>
            </a:r>
            <a:r>
              <a:rPr sz="2000" spc="-8" baseline="2730" dirty="0">
                <a:solidFill>
                  <a:schemeClr val="bg1"/>
                </a:solidFill>
                <a:cs typeface="Calibri"/>
              </a:rPr>
              <a:t>g</a:t>
            </a:r>
            <a:r>
              <a:rPr sz="2000" spc="-32" baseline="2730" dirty="0">
                <a:solidFill>
                  <a:schemeClr val="bg1"/>
                </a:solidFill>
                <a:cs typeface="Calibri"/>
              </a:rPr>
              <a:t>r</a:t>
            </a:r>
            <a:r>
              <a:rPr sz="2000" spc="-17" baseline="2730" dirty="0">
                <a:solidFill>
                  <a:schemeClr val="bg1"/>
                </a:solidFill>
                <a:cs typeface="Calibri"/>
              </a:rPr>
              <a:t>am</a:t>
            </a:r>
            <a:r>
              <a:rPr sz="2000" baseline="2730" dirty="0">
                <a:solidFill>
                  <a:schemeClr val="bg1"/>
                </a:solidFill>
                <a:cs typeface="Calibri"/>
              </a:rPr>
              <a:t>a</a:t>
            </a:r>
            <a:r>
              <a:rPr sz="2000" spc="5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spc="2" baseline="2730" dirty="0">
                <a:solidFill>
                  <a:schemeClr val="bg1"/>
                </a:solidFill>
                <a:cs typeface="Calibri"/>
              </a:rPr>
              <a:t>s</a:t>
            </a:r>
            <a:r>
              <a:rPr sz="2000" baseline="2730" dirty="0">
                <a:solidFill>
                  <a:schemeClr val="bg1"/>
                </a:solidFill>
                <a:cs typeface="Calibri"/>
              </a:rPr>
              <a:t>e</a:t>
            </a:r>
            <a:r>
              <a:rPr sz="2000" spc="1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baseline="2730" dirty="0">
                <a:solidFill>
                  <a:schemeClr val="bg1"/>
                </a:solidFill>
                <a:cs typeface="Calibri"/>
              </a:rPr>
              <a:t>e</a:t>
            </a:r>
            <a:r>
              <a:rPr sz="2000" spc="15" baseline="2730" dirty="0">
                <a:solidFill>
                  <a:schemeClr val="bg1"/>
                </a:solidFill>
                <a:cs typeface="Calibri"/>
              </a:rPr>
              <a:t>j</a:t>
            </a:r>
            <a:r>
              <a:rPr sz="2000" baseline="2730" dirty="0">
                <a:solidFill>
                  <a:schemeClr val="bg1"/>
                </a:solidFill>
                <a:cs typeface="Calibri"/>
              </a:rPr>
              <a:t>e</a:t>
            </a:r>
            <a:r>
              <a:rPr sz="2000" spc="5" baseline="2730" dirty="0">
                <a:solidFill>
                  <a:schemeClr val="bg1"/>
                </a:solidFill>
                <a:cs typeface="Calibri"/>
              </a:rPr>
              <a:t>c</a:t>
            </a:r>
            <a:r>
              <a:rPr sz="2000" spc="8" baseline="2730" dirty="0">
                <a:solidFill>
                  <a:schemeClr val="bg1"/>
                </a:solidFill>
                <a:cs typeface="Calibri"/>
              </a:rPr>
              <a:t>u</a:t>
            </a:r>
            <a:r>
              <a:rPr sz="2000" spc="-17" baseline="2730" dirty="0">
                <a:solidFill>
                  <a:schemeClr val="bg1"/>
                </a:solidFill>
                <a:cs typeface="Calibri"/>
              </a:rPr>
              <a:t>t</a:t>
            </a:r>
            <a:r>
              <a:rPr sz="2000" baseline="2730" dirty="0">
                <a:solidFill>
                  <a:schemeClr val="bg1"/>
                </a:solidFill>
                <a:cs typeface="Calibri"/>
              </a:rPr>
              <a:t>e</a:t>
            </a:r>
            <a:r>
              <a:rPr sz="2000" spc="-8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spc="2" baseline="2730" dirty="0">
                <a:solidFill>
                  <a:schemeClr val="bg1"/>
                </a:solidFill>
                <a:cs typeface="Calibri"/>
              </a:rPr>
              <a:t>e</a:t>
            </a:r>
            <a:r>
              <a:rPr sz="2000" baseline="2730" dirty="0">
                <a:solidFill>
                  <a:schemeClr val="bg1"/>
                </a:solidFill>
                <a:cs typeface="Calibri"/>
              </a:rPr>
              <a:t>n</a:t>
            </a:r>
            <a:r>
              <a:rPr sz="2000" spc="12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spc="15" baseline="2730" dirty="0">
                <a:solidFill>
                  <a:schemeClr val="bg1"/>
                </a:solidFill>
                <a:cs typeface="Calibri"/>
              </a:rPr>
              <a:t>u</a:t>
            </a:r>
            <a:r>
              <a:rPr sz="2000" baseline="2730" dirty="0">
                <a:solidFill>
                  <a:schemeClr val="bg1"/>
                </a:solidFill>
                <a:cs typeface="Calibri"/>
              </a:rPr>
              <a:t>n</a:t>
            </a:r>
            <a:r>
              <a:rPr sz="2000" spc="-31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spc="-17" baseline="2730" dirty="0">
                <a:solidFill>
                  <a:schemeClr val="bg1"/>
                </a:solidFill>
                <a:cs typeface="Calibri"/>
              </a:rPr>
              <a:t>ma</a:t>
            </a:r>
            <a:r>
              <a:rPr sz="2000" spc="8" baseline="2730" dirty="0">
                <a:solidFill>
                  <a:schemeClr val="bg1"/>
                </a:solidFill>
                <a:cs typeface="Calibri"/>
              </a:rPr>
              <a:t>r</a:t>
            </a:r>
            <a:r>
              <a:rPr sz="2000" spc="5" baseline="2730" dirty="0">
                <a:solidFill>
                  <a:schemeClr val="bg1"/>
                </a:solidFill>
                <a:cs typeface="Calibri"/>
              </a:rPr>
              <a:t>c</a:t>
            </a:r>
            <a:r>
              <a:rPr sz="2000" baseline="2730" dirty="0">
                <a:solidFill>
                  <a:schemeClr val="bg1"/>
                </a:solidFill>
                <a:cs typeface="Calibri"/>
              </a:rPr>
              <a:t>o</a:t>
            </a:r>
            <a:r>
              <a:rPr sz="2000" spc="18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spc="11" baseline="2730" dirty="0">
                <a:solidFill>
                  <a:schemeClr val="bg1"/>
                </a:solidFill>
                <a:cs typeface="Calibri"/>
              </a:rPr>
              <a:t>d</a:t>
            </a:r>
            <a:r>
              <a:rPr sz="2000" baseline="2730" dirty="0">
                <a:solidFill>
                  <a:schemeClr val="bg1"/>
                </a:solidFill>
                <a:cs typeface="Calibri"/>
              </a:rPr>
              <a:t>e</a:t>
            </a:r>
            <a:r>
              <a:rPr sz="2000" spc="-38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spc="-17" baseline="2730" dirty="0">
                <a:solidFill>
                  <a:schemeClr val="bg1"/>
                </a:solidFill>
                <a:cs typeface="Calibri"/>
              </a:rPr>
              <a:t>i</a:t>
            </a:r>
            <a:r>
              <a:rPr sz="2000" spc="-8" baseline="2730" dirty="0">
                <a:solidFill>
                  <a:schemeClr val="bg1"/>
                </a:solidFill>
                <a:cs typeface="Calibri"/>
              </a:rPr>
              <a:t>g</a:t>
            </a:r>
            <a:r>
              <a:rPr sz="2000" spc="8" baseline="2730" dirty="0">
                <a:solidFill>
                  <a:schemeClr val="bg1"/>
                </a:solidFill>
                <a:cs typeface="Calibri"/>
              </a:rPr>
              <a:t>u</a:t>
            </a:r>
            <a:r>
              <a:rPr sz="2000" spc="-17" baseline="2730" dirty="0">
                <a:solidFill>
                  <a:schemeClr val="bg1"/>
                </a:solidFill>
                <a:cs typeface="Calibri"/>
              </a:rPr>
              <a:t>al</a:t>
            </a:r>
            <a:r>
              <a:rPr sz="2000" spc="8" baseline="2730" dirty="0">
                <a:solidFill>
                  <a:schemeClr val="bg1"/>
                </a:solidFill>
                <a:cs typeface="Calibri"/>
              </a:rPr>
              <a:t>d</a:t>
            </a:r>
            <a:r>
              <a:rPr sz="2000" spc="-17" baseline="2730" dirty="0">
                <a:solidFill>
                  <a:schemeClr val="bg1"/>
                </a:solidFill>
                <a:cs typeface="Calibri"/>
              </a:rPr>
              <a:t>a</a:t>
            </a:r>
            <a:r>
              <a:rPr sz="2000" baseline="2730" dirty="0">
                <a:solidFill>
                  <a:schemeClr val="bg1"/>
                </a:solidFill>
                <a:cs typeface="Calibri"/>
              </a:rPr>
              <a:t>d</a:t>
            </a:r>
            <a:r>
              <a:rPr sz="2000" spc="76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baseline="2730" dirty="0">
                <a:solidFill>
                  <a:schemeClr val="bg1"/>
                </a:solidFill>
                <a:cs typeface="Calibri"/>
              </a:rPr>
              <a:t>e</a:t>
            </a:r>
            <a:r>
              <a:rPr sz="2000" spc="11" baseline="2730" dirty="0">
                <a:solidFill>
                  <a:schemeClr val="bg1"/>
                </a:solidFill>
                <a:cs typeface="Calibri"/>
              </a:rPr>
              <a:t>n</a:t>
            </a:r>
            <a:r>
              <a:rPr sz="2000" spc="-17" baseline="2730" dirty="0">
                <a:solidFill>
                  <a:schemeClr val="bg1"/>
                </a:solidFill>
                <a:cs typeface="Calibri"/>
              </a:rPr>
              <a:t>t</a:t>
            </a:r>
            <a:r>
              <a:rPr sz="2000" spc="8" baseline="2730" dirty="0">
                <a:solidFill>
                  <a:schemeClr val="bg1"/>
                </a:solidFill>
                <a:cs typeface="Calibri"/>
              </a:rPr>
              <a:t>r</a:t>
            </a:r>
            <a:r>
              <a:rPr sz="2000" baseline="2730" dirty="0">
                <a:solidFill>
                  <a:schemeClr val="bg1"/>
                </a:solidFill>
                <a:cs typeface="Calibri"/>
              </a:rPr>
              <a:t>e</a:t>
            </a:r>
            <a:r>
              <a:rPr sz="2000" spc="-21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spc="-17" baseline="2730" dirty="0">
                <a:solidFill>
                  <a:schemeClr val="bg1"/>
                </a:solidFill>
                <a:cs typeface="Calibri"/>
              </a:rPr>
              <a:t>m</a:t>
            </a:r>
            <a:r>
              <a:rPr sz="2000" spc="8" baseline="2730" dirty="0">
                <a:solidFill>
                  <a:schemeClr val="bg1"/>
                </a:solidFill>
                <a:cs typeface="Calibri"/>
              </a:rPr>
              <a:t>u</a:t>
            </a:r>
            <a:r>
              <a:rPr sz="2000" spc="11" baseline="2730" dirty="0">
                <a:solidFill>
                  <a:schemeClr val="bg1"/>
                </a:solidFill>
                <a:cs typeface="Calibri"/>
              </a:rPr>
              <a:t>j</a:t>
            </a:r>
            <a:r>
              <a:rPr sz="2000" baseline="2730" dirty="0">
                <a:solidFill>
                  <a:schemeClr val="bg1"/>
                </a:solidFill>
                <a:cs typeface="Calibri"/>
              </a:rPr>
              <a:t>e</a:t>
            </a:r>
            <a:r>
              <a:rPr sz="2000" spc="11" baseline="2730" dirty="0">
                <a:solidFill>
                  <a:schemeClr val="bg1"/>
                </a:solidFill>
                <a:cs typeface="Calibri"/>
              </a:rPr>
              <a:t>r</a:t>
            </a:r>
            <a:r>
              <a:rPr sz="2000" baseline="2730" dirty="0">
                <a:solidFill>
                  <a:schemeClr val="bg1"/>
                </a:solidFill>
                <a:cs typeface="Calibri"/>
              </a:rPr>
              <a:t>es</a:t>
            </a:r>
            <a:r>
              <a:rPr sz="2000" spc="-8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baseline="2730" dirty="0">
                <a:solidFill>
                  <a:schemeClr val="bg1"/>
                </a:solidFill>
                <a:cs typeface="Calibri"/>
              </a:rPr>
              <a:t>y</a:t>
            </a:r>
            <a:r>
              <a:rPr sz="2000" spc="-35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spc="8" baseline="2730" dirty="0">
                <a:solidFill>
                  <a:schemeClr val="bg1"/>
                </a:solidFill>
                <a:cs typeface="Calibri"/>
              </a:rPr>
              <a:t>ho</a:t>
            </a:r>
            <a:r>
              <a:rPr sz="2000" spc="-17" baseline="2730" dirty="0">
                <a:solidFill>
                  <a:schemeClr val="bg1"/>
                </a:solidFill>
                <a:cs typeface="Calibri"/>
              </a:rPr>
              <a:t>m</a:t>
            </a:r>
            <a:r>
              <a:rPr sz="2000" spc="8" baseline="2730" dirty="0">
                <a:solidFill>
                  <a:schemeClr val="bg1"/>
                </a:solidFill>
                <a:cs typeface="Calibri"/>
              </a:rPr>
              <a:t>br</a:t>
            </a:r>
            <a:r>
              <a:rPr sz="2000" baseline="2730" dirty="0">
                <a:solidFill>
                  <a:schemeClr val="bg1"/>
                </a:solidFill>
                <a:cs typeface="Calibri"/>
              </a:rPr>
              <a:t>e</a:t>
            </a:r>
            <a:r>
              <a:rPr sz="2000" spc="8" baseline="2730" dirty="0">
                <a:solidFill>
                  <a:schemeClr val="bg1"/>
                </a:solidFill>
                <a:cs typeface="Calibri"/>
              </a:rPr>
              <a:t>s</a:t>
            </a:r>
            <a:r>
              <a:rPr sz="2000" baseline="2730" dirty="0">
                <a:solidFill>
                  <a:schemeClr val="bg1"/>
                </a:solidFill>
                <a:cs typeface="Calibri"/>
              </a:rPr>
              <a:t>.</a:t>
            </a:r>
            <a:endParaRPr sz="2000" dirty="0">
              <a:solidFill>
                <a:schemeClr val="bg1"/>
              </a:solidFill>
              <a:cs typeface="Calibri"/>
            </a:endParaRPr>
          </a:p>
          <a:p>
            <a:pPr marL="188995">
              <a:lnSpc>
                <a:spcPts val="1273"/>
              </a:lnSpc>
            </a:pPr>
            <a:endParaRPr lang="en-US" sz="2000" b="1" baseline="2898" dirty="0">
              <a:solidFill>
                <a:schemeClr val="bg1"/>
              </a:solidFill>
              <a:cs typeface="Times New Roman"/>
            </a:endParaRPr>
          </a:p>
          <a:p>
            <a:pPr marL="188995">
              <a:lnSpc>
                <a:spcPts val="1273"/>
              </a:lnSpc>
            </a:pPr>
            <a:r>
              <a:rPr lang="en-US" sz="2000" b="1" baseline="2898" dirty="0">
                <a:solidFill>
                  <a:schemeClr val="bg1"/>
                </a:solidFill>
                <a:cs typeface="Times New Roman"/>
              </a:rPr>
              <a:t>8.</a:t>
            </a:r>
            <a:r>
              <a:rPr sz="2000" b="1" spc="300" baseline="2898" dirty="0">
                <a:solidFill>
                  <a:schemeClr val="bg1"/>
                </a:solidFill>
                <a:cs typeface="Times New Roman"/>
              </a:rPr>
              <a:t> </a:t>
            </a:r>
            <a:r>
              <a:rPr sz="2000" b="1" spc="8" baseline="2730" dirty="0">
                <a:solidFill>
                  <a:schemeClr val="bg1"/>
                </a:solidFill>
                <a:cs typeface="Calibri"/>
              </a:rPr>
              <a:t>L</a:t>
            </a:r>
            <a:r>
              <a:rPr sz="2000" b="1" spc="-17" baseline="2730" dirty="0">
                <a:solidFill>
                  <a:schemeClr val="bg1"/>
                </a:solidFill>
                <a:cs typeface="Calibri"/>
              </a:rPr>
              <a:t>a</a:t>
            </a:r>
            <a:r>
              <a:rPr sz="2000" b="1" baseline="2730" dirty="0">
                <a:solidFill>
                  <a:schemeClr val="bg1"/>
                </a:solidFill>
                <a:cs typeface="Calibri"/>
              </a:rPr>
              <a:t>s</a:t>
            </a:r>
            <a:r>
              <a:rPr sz="2000" b="1" spc="-4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b="1" spc="-17" baseline="2730" dirty="0">
                <a:solidFill>
                  <a:schemeClr val="bg1"/>
                </a:solidFill>
                <a:cs typeface="Calibri"/>
              </a:rPr>
              <a:t>a</a:t>
            </a:r>
            <a:r>
              <a:rPr sz="2000" b="1" spc="8" baseline="2730" dirty="0">
                <a:solidFill>
                  <a:schemeClr val="bg1"/>
                </a:solidFill>
                <a:cs typeface="Calibri"/>
              </a:rPr>
              <a:t>u</a:t>
            </a:r>
            <a:r>
              <a:rPr sz="2000" b="1" spc="-17" baseline="2730" dirty="0">
                <a:solidFill>
                  <a:schemeClr val="bg1"/>
                </a:solidFill>
                <a:cs typeface="Calibri"/>
              </a:rPr>
              <a:t>t</a:t>
            </a:r>
            <a:r>
              <a:rPr sz="2000" b="1" spc="8" baseline="2730" dirty="0">
                <a:solidFill>
                  <a:schemeClr val="bg1"/>
                </a:solidFill>
                <a:cs typeface="Calibri"/>
              </a:rPr>
              <a:t>or</a:t>
            </a:r>
            <a:r>
              <a:rPr sz="2000" b="1" spc="-17" baseline="2730" dirty="0">
                <a:solidFill>
                  <a:schemeClr val="bg1"/>
                </a:solidFill>
                <a:cs typeface="Calibri"/>
              </a:rPr>
              <a:t>i</a:t>
            </a:r>
            <a:r>
              <a:rPr sz="2000" b="1" spc="8" baseline="2730" dirty="0">
                <a:solidFill>
                  <a:schemeClr val="bg1"/>
                </a:solidFill>
                <a:cs typeface="Calibri"/>
              </a:rPr>
              <a:t>d</a:t>
            </a:r>
            <a:r>
              <a:rPr sz="2000" b="1" spc="-17" baseline="2730" dirty="0">
                <a:solidFill>
                  <a:schemeClr val="bg1"/>
                </a:solidFill>
                <a:cs typeface="Calibri"/>
              </a:rPr>
              <a:t>a</a:t>
            </a:r>
            <a:r>
              <a:rPr sz="2000" b="1" spc="8" baseline="2730" dirty="0">
                <a:solidFill>
                  <a:schemeClr val="bg1"/>
                </a:solidFill>
                <a:cs typeface="Calibri"/>
              </a:rPr>
              <a:t>d</a:t>
            </a:r>
            <a:r>
              <a:rPr sz="2000" b="1" baseline="2730" dirty="0">
                <a:solidFill>
                  <a:schemeClr val="bg1"/>
                </a:solidFill>
                <a:cs typeface="Calibri"/>
              </a:rPr>
              <a:t>es</a:t>
            </a:r>
            <a:r>
              <a:rPr sz="2000" b="1" spc="39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b="1" spc="5" baseline="2730" dirty="0">
                <a:solidFill>
                  <a:schemeClr val="bg1"/>
                </a:solidFill>
                <a:cs typeface="Calibri"/>
              </a:rPr>
              <a:t>c</a:t>
            </a:r>
            <a:r>
              <a:rPr sz="2000" b="1" spc="8" baseline="2730" dirty="0">
                <a:solidFill>
                  <a:schemeClr val="bg1"/>
                </a:solidFill>
                <a:cs typeface="Calibri"/>
              </a:rPr>
              <a:t>o</a:t>
            </a:r>
            <a:r>
              <a:rPr sz="2000" b="1" spc="-15" baseline="2730" dirty="0">
                <a:solidFill>
                  <a:schemeClr val="bg1"/>
                </a:solidFill>
                <a:cs typeface="Calibri"/>
              </a:rPr>
              <a:t>m</a:t>
            </a:r>
            <a:r>
              <a:rPr sz="2000" b="1" spc="11" baseline="2730" dirty="0">
                <a:solidFill>
                  <a:schemeClr val="bg1"/>
                </a:solidFill>
                <a:cs typeface="Calibri"/>
              </a:rPr>
              <a:t>p</a:t>
            </a:r>
            <a:r>
              <a:rPr sz="2000" b="1" baseline="2730" dirty="0">
                <a:solidFill>
                  <a:schemeClr val="bg1"/>
                </a:solidFill>
                <a:cs typeface="Calibri"/>
              </a:rPr>
              <a:t>e</a:t>
            </a:r>
            <a:r>
              <a:rPr sz="2000" b="1" spc="-11" baseline="2730" dirty="0">
                <a:solidFill>
                  <a:schemeClr val="bg1"/>
                </a:solidFill>
                <a:cs typeface="Calibri"/>
              </a:rPr>
              <a:t>t</a:t>
            </a:r>
            <a:r>
              <a:rPr sz="2000" b="1" baseline="2730" dirty="0">
                <a:solidFill>
                  <a:schemeClr val="bg1"/>
                </a:solidFill>
                <a:cs typeface="Calibri"/>
              </a:rPr>
              <a:t>e</a:t>
            </a:r>
            <a:r>
              <a:rPr sz="2000" b="1" spc="15" baseline="2730" dirty="0">
                <a:solidFill>
                  <a:schemeClr val="bg1"/>
                </a:solidFill>
                <a:cs typeface="Calibri"/>
              </a:rPr>
              <a:t>n</a:t>
            </a:r>
            <a:r>
              <a:rPr sz="2000" b="1" spc="-17" baseline="2730" dirty="0">
                <a:solidFill>
                  <a:schemeClr val="bg1"/>
                </a:solidFill>
                <a:cs typeface="Calibri"/>
              </a:rPr>
              <a:t>t</a:t>
            </a:r>
            <a:r>
              <a:rPr sz="2000" b="1" baseline="2730" dirty="0">
                <a:solidFill>
                  <a:schemeClr val="bg1"/>
                </a:solidFill>
                <a:cs typeface="Calibri"/>
              </a:rPr>
              <a:t>es</a:t>
            </a:r>
            <a:r>
              <a:rPr sz="2000" b="1" spc="-37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b="1" spc="8" baseline="2730" dirty="0">
                <a:solidFill>
                  <a:schemeClr val="bg1"/>
                </a:solidFill>
                <a:cs typeface="Calibri"/>
              </a:rPr>
              <a:t>br</a:t>
            </a:r>
            <a:r>
              <a:rPr sz="2000" b="1" spc="-17" baseline="2730" dirty="0">
                <a:solidFill>
                  <a:schemeClr val="bg1"/>
                </a:solidFill>
                <a:cs typeface="Calibri"/>
              </a:rPr>
              <a:t>i</a:t>
            </a:r>
            <a:r>
              <a:rPr sz="2000" b="1" spc="8" baseline="2730" dirty="0">
                <a:solidFill>
                  <a:schemeClr val="bg1"/>
                </a:solidFill>
                <a:cs typeface="Calibri"/>
              </a:rPr>
              <a:t>nd</a:t>
            </a:r>
            <a:r>
              <a:rPr sz="2000" b="1" baseline="2730" dirty="0">
                <a:solidFill>
                  <a:schemeClr val="bg1"/>
                </a:solidFill>
                <a:cs typeface="Calibri"/>
              </a:rPr>
              <a:t>en</a:t>
            </a:r>
            <a:r>
              <a:rPr sz="2000" b="1" spc="-39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b="1" spc="-17" baseline="2730" dirty="0">
                <a:solidFill>
                  <a:schemeClr val="bg1"/>
                </a:solidFill>
                <a:cs typeface="Calibri"/>
              </a:rPr>
              <a:t>at</a:t>
            </a:r>
            <a:r>
              <a:rPr sz="2000" b="1" baseline="2730" dirty="0">
                <a:solidFill>
                  <a:schemeClr val="bg1"/>
                </a:solidFill>
                <a:cs typeface="Calibri"/>
              </a:rPr>
              <a:t>e</a:t>
            </a:r>
            <a:r>
              <a:rPr sz="2000" b="1" spc="11" baseline="2730" dirty="0">
                <a:solidFill>
                  <a:schemeClr val="bg1"/>
                </a:solidFill>
                <a:cs typeface="Calibri"/>
              </a:rPr>
              <a:t>n</a:t>
            </a:r>
            <a:r>
              <a:rPr sz="2000" b="1" spc="5" baseline="2730" dirty="0">
                <a:solidFill>
                  <a:schemeClr val="bg1"/>
                </a:solidFill>
                <a:cs typeface="Calibri"/>
              </a:rPr>
              <a:t>c</a:t>
            </a:r>
            <a:r>
              <a:rPr sz="2000" b="1" spc="-17" baseline="2730" dirty="0">
                <a:solidFill>
                  <a:schemeClr val="bg1"/>
                </a:solidFill>
                <a:cs typeface="Calibri"/>
              </a:rPr>
              <a:t>i</a:t>
            </a:r>
            <a:r>
              <a:rPr sz="2000" b="1" spc="8" baseline="2730" dirty="0">
                <a:solidFill>
                  <a:schemeClr val="bg1"/>
                </a:solidFill>
                <a:cs typeface="Calibri"/>
              </a:rPr>
              <a:t>ó</a:t>
            </a:r>
            <a:r>
              <a:rPr sz="2000" b="1" baseline="2730" dirty="0">
                <a:solidFill>
                  <a:schemeClr val="bg1"/>
                </a:solidFill>
                <a:cs typeface="Calibri"/>
              </a:rPr>
              <a:t>n</a:t>
            </a:r>
            <a:r>
              <a:rPr sz="2000" b="1" spc="35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b="1" baseline="2730" dirty="0">
                <a:solidFill>
                  <a:schemeClr val="bg1"/>
                </a:solidFill>
                <a:cs typeface="Calibri"/>
              </a:rPr>
              <a:t>a</a:t>
            </a:r>
            <a:r>
              <a:rPr sz="2000" b="1" spc="-29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b="1" spc="-17" baseline="2730" dirty="0">
                <a:solidFill>
                  <a:schemeClr val="bg1"/>
                </a:solidFill>
                <a:cs typeface="Calibri"/>
              </a:rPr>
              <a:t>la</a:t>
            </a:r>
            <a:r>
              <a:rPr sz="2000" b="1" baseline="2730" dirty="0">
                <a:solidFill>
                  <a:schemeClr val="bg1"/>
                </a:solidFill>
                <a:cs typeface="Calibri"/>
              </a:rPr>
              <a:t>s</a:t>
            </a:r>
            <a:r>
              <a:rPr sz="2000" b="1" spc="35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b="1" spc="11" baseline="2730" dirty="0">
                <a:solidFill>
                  <a:schemeClr val="bg1"/>
                </a:solidFill>
                <a:cs typeface="Calibri"/>
              </a:rPr>
              <a:t>qu</a:t>
            </a:r>
            <a:r>
              <a:rPr sz="2000" b="1" baseline="2730" dirty="0">
                <a:solidFill>
                  <a:schemeClr val="bg1"/>
                </a:solidFill>
                <a:cs typeface="Calibri"/>
              </a:rPr>
              <a:t>e</a:t>
            </a:r>
            <a:r>
              <a:rPr sz="2000" b="1" spc="15" baseline="2730" dirty="0">
                <a:solidFill>
                  <a:schemeClr val="bg1"/>
                </a:solidFill>
                <a:cs typeface="Calibri"/>
              </a:rPr>
              <a:t>j</a:t>
            </a:r>
            <a:r>
              <a:rPr sz="2000" b="1" spc="-17" baseline="2730" dirty="0">
                <a:solidFill>
                  <a:schemeClr val="bg1"/>
                </a:solidFill>
                <a:cs typeface="Calibri"/>
              </a:rPr>
              <a:t>a</a:t>
            </a:r>
            <a:r>
              <a:rPr sz="2000" b="1" baseline="2730" dirty="0">
                <a:solidFill>
                  <a:schemeClr val="bg1"/>
                </a:solidFill>
                <a:cs typeface="Calibri"/>
              </a:rPr>
              <a:t>s</a:t>
            </a:r>
            <a:r>
              <a:rPr sz="2000" b="1" spc="-29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b="1" baseline="2730" dirty="0">
                <a:solidFill>
                  <a:schemeClr val="bg1"/>
                </a:solidFill>
                <a:cs typeface="Calibri"/>
              </a:rPr>
              <a:t>y</a:t>
            </a:r>
            <a:r>
              <a:rPr sz="2000" b="1" spc="5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b="1" spc="8" baseline="2730" dirty="0">
                <a:solidFill>
                  <a:schemeClr val="bg1"/>
                </a:solidFill>
                <a:cs typeface="Calibri"/>
              </a:rPr>
              <a:t>d</a:t>
            </a:r>
            <a:r>
              <a:rPr sz="2000" b="1" baseline="2730" dirty="0">
                <a:solidFill>
                  <a:schemeClr val="bg1"/>
                </a:solidFill>
                <a:cs typeface="Calibri"/>
              </a:rPr>
              <a:t>e</a:t>
            </a:r>
            <a:r>
              <a:rPr sz="2000" b="1" spc="11" baseline="2730" dirty="0">
                <a:solidFill>
                  <a:schemeClr val="bg1"/>
                </a:solidFill>
                <a:cs typeface="Calibri"/>
              </a:rPr>
              <a:t>n</a:t>
            </a:r>
            <a:r>
              <a:rPr sz="2000" b="1" spc="8" baseline="2730" dirty="0">
                <a:solidFill>
                  <a:schemeClr val="bg1"/>
                </a:solidFill>
                <a:cs typeface="Calibri"/>
              </a:rPr>
              <a:t>un</a:t>
            </a:r>
            <a:r>
              <a:rPr sz="2000" b="1" spc="5" baseline="2730" dirty="0">
                <a:solidFill>
                  <a:schemeClr val="bg1"/>
                </a:solidFill>
                <a:cs typeface="Calibri"/>
              </a:rPr>
              <a:t>c</a:t>
            </a:r>
            <a:r>
              <a:rPr sz="2000" b="1" spc="-17" baseline="2730" dirty="0">
                <a:solidFill>
                  <a:schemeClr val="bg1"/>
                </a:solidFill>
                <a:cs typeface="Calibri"/>
              </a:rPr>
              <a:t>ia</a:t>
            </a:r>
            <a:r>
              <a:rPr sz="2000" b="1" baseline="2730" dirty="0">
                <a:solidFill>
                  <a:schemeClr val="bg1"/>
                </a:solidFill>
                <a:cs typeface="Calibri"/>
              </a:rPr>
              <a:t>s</a:t>
            </a:r>
            <a:r>
              <a:rPr sz="2000" b="1" spc="-5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b="1" spc="8" baseline="2730" dirty="0">
                <a:solidFill>
                  <a:schemeClr val="bg1"/>
                </a:solidFill>
                <a:cs typeface="Calibri"/>
              </a:rPr>
              <a:t>r</a:t>
            </a:r>
            <a:r>
              <a:rPr sz="2000" b="1" baseline="2730" dirty="0">
                <a:solidFill>
                  <a:schemeClr val="bg1"/>
                </a:solidFill>
                <a:cs typeface="Calibri"/>
              </a:rPr>
              <a:t>e</a:t>
            </a:r>
            <a:r>
              <a:rPr sz="2000" b="1" spc="-17" baseline="2730" dirty="0">
                <a:solidFill>
                  <a:schemeClr val="bg1"/>
                </a:solidFill>
                <a:cs typeface="Calibri"/>
              </a:rPr>
              <a:t>la</a:t>
            </a:r>
            <a:r>
              <a:rPr sz="2000" b="1" spc="5" baseline="2730" dirty="0">
                <a:solidFill>
                  <a:schemeClr val="bg1"/>
                </a:solidFill>
                <a:cs typeface="Calibri"/>
              </a:rPr>
              <a:t>c</a:t>
            </a:r>
            <a:r>
              <a:rPr sz="2000" b="1" spc="-17" baseline="2730" dirty="0">
                <a:solidFill>
                  <a:schemeClr val="bg1"/>
                </a:solidFill>
                <a:cs typeface="Calibri"/>
              </a:rPr>
              <a:t>i</a:t>
            </a:r>
            <a:r>
              <a:rPr sz="2000" b="1" spc="8" baseline="2730" dirty="0">
                <a:solidFill>
                  <a:schemeClr val="bg1"/>
                </a:solidFill>
                <a:cs typeface="Calibri"/>
              </a:rPr>
              <a:t>on</a:t>
            </a:r>
            <a:r>
              <a:rPr sz="2000" b="1" spc="-17" baseline="2730" dirty="0">
                <a:solidFill>
                  <a:schemeClr val="bg1"/>
                </a:solidFill>
                <a:cs typeface="Calibri"/>
              </a:rPr>
              <a:t>a</a:t>
            </a:r>
            <a:r>
              <a:rPr sz="2000" b="1" spc="8" baseline="2730" dirty="0">
                <a:solidFill>
                  <a:schemeClr val="bg1"/>
                </a:solidFill>
                <a:cs typeface="Calibri"/>
              </a:rPr>
              <a:t>d</a:t>
            </a:r>
            <a:r>
              <a:rPr sz="2000" b="1" spc="-17" baseline="2730" dirty="0">
                <a:solidFill>
                  <a:schemeClr val="bg1"/>
                </a:solidFill>
                <a:cs typeface="Calibri"/>
              </a:rPr>
              <a:t>a</a:t>
            </a:r>
            <a:r>
              <a:rPr sz="2000" b="1" baseline="2730" dirty="0">
                <a:solidFill>
                  <a:schemeClr val="bg1"/>
                </a:solidFill>
                <a:cs typeface="Calibri"/>
              </a:rPr>
              <a:t>s</a:t>
            </a:r>
            <a:r>
              <a:rPr sz="2000" b="1" spc="32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b="1" spc="5" baseline="2730" dirty="0">
                <a:solidFill>
                  <a:schemeClr val="bg1"/>
                </a:solidFill>
                <a:cs typeface="Calibri"/>
              </a:rPr>
              <a:t>c</a:t>
            </a:r>
            <a:r>
              <a:rPr sz="2000" b="1" spc="8" baseline="2730" dirty="0">
                <a:solidFill>
                  <a:schemeClr val="bg1"/>
                </a:solidFill>
                <a:cs typeface="Calibri"/>
              </a:rPr>
              <a:t>o</a:t>
            </a:r>
            <a:r>
              <a:rPr sz="2000" b="1" baseline="2730" dirty="0">
                <a:solidFill>
                  <a:schemeClr val="bg1"/>
                </a:solidFill>
                <a:cs typeface="Calibri"/>
              </a:rPr>
              <a:t>n</a:t>
            </a:r>
            <a:r>
              <a:rPr sz="2000" b="1" spc="-29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b="1" spc="2" baseline="2730" dirty="0">
                <a:solidFill>
                  <a:schemeClr val="bg1"/>
                </a:solidFill>
                <a:cs typeface="Calibri"/>
              </a:rPr>
              <a:t>e</a:t>
            </a:r>
            <a:r>
              <a:rPr sz="2000" b="1" baseline="2730" dirty="0">
                <a:solidFill>
                  <a:schemeClr val="bg1"/>
                </a:solidFill>
                <a:cs typeface="Calibri"/>
              </a:rPr>
              <a:t>l</a:t>
            </a:r>
            <a:r>
              <a:rPr sz="2000" b="1" spc="20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b="1" spc="8" baseline="2730" dirty="0">
                <a:solidFill>
                  <a:schemeClr val="bg1"/>
                </a:solidFill>
                <a:cs typeface="Calibri"/>
              </a:rPr>
              <a:t>pro</a:t>
            </a:r>
            <a:r>
              <a:rPr sz="2000" b="1" spc="-8" baseline="2730" dirty="0">
                <a:solidFill>
                  <a:schemeClr val="bg1"/>
                </a:solidFill>
                <a:cs typeface="Calibri"/>
              </a:rPr>
              <a:t>g</a:t>
            </a:r>
            <a:r>
              <a:rPr sz="2000" b="1" spc="-32" baseline="2730" dirty="0">
                <a:solidFill>
                  <a:schemeClr val="bg1"/>
                </a:solidFill>
                <a:cs typeface="Calibri"/>
              </a:rPr>
              <a:t>r</a:t>
            </a:r>
            <a:r>
              <a:rPr sz="2000" b="1" spc="-17" baseline="2730" dirty="0">
                <a:solidFill>
                  <a:schemeClr val="bg1"/>
                </a:solidFill>
                <a:cs typeface="Calibri"/>
              </a:rPr>
              <a:t>am</a:t>
            </a:r>
            <a:r>
              <a:rPr sz="2000" b="1" spc="-11" baseline="2730" dirty="0">
                <a:solidFill>
                  <a:schemeClr val="bg1"/>
                </a:solidFill>
                <a:cs typeface="Calibri"/>
              </a:rPr>
              <a:t>a</a:t>
            </a:r>
            <a:r>
              <a:rPr sz="2000" b="1" baseline="2730" dirty="0">
                <a:solidFill>
                  <a:schemeClr val="bg1"/>
                </a:solidFill>
                <a:cs typeface="Calibri"/>
              </a:rPr>
              <a:t>.</a:t>
            </a:r>
            <a:endParaRPr sz="2000" b="1" dirty="0">
              <a:solidFill>
                <a:schemeClr val="bg1"/>
              </a:solidFill>
              <a:cs typeface="Calibri"/>
            </a:endParaRPr>
          </a:p>
          <a:p>
            <a:pPr marL="188995">
              <a:lnSpc>
                <a:spcPts val="1271"/>
              </a:lnSpc>
            </a:pPr>
            <a:r>
              <a:rPr lang="en-US" sz="2000" spc="-2" baseline="2730" dirty="0">
                <a:solidFill>
                  <a:schemeClr val="bg1"/>
                </a:solidFill>
                <a:cs typeface="Calibri"/>
              </a:rPr>
              <a:t>9.</a:t>
            </a:r>
            <a:r>
              <a:rPr sz="2000" spc="132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spc="-8" baseline="2730" dirty="0">
                <a:solidFill>
                  <a:schemeClr val="bg1"/>
                </a:solidFill>
                <a:cs typeface="Calibri"/>
              </a:rPr>
              <a:t>R</a:t>
            </a:r>
            <a:r>
              <a:rPr sz="2000" baseline="2730" dirty="0">
                <a:solidFill>
                  <a:schemeClr val="bg1"/>
                </a:solidFill>
                <a:cs typeface="Calibri"/>
              </a:rPr>
              <a:t>e</a:t>
            </a:r>
            <a:r>
              <a:rPr sz="2000" spc="-5" baseline="2730" dirty="0">
                <a:solidFill>
                  <a:schemeClr val="bg1"/>
                </a:solidFill>
                <a:cs typeface="Calibri"/>
              </a:rPr>
              <a:t>g</a:t>
            </a:r>
            <a:r>
              <a:rPr sz="2000" spc="-17" baseline="2730" dirty="0">
                <a:solidFill>
                  <a:schemeClr val="bg1"/>
                </a:solidFill>
                <a:cs typeface="Calibri"/>
              </a:rPr>
              <a:t>i</a:t>
            </a:r>
            <a:r>
              <a:rPr sz="2000" baseline="2730" dirty="0">
                <a:solidFill>
                  <a:schemeClr val="bg1"/>
                </a:solidFill>
                <a:cs typeface="Calibri"/>
              </a:rPr>
              <a:t>s</a:t>
            </a:r>
            <a:r>
              <a:rPr sz="2000" spc="-15" baseline="2730" dirty="0">
                <a:solidFill>
                  <a:schemeClr val="bg1"/>
                </a:solidFill>
                <a:cs typeface="Calibri"/>
              </a:rPr>
              <a:t>t</a:t>
            </a:r>
            <a:r>
              <a:rPr sz="2000" spc="-32" baseline="2730" dirty="0">
                <a:solidFill>
                  <a:schemeClr val="bg1"/>
                </a:solidFill>
                <a:cs typeface="Calibri"/>
              </a:rPr>
              <a:t>r</a:t>
            </a:r>
            <a:r>
              <a:rPr sz="2000" spc="-17" baseline="2730" dirty="0">
                <a:solidFill>
                  <a:schemeClr val="bg1"/>
                </a:solidFill>
                <a:cs typeface="Calibri"/>
              </a:rPr>
              <a:t>a</a:t>
            </a:r>
            <a:r>
              <a:rPr sz="2000" baseline="2730" dirty="0">
                <a:solidFill>
                  <a:schemeClr val="bg1"/>
                </a:solidFill>
                <a:cs typeface="Calibri"/>
              </a:rPr>
              <a:t>r</a:t>
            </a:r>
            <a:r>
              <a:rPr sz="2000" spc="34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baseline="2730" dirty="0">
                <a:solidFill>
                  <a:schemeClr val="bg1"/>
                </a:solidFill>
                <a:cs typeface="Calibri"/>
              </a:rPr>
              <a:t>en</a:t>
            </a:r>
            <a:r>
              <a:rPr sz="2000" spc="12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spc="-17" baseline="2730" dirty="0">
                <a:solidFill>
                  <a:schemeClr val="bg1"/>
                </a:solidFill>
                <a:cs typeface="Calibri"/>
              </a:rPr>
              <a:t>l</a:t>
            </a:r>
            <a:r>
              <a:rPr sz="2000" spc="8" baseline="2730" dirty="0">
                <a:solidFill>
                  <a:schemeClr val="bg1"/>
                </a:solidFill>
                <a:cs typeface="Calibri"/>
              </a:rPr>
              <a:t>o</a:t>
            </a:r>
            <a:r>
              <a:rPr sz="2000" baseline="2730" dirty="0">
                <a:solidFill>
                  <a:schemeClr val="bg1"/>
                </a:solidFill>
                <a:cs typeface="Calibri"/>
              </a:rPr>
              <a:t>s</a:t>
            </a:r>
            <a:r>
              <a:rPr sz="2000" spc="-9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spc="-17" baseline="2730" dirty="0">
                <a:solidFill>
                  <a:schemeClr val="bg1"/>
                </a:solidFill>
                <a:cs typeface="Calibri"/>
              </a:rPr>
              <a:t>i</a:t>
            </a:r>
            <a:r>
              <a:rPr sz="2000" spc="8" baseline="2730" dirty="0">
                <a:solidFill>
                  <a:schemeClr val="bg1"/>
                </a:solidFill>
                <a:cs typeface="Calibri"/>
              </a:rPr>
              <a:t>n</a:t>
            </a:r>
            <a:r>
              <a:rPr sz="2000" spc="-23" baseline="2730" dirty="0">
                <a:solidFill>
                  <a:schemeClr val="bg1"/>
                </a:solidFill>
                <a:cs typeface="Calibri"/>
              </a:rPr>
              <a:t>f</a:t>
            </a:r>
            <a:r>
              <a:rPr sz="2000" spc="8" baseline="2730" dirty="0">
                <a:solidFill>
                  <a:schemeClr val="bg1"/>
                </a:solidFill>
                <a:cs typeface="Calibri"/>
              </a:rPr>
              <a:t>or</a:t>
            </a:r>
            <a:r>
              <a:rPr sz="2000" spc="-17" baseline="2730" dirty="0">
                <a:solidFill>
                  <a:schemeClr val="bg1"/>
                </a:solidFill>
                <a:cs typeface="Calibri"/>
              </a:rPr>
              <a:t>m</a:t>
            </a:r>
            <a:r>
              <a:rPr sz="2000" baseline="2730" dirty="0">
                <a:solidFill>
                  <a:schemeClr val="bg1"/>
                </a:solidFill>
                <a:cs typeface="Calibri"/>
              </a:rPr>
              <a:t>es</a:t>
            </a:r>
            <a:r>
              <a:rPr sz="2000" spc="24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spc="8" baseline="2730" dirty="0">
                <a:solidFill>
                  <a:schemeClr val="bg1"/>
                </a:solidFill>
                <a:cs typeface="Calibri"/>
              </a:rPr>
              <a:t>d</a:t>
            </a:r>
            <a:r>
              <a:rPr sz="2000" baseline="2730" dirty="0">
                <a:solidFill>
                  <a:schemeClr val="bg1"/>
                </a:solidFill>
                <a:cs typeface="Calibri"/>
              </a:rPr>
              <a:t>e</a:t>
            </a:r>
            <a:r>
              <a:rPr sz="2000" spc="-41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spc="5" baseline="2730" dirty="0">
                <a:solidFill>
                  <a:schemeClr val="bg1"/>
                </a:solidFill>
                <a:cs typeface="Calibri"/>
              </a:rPr>
              <a:t>c</a:t>
            </a:r>
            <a:r>
              <a:rPr sz="2000" spc="8" baseline="2730" dirty="0">
                <a:solidFill>
                  <a:schemeClr val="bg1"/>
                </a:solidFill>
                <a:cs typeface="Calibri"/>
              </a:rPr>
              <a:t>o</a:t>
            </a:r>
            <a:r>
              <a:rPr sz="2000" spc="-17" baseline="2730" dirty="0">
                <a:solidFill>
                  <a:schemeClr val="bg1"/>
                </a:solidFill>
                <a:cs typeface="Calibri"/>
              </a:rPr>
              <a:t>mit</a:t>
            </a:r>
            <a:r>
              <a:rPr sz="2000" baseline="2730" dirty="0">
                <a:solidFill>
                  <a:schemeClr val="bg1"/>
                </a:solidFill>
                <a:cs typeface="Calibri"/>
              </a:rPr>
              <a:t>és</a:t>
            </a:r>
            <a:r>
              <a:rPr sz="2000" spc="22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spc="-17" baseline="2730" dirty="0">
                <a:solidFill>
                  <a:schemeClr val="bg1"/>
                </a:solidFill>
                <a:cs typeface="Calibri"/>
              </a:rPr>
              <a:t>l</a:t>
            </a:r>
            <a:r>
              <a:rPr sz="2000" spc="8" baseline="2730" dirty="0">
                <a:solidFill>
                  <a:schemeClr val="bg1"/>
                </a:solidFill>
                <a:cs typeface="Calibri"/>
              </a:rPr>
              <a:t>o</a:t>
            </a:r>
            <a:r>
              <a:rPr sz="2000" baseline="2730" dirty="0">
                <a:solidFill>
                  <a:schemeClr val="bg1"/>
                </a:solidFill>
                <a:cs typeface="Calibri"/>
              </a:rPr>
              <a:t>s</a:t>
            </a:r>
            <a:r>
              <a:rPr sz="2000" spc="32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spc="8" baseline="2730" dirty="0">
                <a:solidFill>
                  <a:schemeClr val="bg1"/>
                </a:solidFill>
                <a:cs typeface="Calibri"/>
              </a:rPr>
              <a:t>r</a:t>
            </a:r>
            <a:r>
              <a:rPr sz="2000" baseline="2730" dirty="0">
                <a:solidFill>
                  <a:schemeClr val="bg1"/>
                </a:solidFill>
                <a:cs typeface="Calibri"/>
              </a:rPr>
              <a:t>es</a:t>
            </a:r>
            <a:r>
              <a:rPr sz="2000" spc="15" baseline="2730" dirty="0">
                <a:solidFill>
                  <a:schemeClr val="bg1"/>
                </a:solidFill>
                <a:cs typeface="Calibri"/>
              </a:rPr>
              <a:t>u</a:t>
            </a:r>
            <a:r>
              <a:rPr sz="2000" spc="-17" baseline="2730" dirty="0">
                <a:solidFill>
                  <a:schemeClr val="bg1"/>
                </a:solidFill>
                <a:cs typeface="Calibri"/>
              </a:rPr>
              <a:t>lta</a:t>
            </a:r>
            <a:r>
              <a:rPr sz="2000" spc="8" baseline="2730" dirty="0">
                <a:solidFill>
                  <a:schemeClr val="bg1"/>
                </a:solidFill>
                <a:cs typeface="Calibri"/>
              </a:rPr>
              <a:t>do</a:t>
            </a:r>
            <a:r>
              <a:rPr sz="2000" baseline="2730" dirty="0">
                <a:solidFill>
                  <a:schemeClr val="bg1"/>
                </a:solidFill>
                <a:cs typeface="Calibri"/>
              </a:rPr>
              <a:t>s</a:t>
            </a:r>
            <a:r>
              <a:rPr sz="2000" spc="-19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spc="8" baseline="2730" dirty="0">
                <a:solidFill>
                  <a:schemeClr val="bg1"/>
                </a:solidFill>
                <a:cs typeface="Calibri"/>
              </a:rPr>
              <a:t>d</a:t>
            </a:r>
            <a:r>
              <a:rPr sz="2000" baseline="2730" dirty="0">
                <a:solidFill>
                  <a:schemeClr val="bg1"/>
                </a:solidFill>
                <a:cs typeface="Calibri"/>
              </a:rPr>
              <a:t>e</a:t>
            </a:r>
            <a:r>
              <a:rPr sz="2000" spc="-41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spc="-17" baseline="2730" dirty="0">
                <a:solidFill>
                  <a:schemeClr val="bg1"/>
                </a:solidFill>
                <a:cs typeface="Calibri"/>
              </a:rPr>
              <a:t>la</a:t>
            </a:r>
            <a:r>
              <a:rPr sz="2000" baseline="2730" dirty="0">
                <a:solidFill>
                  <a:schemeClr val="bg1"/>
                </a:solidFill>
                <a:cs typeface="Calibri"/>
              </a:rPr>
              <a:t>s</a:t>
            </a:r>
            <a:r>
              <a:rPr sz="2000" spc="32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spc="-17" baseline="2730" dirty="0">
                <a:solidFill>
                  <a:schemeClr val="bg1"/>
                </a:solidFill>
                <a:cs typeface="Calibri"/>
              </a:rPr>
              <a:t>a</a:t>
            </a:r>
            <a:r>
              <a:rPr sz="2000" spc="5" baseline="2730" dirty="0">
                <a:solidFill>
                  <a:schemeClr val="bg1"/>
                </a:solidFill>
                <a:cs typeface="Calibri"/>
              </a:rPr>
              <a:t>c</a:t>
            </a:r>
            <a:r>
              <a:rPr sz="2000" spc="-17" baseline="2730" dirty="0">
                <a:solidFill>
                  <a:schemeClr val="bg1"/>
                </a:solidFill>
                <a:cs typeface="Calibri"/>
              </a:rPr>
              <a:t>ti</a:t>
            </a:r>
            <a:r>
              <a:rPr sz="2000" spc="15" baseline="2730" dirty="0">
                <a:solidFill>
                  <a:schemeClr val="bg1"/>
                </a:solidFill>
                <a:cs typeface="Calibri"/>
              </a:rPr>
              <a:t>v</a:t>
            </a:r>
            <a:r>
              <a:rPr sz="2000" spc="-17" baseline="2730" dirty="0">
                <a:solidFill>
                  <a:schemeClr val="bg1"/>
                </a:solidFill>
                <a:cs typeface="Calibri"/>
              </a:rPr>
              <a:t>i</a:t>
            </a:r>
            <a:r>
              <a:rPr sz="2000" spc="8" baseline="2730" dirty="0">
                <a:solidFill>
                  <a:schemeClr val="bg1"/>
                </a:solidFill>
                <a:cs typeface="Calibri"/>
              </a:rPr>
              <a:t>d</a:t>
            </a:r>
            <a:r>
              <a:rPr sz="2000" spc="-17" baseline="2730" dirty="0">
                <a:solidFill>
                  <a:schemeClr val="bg1"/>
                </a:solidFill>
                <a:cs typeface="Calibri"/>
              </a:rPr>
              <a:t>a</a:t>
            </a:r>
            <a:r>
              <a:rPr sz="2000" spc="8" baseline="2730" dirty="0">
                <a:solidFill>
                  <a:schemeClr val="bg1"/>
                </a:solidFill>
                <a:cs typeface="Calibri"/>
              </a:rPr>
              <a:t>d</a:t>
            </a:r>
            <a:r>
              <a:rPr sz="2000" baseline="2730" dirty="0">
                <a:solidFill>
                  <a:schemeClr val="bg1"/>
                </a:solidFill>
                <a:cs typeface="Calibri"/>
              </a:rPr>
              <a:t>es</a:t>
            </a:r>
            <a:r>
              <a:rPr sz="2000" spc="74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spc="8" baseline="2730" dirty="0">
                <a:solidFill>
                  <a:schemeClr val="bg1"/>
                </a:solidFill>
                <a:cs typeface="Calibri"/>
              </a:rPr>
              <a:t>d</a:t>
            </a:r>
            <a:r>
              <a:rPr sz="2000" baseline="2730" dirty="0">
                <a:solidFill>
                  <a:schemeClr val="bg1"/>
                </a:solidFill>
                <a:cs typeface="Calibri"/>
              </a:rPr>
              <a:t>e</a:t>
            </a:r>
            <a:r>
              <a:rPr sz="2000" spc="3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spc="5" baseline="2730" dirty="0">
                <a:solidFill>
                  <a:schemeClr val="bg1"/>
                </a:solidFill>
                <a:cs typeface="Calibri"/>
              </a:rPr>
              <a:t>c</a:t>
            </a:r>
            <a:r>
              <a:rPr sz="2000" spc="8" baseline="2730" dirty="0">
                <a:solidFill>
                  <a:schemeClr val="bg1"/>
                </a:solidFill>
                <a:cs typeface="Calibri"/>
              </a:rPr>
              <a:t>on</a:t>
            </a:r>
            <a:r>
              <a:rPr sz="2000" spc="-17" baseline="2730" dirty="0">
                <a:solidFill>
                  <a:schemeClr val="bg1"/>
                </a:solidFill>
                <a:cs typeface="Calibri"/>
              </a:rPr>
              <a:t>t</a:t>
            </a:r>
            <a:r>
              <a:rPr sz="2000" spc="-32" baseline="2730" dirty="0">
                <a:solidFill>
                  <a:schemeClr val="bg1"/>
                </a:solidFill>
                <a:cs typeface="Calibri"/>
              </a:rPr>
              <a:t>r</a:t>
            </a:r>
            <a:r>
              <a:rPr sz="2000" spc="-17" baseline="2730" dirty="0">
                <a:solidFill>
                  <a:schemeClr val="bg1"/>
                </a:solidFill>
                <a:cs typeface="Calibri"/>
              </a:rPr>
              <a:t>al</a:t>
            </a:r>
            <a:r>
              <a:rPr sz="2000" spc="8" baseline="2730" dirty="0">
                <a:solidFill>
                  <a:schemeClr val="bg1"/>
                </a:solidFill>
                <a:cs typeface="Calibri"/>
              </a:rPr>
              <a:t>or</a:t>
            </a:r>
            <a:r>
              <a:rPr sz="2000" spc="-17" baseline="2730" dirty="0">
                <a:solidFill>
                  <a:schemeClr val="bg1"/>
                </a:solidFill>
                <a:cs typeface="Calibri"/>
              </a:rPr>
              <a:t>í</a:t>
            </a:r>
            <a:r>
              <a:rPr sz="2000" baseline="2730" dirty="0">
                <a:solidFill>
                  <a:schemeClr val="bg1"/>
                </a:solidFill>
                <a:cs typeface="Calibri"/>
              </a:rPr>
              <a:t>a</a:t>
            </a:r>
            <a:r>
              <a:rPr sz="2000" spc="-1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baseline="2730" dirty="0">
                <a:solidFill>
                  <a:schemeClr val="bg1"/>
                </a:solidFill>
                <a:cs typeface="Calibri"/>
              </a:rPr>
              <a:t>s</a:t>
            </a:r>
            <a:r>
              <a:rPr sz="2000" spc="8" baseline="2730" dirty="0">
                <a:solidFill>
                  <a:schemeClr val="bg1"/>
                </a:solidFill>
                <a:cs typeface="Calibri"/>
              </a:rPr>
              <a:t>o</a:t>
            </a:r>
            <a:r>
              <a:rPr sz="2000" spc="5" baseline="2730" dirty="0">
                <a:solidFill>
                  <a:schemeClr val="bg1"/>
                </a:solidFill>
                <a:cs typeface="Calibri"/>
              </a:rPr>
              <a:t>c</a:t>
            </a:r>
            <a:r>
              <a:rPr sz="2000" spc="-17" baseline="2730" dirty="0">
                <a:solidFill>
                  <a:schemeClr val="bg1"/>
                </a:solidFill>
                <a:cs typeface="Calibri"/>
              </a:rPr>
              <a:t>ia</a:t>
            </a:r>
            <a:r>
              <a:rPr sz="2000" baseline="2730" dirty="0">
                <a:solidFill>
                  <a:schemeClr val="bg1"/>
                </a:solidFill>
                <a:cs typeface="Calibri"/>
              </a:rPr>
              <a:t>l</a:t>
            </a:r>
            <a:r>
              <a:rPr sz="2000" spc="-19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spc="8" baseline="2730" dirty="0">
                <a:solidFill>
                  <a:schemeClr val="bg1"/>
                </a:solidFill>
                <a:cs typeface="Calibri"/>
              </a:rPr>
              <a:t>r</a:t>
            </a:r>
            <a:r>
              <a:rPr sz="2000" baseline="2730" dirty="0">
                <a:solidFill>
                  <a:schemeClr val="bg1"/>
                </a:solidFill>
                <a:cs typeface="Calibri"/>
              </a:rPr>
              <a:t>e</a:t>
            </a:r>
            <a:r>
              <a:rPr sz="2000" spc="-15" baseline="2730" dirty="0">
                <a:solidFill>
                  <a:schemeClr val="bg1"/>
                </a:solidFill>
                <a:cs typeface="Calibri"/>
              </a:rPr>
              <a:t>a</a:t>
            </a:r>
            <a:r>
              <a:rPr sz="2000" spc="-17" baseline="2730" dirty="0">
                <a:solidFill>
                  <a:schemeClr val="bg1"/>
                </a:solidFill>
                <a:cs typeface="Calibri"/>
              </a:rPr>
              <a:t>li</a:t>
            </a:r>
            <a:r>
              <a:rPr sz="2000" baseline="2730" dirty="0">
                <a:solidFill>
                  <a:schemeClr val="bg1"/>
                </a:solidFill>
                <a:cs typeface="Calibri"/>
              </a:rPr>
              <a:t>z</a:t>
            </a:r>
            <a:r>
              <a:rPr sz="2000" spc="-20" baseline="2730" dirty="0">
                <a:solidFill>
                  <a:schemeClr val="bg1"/>
                </a:solidFill>
                <a:cs typeface="Calibri"/>
              </a:rPr>
              <a:t>a</a:t>
            </a:r>
            <a:r>
              <a:rPr sz="2000" spc="8" baseline="2730" dirty="0">
                <a:solidFill>
                  <a:schemeClr val="bg1"/>
                </a:solidFill>
                <a:cs typeface="Calibri"/>
              </a:rPr>
              <a:t>d</a:t>
            </a:r>
            <a:r>
              <a:rPr sz="2000" spc="-17" baseline="2730" dirty="0">
                <a:solidFill>
                  <a:schemeClr val="bg1"/>
                </a:solidFill>
                <a:cs typeface="Calibri"/>
              </a:rPr>
              <a:t>a</a:t>
            </a:r>
            <a:r>
              <a:rPr sz="2000" baseline="2730" dirty="0">
                <a:solidFill>
                  <a:schemeClr val="bg1"/>
                </a:solidFill>
                <a:cs typeface="Calibri"/>
              </a:rPr>
              <a:t>s,</a:t>
            </a:r>
            <a:r>
              <a:rPr sz="2000" spc="55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spc="-17" baseline="2730" dirty="0">
                <a:solidFill>
                  <a:schemeClr val="bg1"/>
                </a:solidFill>
                <a:cs typeface="Calibri"/>
              </a:rPr>
              <a:t>a</a:t>
            </a:r>
            <a:r>
              <a:rPr sz="2000" baseline="2730" dirty="0">
                <a:solidFill>
                  <a:schemeClr val="bg1"/>
                </a:solidFill>
                <a:cs typeface="Calibri"/>
              </a:rPr>
              <a:t>sí</a:t>
            </a:r>
            <a:endParaRPr sz="2000" dirty="0">
              <a:solidFill>
                <a:schemeClr val="bg1"/>
              </a:solidFill>
              <a:cs typeface="Calibri"/>
            </a:endParaRPr>
          </a:p>
          <a:p>
            <a:pPr marL="490339">
              <a:lnSpc>
                <a:spcPts val="1273"/>
              </a:lnSpc>
            </a:pPr>
            <a:r>
              <a:rPr sz="2000" spc="5" baseline="2730" dirty="0">
                <a:solidFill>
                  <a:schemeClr val="bg1"/>
                </a:solidFill>
                <a:cs typeface="Calibri"/>
              </a:rPr>
              <a:t>c</a:t>
            </a:r>
            <a:r>
              <a:rPr sz="2000" spc="8" baseline="2730" dirty="0">
                <a:solidFill>
                  <a:schemeClr val="bg1"/>
                </a:solidFill>
                <a:cs typeface="Calibri"/>
              </a:rPr>
              <a:t>o</a:t>
            </a:r>
            <a:r>
              <a:rPr sz="2000" spc="-15" baseline="2730" dirty="0">
                <a:solidFill>
                  <a:schemeClr val="bg1"/>
                </a:solidFill>
                <a:cs typeface="Calibri"/>
              </a:rPr>
              <a:t>m</a:t>
            </a:r>
            <a:r>
              <a:rPr sz="2000" baseline="2730" dirty="0">
                <a:solidFill>
                  <a:schemeClr val="bg1"/>
                </a:solidFill>
                <a:cs typeface="Calibri"/>
              </a:rPr>
              <a:t>o</a:t>
            </a:r>
            <a:r>
              <a:rPr sz="2000" spc="-39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spc="11" baseline="2730" dirty="0">
                <a:solidFill>
                  <a:schemeClr val="bg1"/>
                </a:solidFill>
                <a:cs typeface="Calibri"/>
              </a:rPr>
              <a:t>d</a:t>
            </a:r>
            <a:r>
              <a:rPr sz="2000" spc="-17" baseline="2730" dirty="0">
                <a:solidFill>
                  <a:schemeClr val="bg1"/>
                </a:solidFill>
                <a:cs typeface="Calibri"/>
              </a:rPr>
              <a:t>a</a:t>
            </a:r>
            <a:r>
              <a:rPr sz="2000" baseline="2730" dirty="0">
                <a:solidFill>
                  <a:schemeClr val="bg1"/>
                </a:solidFill>
                <a:cs typeface="Calibri"/>
              </a:rPr>
              <a:t>r</a:t>
            </a:r>
            <a:r>
              <a:rPr sz="2000" spc="-2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baseline="2730" dirty="0" err="1">
                <a:solidFill>
                  <a:schemeClr val="bg1"/>
                </a:solidFill>
                <a:cs typeface="Calibri"/>
              </a:rPr>
              <a:t>s</a:t>
            </a:r>
            <a:r>
              <a:rPr sz="2000" spc="2" baseline="2730" dirty="0" err="1">
                <a:solidFill>
                  <a:schemeClr val="bg1"/>
                </a:solidFill>
                <a:cs typeface="Calibri"/>
              </a:rPr>
              <a:t>e</a:t>
            </a:r>
            <a:r>
              <a:rPr sz="2000" spc="-8" baseline="2730" dirty="0" err="1">
                <a:solidFill>
                  <a:schemeClr val="bg1"/>
                </a:solidFill>
                <a:cs typeface="Calibri"/>
              </a:rPr>
              <a:t>g</a:t>
            </a:r>
            <a:r>
              <a:rPr sz="2000" spc="11" baseline="2730" dirty="0" err="1">
                <a:solidFill>
                  <a:schemeClr val="bg1"/>
                </a:solidFill>
                <a:cs typeface="Calibri"/>
              </a:rPr>
              <a:t>u</a:t>
            </a:r>
            <a:r>
              <a:rPr sz="2000" spc="-17" baseline="2730" dirty="0" err="1">
                <a:solidFill>
                  <a:schemeClr val="bg1"/>
                </a:solidFill>
                <a:cs typeface="Calibri"/>
              </a:rPr>
              <a:t>i</a:t>
            </a:r>
            <a:r>
              <a:rPr sz="2000" spc="-15" baseline="2730" dirty="0" err="1">
                <a:solidFill>
                  <a:schemeClr val="bg1"/>
                </a:solidFill>
                <a:cs typeface="Calibri"/>
              </a:rPr>
              <a:t>m</a:t>
            </a:r>
            <a:r>
              <a:rPr sz="2000" spc="-17" baseline="2730" dirty="0" err="1">
                <a:solidFill>
                  <a:schemeClr val="bg1"/>
                </a:solidFill>
                <a:cs typeface="Calibri"/>
              </a:rPr>
              <a:t>i</a:t>
            </a:r>
            <a:r>
              <a:rPr sz="2000" baseline="2730" dirty="0" err="1">
                <a:solidFill>
                  <a:schemeClr val="bg1"/>
                </a:solidFill>
                <a:cs typeface="Calibri"/>
              </a:rPr>
              <a:t>e</a:t>
            </a:r>
            <a:r>
              <a:rPr sz="2000" spc="15" baseline="2730" dirty="0" err="1">
                <a:solidFill>
                  <a:schemeClr val="bg1"/>
                </a:solidFill>
                <a:cs typeface="Calibri"/>
              </a:rPr>
              <a:t>n</a:t>
            </a:r>
            <a:r>
              <a:rPr sz="2000" spc="-17" baseline="2730" dirty="0" err="1">
                <a:solidFill>
                  <a:schemeClr val="bg1"/>
                </a:solidFill>
                <a:cs typeface="Calibri"/>
              </a:rPr>
              <a:t>t</a:t>
            </a:r>
            <a:r>
              <a:rPr sz="2000" spc="-32" baseline="2730" dirty="0" err="1">
                <a:solidFill>
                  <a:schemeClr val="bg1"/>
                </a:solidFill>
                <a:cs typeface="Calibri"/>
              </a:rPr>
              <a:t>o</a:t>
            </a:r>
            <a:r>
              <a:rPr sz="2000" baseline="2730" dirty="0">
                <a:solidFill>
                  <a:schemeClr val="bg1"/>
                </a:solidFill>
                <a:cs typeface="Calibri"/>
              </a:rPr>
              <a:t>, en su </a:t>
            </a:r>
            <a:r>
              <a:rPr sz="2000" spc="5" baseline="2730" dirty="0">
                <a:solidFill>
                  <a:schemeClr val="bg1"/>
                </a:solidFill>
                <a:cs typeface="Calibri"/>
              </a:rPr>
              <a:t>c</a:t>
            </a:r>
            <a:r>
              <a:rPr sz="2000" spc="-17" baseline="2730" dirty="0">
                <a:solidFill>
                  <a:schemeClr val="bg1"/>
                </a:solidFill>
                <a:cs typeface="Calibri"/>
              </a:rPr>
              <a:t>a</a:t>
            </a:r>
            <a:r>
              <a:rPr sz="2000" baseline="2730" dirty="0">
                <a:solidFill>
                  <a:schemeClr val="bg1"/>
                </a:solidFill>
                <a:cs typeface="Calibri"/>
              </a:rPr>
              <a:t>s</a:t>
            </a:r>
            <a:r>
              <a:rPr sz="2000" spc="-29" baseline="2730" dirty="0">
                <a:solidFill>
                  <a:schemeClr val="bg1"/>
                </a:solidFill>
                <a:cs typeface="Calibri"/>
              </a:rPr>
              <a:t>o</a:t>
            </a:r>
            <a:r>
              <a:rPr sz="2000" baseline="2730" dirty="0">
                <a:solidFill>
                  <a:schemeClr val="bg1"/>
                </a:solidFill>
                <a:cs typeface="Calibri"/>
              </a:rPr>
              <a:t>,</a:t>
            </a:r>
            <a:r>
              <a:rPr sz="2000" spc="-4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baseline="2730" dirty="0">
                <a:solidFill>
                  <a:schemeClr val="bg1"/>
                </a:solidFill>
                <a:cs typeface="Calibri"/>
              </a:rPr>
              <a:t>a</a:t>
            </a:r>
            <a:r>
              <a:rPr sz="2000" spc="11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spc="-17" baseline="2730" dirty="0">
                <a:solidFill>
                  <a:schemeClr val="bg1"/>
                </a:solidFill>
                <a:cs typeface="Calibri"/>
              </a:rPr>
              <a:t>l</a:t>
            </a:r>
            <a:r>
              <a:rPr sz="2000" spc="8" baseline="2730" dirty="0">
                <a:solidFill>
                  <a:schemeClr val="bg1"/>
                </a:solidFill>
                <a:cs typeface="Calibri"/>
              </a:rPr>
              <a:t>o</a:t>
            </a:r>
            <a:r>
              <a:rPr sz="2000" baseline="2730" dirty="0">
                <a:solidFill>
                  <a:schemeClr val="bg1"/>
                </a:solidFill>
                <a:cs typeface="Calibri"/>
              </a:rPr>
              <a:t>s</a:t>
            </a:r>
            <a:r>
              <a:rPr sz="2000" spc="-6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spc="-15" baseline="2730" dirty="0">
                <a:solidFill>
                  <a:schemeClr val="bg1"/>
                </a:solidFill>
                <a:cs typeface="Calibri"/>
              </a:rPr>
              <a:t>m</a:t>
            </a:r>
            <a:r>
              <a:rPr sz="2000" spc="-17" baseline="2730" dirty="0">
                <a:solidFill>
                  <a:schemeClr val="bg1"/>
                </a:solidFill>
                <a:cs typeface="Calibri"/>
              </a:rPr>
              <a:t>i</a:t>
            </a:r>
            <a:r>
              <a:rPr sz="2000" baseline="2730" dirty="0">
                <a:solidFill>
                  <a:schemeClr val="bg1"/>
                </a:solidFill>
                <a:cs typeface="Calibri"/>
              </a:rPr>
              <a:t>s</a:t>
            </a:r>
            <a:r>
              <a:rPr sz="2000" spc="-11" baseline="2730" dirty="0">
                <a:solidFill>
                  <a:schemeClr val="bg1"/>
                </a:solidFill>
                <a:cs typeface="Calibri"/>
              </a:rPr>
              <a:t>m</a:t>
            </a:r>
            <a:r>
              <a:rPr sz="2000" spc="8" baseline="2730" dirty="0">
                <a:solidFill>
                  <a:schemeClr val="bg1"/>
                </a:solidFill>
                <a:cs typeface="Calibri"/>
              </a:rPr>
              <a:t>o</a:t>
            </a:r>
            <a:r>
              <a:rPr sz="2000" baseline="2730" dirty="0">
                <a:solidFill>
                  <a:schemeClr val="bg1"/>
                </a:solidFill>
                <a:cs typeface="Calibri"/>
              </a:rPr>
              <a:t>s.</a:t>
            </a:r>
            <a:endParaRPr sz="2000" dirty="0">
              <a:solidFill>
                <a:schemeClr val="bg1"/>
              </a:solidFill>
              <a:cs typeface="Calibri"/>
            </a:endParaRPr>
          </a:p>
          <a:p>
            <a:pPr marL="188995">
              <a:lnSpc>
                <a:spcPts val="1271"/>
              </a:lnSpc>
            </a:pPr>
            <a:r>
              <a:rPr lang="en-US" sz="2000" b="1" baseline="2730" dirty="0">
                <a:solidFill>
                  <a:schemeClr val="bg1"/>
                </a:solidFill>
                <a:cs typeface="Calibri"/>
              </a:rPr>
              <a:t>10. </a:t>
            </a:r>
            <a:r>
              <a:rPr sz="2000" b="1" spc="2" baseline="2730" dirty="0" err="1">
                <a:solidFill>
                  <a:schemeClr val="bg1"/>
                </a:solidFill>
                <a:cs typeface="Calibri"/>
              </a:rPr>
              <a:t>S</a:t>
            </a:r>
            <a:r>
              <a:rPr sz="2000" b="1" spc="8" baseline="2730" dirty="0" err="1">
                <a:solidFill>
                  <a:schemeClr val="bg1"/>
                </a:solidFill>
                <a:cs typeface="Calibri"/>
              </a:rPr>
              <a:t>o</a:t>
            </a:r>
            <a:r>
              <a:rPr sz="2000" b="1" spc="-17" baseline="2730" dirty="0" err="1">
                <a:solidFill>
                  <a:schemeClr val="bg1"/>
                </a:solidFill>
                <a:cs typeface="Calibri"/>
              </a:rPr>
              <a:t>li</a:t>
            </a:r>
            <a:r>
              <a:rPr sz="2000" b="1" spc="5" baseline="2730" dirty="0" err="1">
                <a:solidFill>
                  <a:schemeClr val="bg1"/>
                </a:solidFill>
                <a:cs typeface="Calibri"/>
              </a:rPr>
              <a:t>c</a:t>
            </a:r>
            <a:r>
              <a:rPr sz="2000" b="1" spc="-17" baseline="2730" dirty="0" err="1">
                <a:solidFill>
                  <a:schemeClr val="bg1"/>
                </a:solidFill>
                <a:cs typeface="Calibri"/>
              </a:rPr>
              <a:t>ita</a:t>
            </a:r>
            <a:r>
              <a:rPr sz="2000" b="1" baseline="2730" dirty="0" err="1">
                <a:solidFill>
                  <a:schemeClr val="bg1"/>
                </a:solidFill>
                <a:cs typeface="Calibri"/>
              </a:rPr>
              <a:t>r</a:t>
            </a:r>
            <a:r>
              <a:rPr sz="2000" b="1" spc="64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b="1" spc="5" baseline="2730" dirty="0">
                <a:solidFill>
                  <a:schemeClr val="bg1"/>
                </a:solidFill>
                <a:cs typeface="Calibri"/>
              </a:rPr>
              <a:t>c</a:t>
            </a:r>
            <a:r>
              <a:rPr sz="2000" b="1" spc="-17" baseline="2730" dirty="0">
                <a:solidFill>
                  <a:schemeClr val="bg1"/>
                </a:solidFill>
                <a:cs typeface="Calibri"/>
              </a:rPr>
              <a:t>a</a:t>
            </a:r>
            <a:r>
              <a:rPr sz="2000" b="1" spc="8" baseline="2730" dirty="0">
                <a:solidFill>
                  <a:schemeClr val="bg1"/>
                </a:solidFill>
                <a:cs typeface="Calibri"/>
              </a:rPr>
              <a:t>p</a:t>
            </a:r>
            <a:r>
              <a:rPr sz="2000" b="1" spc="-17" baseline="2730" dirty="0">
                <a:solidFill>
                  <a:schemeClr val="bg1"/>
                </a:solidFill>
                <a:cs typeface="Calibri"/>
              </a:rPr>
              <a:t>a</a:t>
            </a:r>
            <a:r>
              <a:rPr sz="2000" b="1" spc="5" baseline="2730" dirty="0">
                <a:solidFill>
                  <a:schemeClr val="bg1"/>
                </a:solidFill>
                <a:cs typeface="Calibri"/>
              </a:rPr>
              <a:t>c</a:t>
            </a:r>
            <a:r>
              <a:rPr sz="2000" b="1" spc="-17" baseline="2730" dirty="0">
                <a:solidFill>
                  <a:schemeClr val="bg1"/>
                </a:solidFill>
                <a:cs typeface="Calibri"/>
              </a:rPr>
              <a:t>ita</a:t>
            </a:r>
            <a:r>
              <a:rPr sz="2000" b="1" spc="5" baseline="2730" dirty="0">
                <a:solidFill>
                  <a:schemeClr val="bg1"/>
                </a:solidFill>
                <a:cs typeface="Calibri"/>
              </a:rPr>
              <a:t>c</a:t>
            </a:r>
            <a:r>
              <a:rPr sz="2000" b="1" spc="-17" baseline="2730" dirty="0">
                <a:solidFill>
                  <a:schemeClr val="bg1"/>
                </a:solidFill>
                <a:cs typeface="Calibri"/>
              </a:rPr>
              <a:t>i</a:t>
            </a:r>
            <a:r>
              <a:rPr sz="2000" b="1" spc="8" baseline="2730" dirty="0">
                <a:solidFill>
                  <a:schemeClr val="bg1"/>
                </a:solidFill>
                <a:cs typeface="Calibri"/>
              </a:rPr>
              <a:t>ó</a:t>
            </a:r>
            <a:r>
              <a:rPr sz="2000" b="1" baseline="2730" dirty="0">
                <a:solidFill>
                  <a:schemeClr val="bg1"/>
                </a:solidFill>
                <a:cs typeface="Calibri"/>
              </a:rPr>
              <a:t>n</a:t>
            </a:r>
            <a:r>
              <a:rPr sz="2000" b="1" spc="36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b="1" baseline="2730" dirty="0">
                <a:solidFill>
                  <a:schemeClr val="bg1"/>
                </a:solidFill>
                <a:cs typeface="Calibri"/>
              </a:rPr>
              <a:t>a</a:t>
            </a:r>
            <a:r>
              <a:rPr sz="2000" b="1" spc="11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b="1" spc="-17" baseline="2730" dirty="0">
                <a:solidFill>
                  <a:schemeClr val="bg1"/>
                </a:solidFill>
                <a:cs typeface="Calibri"/>
              </a:rPr>
              <a:t>la</a:t>
            </a:r>
            <a:r>
              <a:rPr sz="2000" b="1" baseline="2730" dirty="0">
                <a:solidFill>
                  <a:schemeClr val="bg1"/>
                </a:solidFill>
                <a:cs typeface="Calibri"/>
              </a:rPr>
              <a:t>s</a:t>
            </a:r>
            <a:r>
              <a:rPr sz="2000" b="1" spc="32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b="1" spc="-17" baseline="2730" dirty="0">
                <a:solidFill>
                  <a:schemeClr val="bg1"/>
                </a:solidFill>
                <a:cs typeface="Calibri"/>
              </a:rPr>
              <a:t>i</a:t>
            </a:r>
            <a:r>
              <a:rPr sz="2000" b="1" spc="8" baseline="2730" dirty="0">
                <a:solidFill>
                  <a:schemeClr val="bg1"/>
                </a:solidFill>
                <a:cs typeface="Calibri"/>
              </a:rPr>
              <a:t>n</a:t>
            </a:r>
            <a:r>
              <a:rPr sz="2000" b="1" baseline="2730" dirty="0">
                <a:solidFill>
                  <a:schemeClr val="bg1"/>
                </a:solidFill>
                <a:cs typeface="Calibri"/>
              </a:rPr>
              <a:t>s</a:t>
            </a:r>
            <a:r>
              <a:rPr sz="2000" b="1" spc="-15" baseline="2730" dirty="0">
                <a:solidFill>
                  <a:schemeClr val="bg1"/>
                </a:solidFill>
                <a:cs typeface="Calibri"/>
              </a:rPr>
              <a:t>t</a:t>
            </a:r>
            <a:r>
              <a:rPr sz="2000" b="1" spc="-17" baseline="2730" dirty="0">
                <a:solidFill>
                  <a:schemeClr val="bg1"/>
                </a:solidFill>
                <a:cs typeface="Calibri"/>
              </a:rPr>
              <a:t>a</a:t>
            </a:r>
            <a:r>
              <a:rPr sz="2000" b="1" spc="8" baseline="2730" dirty="0">
                <a:solidFill>
                  <a:schemeClr val="bg1"/>
                </a:solidFill>
                <a:cs typeface="Calibri"/>
              </a:rPr>
              <a:t>n</a:t>
            </a:r>
            <a:r>
              <a:rPr sz="2000" b="1" spc="5" baseline="2730" dirty="0">
                <a:solidFill>
                  <a:schemeClr val="bg1"/>
                </a:solidFill>
                <a:cs typeface="Calibri"/>
              </a:rPr>
              <a:t>c</a:t>
            </a:r>
            <a:r>
              <a:rPr sz="2000" b="1" spc="-17" baseline="2730" dirty="0">
                <a:solidFill>
                  <a:schemeClr val="bg1"/>
                </a:solidFill>
                <a:cs typeface="Calibri"/>
              </a:rPr>
              <a:t>ia</a:t>
            </a:r>
            <a:r>
              <a:rPr sz="2000" b="1" baseline="2730" dirty="0">
                <a:solidFill>
                  <a:schemeClr val="bg1"/>
                </a:solidFill>
                <a:cs typeface="Calibri"/>
              </a:rPr>
              <a:t>s</a:t>
            </a:r>
            <a:r>
              <a:rPr sz="2000" b="1" spc="19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b="1" baseline="2730" dirty="0">
                <a:solidFill>
                  <a:schemeClr val="bg1"/>
                </a:solidFill>
                <a:cs typeface="Calibri"/>
              </a:rPr>
              <a:t>o</a:t>
            </a:r>
            <a:r>
              <a:rPr sz="2000" b="1" spc="-2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b="1" baseline="2730" dirty="0">
                <a:solidFill>
                  <a:schemeClr val="bg1"/>
                </a:solidFill>
                <a:cs typeface="Calibri"/>
              </a:rPr>
              <a:t>a</a:t>
            </a:r>
            <a:r>
              <a:rPr sz="2000" b="1" spc="11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b="1" spc="-17" baseline="2730" dirty="0">
                <a:solidFill>
                  <a:schemeClr val="bg1"/>
                </a:solidFill>
                <a:cs typeface="Calibri"/>
              </a:rPr>
              <a:t>l</a:t>
            </a:r>
            <a:r>
              <a:rPr sz="2000" b="1" baseline="2730" dirty="0">
                <a:solidFill>
                  <a:schemeClr val="bg1"/>
                </a:solidFill>
                <a:cs typeface="Calibri"/>
              </a:rPr>
              <a:t>a</a:t>
            </a:r>
            <a:r>
              <a:rPr sz="2000" b="1" spc="14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b="1" spc="2" baseline="2730" dirty="0">
                <a:solidFill>
                  <a:schemeClr val="bg1"/>
                </a:solidFill>
                <a:cs typeface="Calibri"/>
              </a:rPr>
              <a:t>S</a:t>
            </a:r>
            <a:r>
              <a:rPr sz="2000" b="1" baseline="2730" dirty="0">
                <a:solidFill>
                  <a:schemeClr val="bg1"/>
                </a:solidFill>
                <a:cs typeface="Calibri"/>
              </a:rPr>
              <a:t>e</a:t>
            </a:r>
            <a:r>
              <a:rPr sz="2000" b="1" spc="5" baseline="2730" dirty="0">
                <a:solidFill>
                  <a:schemeClr val="bg1"/>
                </a:solidFill>
                <a:cs typeface="Calibri"/>
              </a:rPr>
              <a:t>c</a:t>
            </a:r>
            <a:r>
              <a:rPr sz="2000" b="1" spc="8" baseline="2730" dirty="0">
                <a:solidFill>
                  <a:schemeClr val="bg1"/>
                </a:solidFill>
                <a:cs typeface="Calibri"/>
              </a:rPr>
              <a:t>r</a:t>
            </a:r>
            <a:r>
              <a:rPr sz="2000" b="1" baseline="2730" dirty="0">
                <a:solidFill>
                  <a:schemeClr val="bg1"/>
                </a:solidFill>
                <a:cs typeface="Calibri"/>
              </a:rPr>
              <a:t>e</a:t>
            </a:r>
            <a:r>
              <a:rPr sz="2000" b="1" spc="-15" baseline="2730" dirty="0">
                <a:solidFill>
                  <a:schemeClr val="bg1"/>
                </a:solidFill>
                <a:cs typeface="Calibri"/>
              </a:rPr>
              <a:t>t</a:t>
            </a:r>
            <a:r>
              <a:rPr sz="2000" b="1" spc="-17" baseline="2730" dirty="0">
                <a:solidFill>
                  <a:schemeClr val="bg1"/>
                </a:solidFill>
                <a:cs typeface="Calibri"/>
              </a:rPr>
              <a:t>a</a:t>
            </a:r>
            <a:r>
              <a:rPr sz="2000" b="1" spc="8" baseline="2730" dirty="0">
                <a:solidFill>
                  <a:schemeClr val="bg1"/>
                </a:solidFill>
                <a:cs typeface="Calibri"/>
              </a:rPr>
              <a:t>r</a:t>
            </a:r>
            <a:r>
              <a:rPr sz="2000" b="1" spc="-17" baseline="2730" dirty="0">
                <a:solidFill>
                  <a:schemeClr val="bg1"/>
                </a:solidFill>
                <a:cs typeface="Calibri"/>
              </a:rPr>
              <a:t>í</a:t>
            </a:r>
            <a:r>
              <a:rPr sz="2000" b="1" baseline="2730" dirty="0">
                <a:solidFill>
                  <a:schemeClr val="bg1"/>
                </a:solidFill>
                <a:cs typeface="Calibri"/>
              </a:rPr>
              <a:t>a</a:t>
            </a:r>
            <a:r>
              <a:rPr sz="2000" b="1" spc="-36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b="1" spc="8" baseline="2730" dirty="0">
                <a:solidFill>
                  <a:schemeClr val="bg1"/>
                </a:solidFill>
                <a:cs typeface="Calibri"/>
              </a:rPr>
              <a:t>d</a:t>
            </a:r>
            <a:r>
              <a:rPr sz="2000" b="1" baseline="2730" dirty="0">
                <a:solidFill>
                  <a:schemeClr val="bg1"/>
                </a:solidFill>
                <a:cs typeface="Calibri"/>
              </a:rPr>
              <a:t>e</a:t>
            </a:r>
            <a:r>
              <a:rPr sz="2000" b="1" spc="3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b="1" spc="-17" baseline="2730" dirty="0">
                <a:solidFill>
                  <a:schemeClr val="bg1"/>
                </a:solidFill>
                <a:cs typeface="Calibri"/>
              </a:rPr>
              <a:t>l</a:t>
            </a:r>
            <a:r>
              <a:rPr sz="2000" b="1" baseline="2730" dirty="0">
                <a:solidFill>
                  <a:schemeClr val="bg1"/>
                </a:solidFill>
                <a:cs typeface="Calibri"/>
              </a:rPr>
              <a:t>a</a:t>
            </a:r>
            <a:r>
              <a:rPr sz="2000" b="1" spc="14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b="1" spc="2" baseline="2730" dirty="0">
                <a:solidFill>
                  <a:schemeClr val="bg1"/>
                </a:solidFill>
                <a:cs typeface="Calibri"/>
              </a:rPr>
              <a:t>F</a:t>
            </a:r>
            <a:r>
              <a:rPr sz="2000" b="1" spc="8" baseline="2730" dirty="0">
                <a:solidFill>
                  <a:schemeClr val="bg1"/>
                </a:solidFill>
                <a:cs typeface="Calibri"/>
              </a:rPr>
              <a:t>un</a:t>
            </a:r>
            <a:r>
              <a:rPr sz="2000" b="1" spc="5" baseline="2730" dirty="0">
                <a:solidFill>
                  <a:schemeClr val="bg1"/>
                </a:solidFill>
                <a:cs typeface="Calibri"/>
              </a:rPr>
              <a:t>c</a:t>
            </a:r>
            <a:r>
              <a:rPr sz="2000" b="1" spc="-17" baseline="2730" dirty="0">
                <a:solidFill>
                  <a:schemeClr val="bg1"/>
                </a:solidFill>
                <a:cs typeface="Calibri"/>
              </a:rPr>
              <a:t>i</a:t>
            </a:r>
            <a:r>
              <a:rPr sz="2000" b="1" spc="8" baseline="2730" dirty="0">
                <a:solidFill>
                  <a:schemeClr val="bg1"/>
                </a:solidFill>
                <a:cs typeface="Calibri"/>
              </a:rPr>
              <a:t>ó</a:t>
            </a:r>
            <a:r>
              <a:rPr sz="2000" b="1" baseline="2730" dirty="0">
                <a:solidFill>
                  <a:schemeClr val="bg1"/>
                </a:solidFill>
                <a:cs typeface="Calibri"/>
              </a:rPr>
              <a:t>n</a:t>
            </a:r>
            <a:r>
              <a:rPr sz="2000" b="1" spc="-12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b="1" spc="-20" baseline="2730" dirty="0">
                <a:solidFill>
                  <a:schemeClr val="bg1"/>
                </a:solidFill>
                <a:cs typeface="Calibri"/>
              </a:rPr>
              <a:t>P</a:t>
            </a:r>
            <a:r>
              <a:rPr sz="2000" b="1" spc="8" baseline="2730" dirty="0">
                <a:solidFill>
                  <a:schemeClr val="bg1"/>
                </a:solidFill>
                <a:cs typeface="Calibri"/>
              </a:rPr>
              <a:t>úb</a:t>
            </a:r>
            <a:r>
              <a:rPr sz="2000" b="1" spc="-17" baseline="2730" dirty="0">
                <a:solidFill>
                  <a:schemeClr val="bg1"/>
                </a:solidFill>
                <a:cs typeface="Calibri"/>
              </a:rPr>
              <a:t>li</a:t>
            </a:r>
            <a:r>
              <a:rPr sz="2000" b="1" spc="5" baseline="2730" dirty="0">
                <a:solidFill>
                  <a:schemeClr val="bg1"/>
                </a:solidFill>
                <a:cs typeface="Calibri"/>
              </a:rPr>
              <a:t>c</a:t>
            </a:r>
            <a:r>
              <a:rPr sz="2000" b="1" spc="-17" baseline="2730" dirty="0">
                <a:solidFill>
                  <a:schemeClr val="bg1"/>
                </a:solidFill>
                <a:cs typeface="Calibri"/>
              </a:rPr>
              <a:t>a</a:t>
            </a:r>
            <a:r>
              <a:rPr sz="2000" b="1" baseline="2730" dirty="0">
                <a:solidFill>
                  <a:schemeClr val="bg1"/>
                </a:solidFill>
                <a:cs typeface="Calibri"/>
              </a:rPr>
              <a:t>.</a:t>
            </a:r>
            <a:endParaRPr sz="2000" b="1" dirty="0">
              <a:solidFill>
                <a:schemeClr val="bg1"/>
              </a:solidFill>
              <a:cs typeface="Calibri"/>
            </a:endParaRPr>
          </a:p>
          <a:p>
            <a:pPr marL="188995">
              <a:lnSpc>
                <a:spcPts val="1271"/>
              </a:lnSpc>
            </a:pPr>
            <a:r>
              <a:rPr lang="en-US" sz="2000" spc="5" baseline="2730" dirty="0">
                <a:solidFill>
                  <a:schemeClr val="bg1"/>
                </a:solidFill>
                <a:cs typeface="Calibri"/>
              </a:rPr>
              <a:t>11.</a:t>
            </a:r>
            <a:r>
              <a:rPr sz="2000" spc="74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spc="-20" baseline="2730" dirty="0">
                <a:solidFill>
                  <a:schemeClr val="bg1"/>
                </a:solidFill>
                <a:cs typeface="Calibri"/>
              </a:rPr>
              <a:t>H</a:t>
            </a:r>
            <a:r>
              <a:rPr sz="2000" spc="-17" baseline="2730" dirty="0">
                <a:solidFill>
                  <a:schemeClr val="bg1"/>
                </a:solidFill>
                <a:cs typeface="Calibri"/>
              </a:rPr>
              <a:t>a</a:t>
            </a:r>
            <a:r>
              <a:rPr sz="2000" spc="5" baseline="2730" dirty="0">
                <a:solidFill>
                  <a:schemeClr val="bg1"/>
                </a:solidFill>
                <a:cs typeface="Calibri"/>
              </a:rPr>
              <a:t>c</a:t>
            </a:r>
            <a:r>
              <a:rPr sz="2000" baseline="2730" dirty="0">
                <a:solidFill>
                  <a:schemeClr val="bg1"/>
                </a:solidFill>
                <a:cs typeface="Calibri"/>
              </a:rPr>
              <a:t>er</a:t>
            </a:r>
            <a:r>
              <a:rPr sz="2000" spc="15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spc="5" baseline="2730" dirty="0">
                <a:solidFill>
                  <a:schemeClr val="bg1"/>
                </a:solidFill>
                <a:cs typeface="Calibri"/>
              </a:rPr>
              <a:t>c</a:t>
            </a:r>
            <a:r>
              <a:rPr sz="2000" spc="8" baseline="2730" dirty="0">
                <a:solidFill>
                  <a:schemeClr val="bg1"/>
                </a:solidFill>
                <a:cs typeface="Calibri"/>
              </a:rPr>
              <a:t>o</a:t>
            </a:r>
            <a:r>
              <a:rPr sz="2000" spc="-17" baseline="2730" dirty="0">
                <a:solidFill>
                  <a:schemeClr val="bg1"/>
                </a:solidFill>
                <a:cs typeface="Calibri"/>
              </a:rPr>
              <a:t>m</a:t>
            </a:r>
            <a:r>
              <a:rPr sz="2000" baseline="2730" dirty="0">
                <a:solidFill>
                  <a:schemeClr val="bg1"/>
                </a:solidFill>
                <a:cs typeface="Calibri"/>
              </a:rPr>
              <a:t>e</a:t>
            </a:r>
            <a:r>
              <a:rPr sz="2000" spc="11" baseline="2730" dirty="0">
                <a:solidFill>
                  <a:schemeClr val="bg1"/>
                </a:solidFill>
                <a:cs typeface="Calibri"/>
              </a:rPr>
              <a:t>n</a:t>
            </a:r>
            <a:r>
              <a:rPr sz="2000" spc="-17" baseline="2730" dirty="0">
                <a:solidFill>
                  <a:schemeClr val="bg1"/>
                </a:solidFill>
                <a:cs typeface="Calibri"/>
              </a:rPr>
              <a:t>ta</a:t>
            </a:r>
            <a:r>
              <a:rPr sz="2000" spc="8" baseline="2730" dirty="0">
                <a:solidFill>
                  <a:schemeClr val="bg1"/>
                </a:solidFill>
                <a:cs typeface="Calibri"/>
              </a:rPr>
              <a:t>r</a:t>
            </a:r>
            <a:r>
              <a:rPr sz="2000" spc="-17" baseline="2730" dirty="0">
                <a:solidFill>
                  <a:schemeClr val="bg1"/>
                </a:solidFill>
                <a:cs typeface="Calibri"/>
              </a:rPr>
              <a:t>i</a:t>
            </a:r>
            <a:r>
              <a:rPr sz="2000" spc="8" baseline="2730" dirty="0">
                <a:solidFill>
                  <a:schemeClr val="bg1"/>
                </a:solidFill>
                <a:cs typeface="Calibri"/>
              </a:rPr>
              <a:t>o</a:t>
            </a:r>
            <a:r>
              <a:rPr sz="2000" baseline="2730" dirty="0">
                <a:solidFill>
                  <a:schemeClr val="bg1"/>
                </a:solidFill>
                <a:cs typeface="Calibri"/>
              </a:rPr>
              <a:t>s</a:t>
            </a:r>
            <a:r>
              <a:rPr sz="2000" spc="-15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baseline="2730" dirty="0">
                <a:solidFill>
                  <a:schemeClr val="bg1"/>
                </a:solidFill>
                <a:cs typeface="Calibri"/>
              </a:rPr>
              <a:t>o</a:t>
            </a:r>
            <a:r>
              <a:rPr sz="2000" spc="-2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baseline="2730" dirty="0" err="1">
                <a:solidFill>
                  <a:schemeClr val="bg1"/>
                </a:solidFill>
                <a:cs typeface="Calibri"/>
              </a:rPr>
              <a:t>s</a:t>
            </a:r>
            <a:r>
              <a:rPr sz="2000" spc="11" baseline="2730" dirty="0" err="1">
                <a:solidFill>
                  <a:schemeClr val="bg1"/>
                </a:solidFill>
                <a:cs typeface="Calibri"/>
              </a:rPr>
              <a:t>u</a:t>
            </a:r>
            <a:r>
              <a:rPr sz="2000" spc="-8" baseline="2730" dirty="0" err="1">
                <a:solidFill>
                  <a:schemeClr val="bg1"/>
                </a:solidFill>
                <a:cs typeface="Calibri"/>
              </a:rPr>
              <a:t>g</a:t>
            </a:r>
            <a:r>
              <a:rPr sz="2000" baseline="2730" dirty="0" err="1">
                <a:solidFill>
                  <a:schemeClr val="bg1"/>
                </a:solidFill>
                <a:cs typeface="Calibri"/>
              </a:rPr>
              <a:t>e</a:t>
            </a:r>
            <a:r>
              <a:rPr sz="2000" spc="11" baseline="2730" dirty="0" err="1">
                <a:solidFill>
                  <a:schemeClr val="bg1"/>
                </a:solidFill>
                <a:cs typeface="Calibri"/>
              </a:rPr>
              <a:t>r</a:t>
            </a:r>
            <a:r>
              <a:rPr sz="2000" baseline="2730" dirty="0" err="1">
                <a:solidFill>
                  <a:schemeClr val="bg1"/>
                </a:solidFill>
                <a:cs typeface="Calibri"/>
              </a:rPr>
              <a:t>e</a:t>
            </a:r>
            <a:r>
              <a:rPr sz="2000" spc="11" baseline="2730" dirty="0" err="1">
                <a:solidFill>
                  <a:schemeClr val="bg1"/>
                </a:solidFill>
                <a:cs typeface="Calibri"/>
              </a:rPr>
              <a:t>n</a:t>
            </a:r>
            <a:r>
              <a:rPr sz="2000" spc="5" baseline="2730" dirty="0" err="1">
                <a:solidFill>
                  <a:schemeClr val="bg1"/>
                </a:solidFill>
                <a:cs typeface="Calibri"/>
              </a:rPr>
              <a:t>c</a:t>
            </a:r>
            <a:r>
              <a:rPr sz="2000" spc="-17" baseline="2730" dirty="0" err="1">
                <a:solidFill>
                  <a:schemeClr val="bg1"/>
                </a:solidFill>
                <a:cs typeface="Calibri"/>
              </a:rPr>
              <a:t>ia</a:t>
            </a:r>
            <a:r>
              <a:rPr sz="2000" baseline="2730" dirty="0" err="1">
                <a:solidFill>
                  <a:schemeClr val="bg1"/>
                </a:solidFill>
                <a:cs typeface="Calibri"/>
              </a:rPr>
              <a:t>s</a:t>
            </a:r>
            <a:r>
              <a:rPr sz="2000" spc="-18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spc="8" baseline="2730" dirty="0">
                <a:solidFill>
                  <a:schemeClr val="bg1"/>
                </a:solidFill>
                <a:cs typeface="Calibri"/>
              </a:rPr>
              <a:t>p</a:t>
            </a:r>
            <a:r>
              <a:rPr sz="2000" spc="-17" baseline="2730" dirty="0">
                <a:solidFill>
                  <a:schemeClr val="bg1"/>
                </a:solidFill>
                <a:cs typeface="Calibri"/>
              </a:rPr>
              <a:t>a</a:t>
            </a:r>
            <a:r>
              <a:rPr sz="2000" spc="-32" baseline="2730" dirty="0">
                <a:solidFill>
                  <a:schemeClr val="bg1"/>
                </a:solidFill>
                <a:cs typeface="Calibri"/>
              </a:rPr>
              <a:t>r</a:t>
            </a:r>
            <a:r>
              <a:rPr sz="2000" baseline="2730" dirty="0">
                <a:solidFill>
                  <a:schemeClr val="bg1"/>
                </a:solidFill>
                <a:cs typeface="Calibri"/>
              </a:rPr>
              <a:t>a</a:t>
            </a:r>
            <a:r>
              <a:rPr lang="en-US" sz="2000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sz="2000" baseline="2730" dirty="0" err="1">
                <a:solidFill>
                  <a:schemeClr val="bg1"/>
                </a:solidFill>
                <a:cs typeface="Calibri"/>
              </a:rPr>
              <a:t>el</a:t>
            </a:r>
            <a:r>
              <a:rPr lang="en-US" sz="2000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spc="22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spc="-23" baseline="2730" dirty="0">
                <a:solidFill>
                  <a:schemeClr val="bg1"/>
                </a:solidFill>
                <a:cs typeface="Calibri"/>
              </a:rPr>
              <a:t>f</a:t>
            </a:r>
            <a:r>
              <a:rPr sz="2000" spc="8" baseline="2730" dirty="0">
                <a:solidFill>
                  <a:schemeClr val="bg1"/>
                </a:solidFill>
                <a:cs typeface="Calibri"/>
              </a:rPr>
              <a:t>or</a:t>
            </a:r>
            <a:r>
              <a:rPr sz="2000" spc="-17" baseline="2730" dirty="0">
                <a:solidFill>
                  <a:schemeClr val="bg1"/>
                </a:solidFill>
                <a:cs typeface="Calibri"/>
              </a:rPr>
              <a:t>tal</a:t>
            </a:r>
            <a:r>
              <a:rPr sz="2000" baseline="2730" dirty="0">
                <a:solidFill>
                  <a:schemeClr val="bg1"/>
                </a:solidFill>
                <a:cs typeface="Calibri"/>
              </a:rPr>
              <a:t>e</a:t>
            </a:r>
            <a:r>
              <a:rPr sz="2000" spc="5" baseline="2730" dirty="0">
                <a:solidFill>
                  <a:schemeClr val="bg1"/>
                </a:solidFill>
                <a:cs typeface="Calibri"/>
              </a:rPr>
              <a:t>c</a:t>
            </a:r>
            <a:r>
              <a:rPr sz="2000" spc="-17" baseline="2730" dirty="0">
                <a:solidFill>
                  <a:schemeClr val="bg1"/>
                </a:solidFill>
                <a:cs typeface="Calibri"/>
              </a:rPr>
              <a:t>imi</a:t>
            </a:r>
            <a:r>
              <a:rPr sz="2000" baseline="2730" dirty="0">
                <a:solidFill>
                  <a:schemeClr val="bg1"/>
                </a:solidFill>
                <a:cs typeface="Calibri"/>
              </a:rPr>
              <a:t>e</a:t>
            </a:r>
            <a:r>
              <a:rPr sz="2000" spc="11" baseline="2730" dirty="0">
                <a:solidFill>
                  <a:schemeClr val="bg1"/>
                </a:solidFill>
                <a:cs typeface="Calibri"/>
              </a:rPr>
              <a:t>n</a:t>
            </a:r>
            <a:r>
              <a:rPr sz="2000" spc="-17" baseline="2730" dirty="0">
                <a:solidFill>
                  <a:schemeClr val="bg1"/>
                </a:solidFill>
                <a:cs typeface="Calibri"/>
              </a:rPr>
              <a:t>t</a:t>
            </a:r>
            <a:r>
              <a:rPr sz="2000" baseline="2730" dirty="0">
                <a:solidFill>
                  <a:schemeClr val="bg1"/>
                </a:solidFill>
                <a:cs typeface="Calibri"/>
              </a:rPr>
              <a:t>o</a:t>
            </a:r>
            <a:r>
              <a:rPr sz="2000" spc="49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baseline="2730" dirty="0">
                <a:solidFill>
                  <a:schemeClr val="bg1"/>
                </a:solidFill>
                <a:cs typeface="Calibri"/>
              </a:rPr>
              <a:t>y</a:t>
            </a:r>
            <a:r>
              <a:rPr sz="2000" spc="-35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spc="-17" baseline="2730" dirty="0">
                <a:solidFill>
                  <a:schemeClr val="bg1"/>
                </a:solidFill>
                <a:cs typeface="Calibri"/>
              </a:rPr>
              <a:t>m</a:t>
            </a:r>
            <a:r>
              <a:rPr sz="2000" baseline="2730" dirty="0">
                <a:solidFill>
                  <a:schemeClr val="bg1"/>
                </a:solidFill>
                <a:cs typeface="Calibri"/>
              </a:rPr>
              <a:t>e</a:t>
            </a:r>
            <a:r>
              <a:rPr sz="2000" spc="15" baseline="2730" dirty="0">
                <a:solidFill>
                  <a:schemeClr val="bg1"/>
                </a:solidFill>
                <a:cs typeface="Calibri"/>
              </a:rPr>
              <a:t>j</a:t>
            </a:r>
            <a:r>
              <a:rPr sz="2000" spc="8" baseline="2730" dirty="0">
                <a:solidFill>
                  <a:schemeClr val="bg1"/>
                </a:solidFill>
                <a:cs typeface="Calibri"/>
              </a:rPr>
              <a:t>o</a:t>
            </a:r>
            <a:r>
              <a:rPr sz="2000" spc="-32" baseline="2730" dirty="0">
                <a:solidFill>
                  <a:schemeClr val="bg1"/>
                </a:solidFill>
                <a:cs typeface="Calibri"/>
              </a:rPr>
              <a:t>r</a:t>
            </a:r>
            <a:r>
              <a:rPr sz="2000" baseline="2730" dirty="0">
                <a:solidFill>
                  <a:schemeClr val="bg1"/>
                </a:solidFill>
                <a:cs typeface="Calibri"/>
              </a:rPr>
              <a:t>a</a:t>
            </a:r>
            <a:r>
              <a:rPr sz="2000" spc="-7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baseline="2730" dirty="0">
                <a:solidFill>
                  <a:schemeClr val="bg1"/>
                </a:solidFill>
                <a:cs typeface="Calibri"/>
              </a:rPr>
              <a:t>a</a:t>
            </a:r>
            <a:r>
              <a:rPr sz="2000" spc="11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spc="-17" baseline="2730" dirty="0">
                <a:solidFill>
                  <a:schemeClr val="bg1"/>
                </a:solidFill>
                <a:cs typeface="Calibri"/>
              </a:rPr>
              <a:t>l</a:t>
            </a:r>
            <a:r>
              <a:rPr sz="2000" baseline="2730" dirty="0">
                <a:solidFill>
                  <a:schemeClr val="bg1"/>
                </a:solidFill>
                <a:cs typeface="Calibri"/>
              </a:rPr>
              <a:t>a</a:t>
            </a:r>
            <a:r>
              <a:rPr sz="2000" spc="14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spc="-8" baseline="2730" dirty="0">
                <a:solidFill>
                  <a:schemeClr val="bg1"/>
                </a:solidFill>
                <a:cs typeface="Calibri"/>
              </a:rPr>
              <a:t>g</a:t>
            </a:r>
            <a:r>
              <a:rPr sz="2000" baseline="2730" dirty="0">
                <a:solidFill>
                  <a:schemeClr val="bg1"/>
                </a:solidFill>
                <a:cs typeface="Calibri"/>
              </a:rPr>
              <a:t>es</a:t>
            </a:r>
            <a:r>
              <a:rPr sz="2000" spc="-11" baseline="2730" dirty="0">
                <a:solidFill>
                  <a:schemeClr val="bg1"/>
                </a:solidFill>
                <a:cs typeface="Calibri"/>
              </a:rPr>
              <a:t>t</a:t>
            </a:r>
            <a:r>
              <a:rPr sz="2000" spc="-17" baseline="2730" dirty="0">
                <a:solidFill>
                  <a:schemeClr val="bg1"/>
                </a:solidFill>
                <a:cs typeface="Calibri"/>
              </a:rPr>
              <a:t>i</a:t>
            </a:r>
            <a:r>
              <a:rPr sz="2000" spc="8" baseline="2730" dirty="0">
                <a:solidFill>
                  <a:schemeClr val="bg1"/>
                </a:solidFill>
                <a:cs typeface="Calibri"/>
              </a:rPr>
              <a:t>ó</a:t>
            </a:r>
            <a:r>
              <a:rPr sz="2000" baseline="2730" dirty="0">
                <a:solidFill>
                  <a:schemeClr val="bg1"/>
                </a:solidFill>
                <a:cs typeface="Calibri"/>
              </a:rPr>
              <a:t>n</a:t>
            </a:r>
            <a:r>
              <a:rPr sz="2000" spc="28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spc="8" baseline="2730" dirty="0" err="1">
                <a:solidFill>
                  <a:schemeClr val="bg1"/>
                </a:solidFill>
                <a:cs typeface="Calibri"/>
              </a:rPr>
              <a:t>púb</a:t>
            </a:r>
            <a:r>
              <a:rPr sz="2000" spc="-17" baseline="2730" dirty="0" err="1">
                <a:solidFill>
                  <a:schemeClr val="bg1"/>
                </a:solidFill>
                <a:cs typeface="Calibri"/>
              </a:rPr>
              <a:t>li</a:t>
            </a:r>
            <a:r>
              <a:rPr sz="2000" spc="5" baseline="2730" dirty="0" err="1">
                <a:solidFill>
                  <a:schemeClr val="bg1"/>
                </a:solidFill>
                <a:cs typeface="Calibri"/>
              </a:rPr>
              <a:t>c</a:t>
            </a:r>
            <a:r>
              <a:rPr sz="2000" spc="-17" baseline="2730" dirty="0" err="1">
                <a:solidFill>
                  <a:schemeClr val="bg1"/>
                </a:solidFill>
                <a:cs typeface="Calibri"/>
              </a:rPr>
              <a:t>a</a:t>
            </a:r>
            <a:r>
              <a:rPr sz="2000" baseline="2730" dirty="0">
                <a:solidFill>
                  <a:schemeClr val="bg1"/>
                </a:solidFill>
                <a:cs typeface="Calibri"/>
              </a:rPr>
              <a:t>.</a:t>
            </a:r>
            <a:endParaRPr lang="en-US" sz="2000" baseline="2730" dirty="0">
              <a:solidFill>
                <a:schemeClr val="bg1"/>
              </a:solidFill>
              <a:cs typeface="Calibri"/>
            </a:endParaRPr>
          </a:p>
          <a:p>
            <a:pPr marL="188995">
              <a:lnSpc>
                <a:spcPts val="1271"/>
              </a:lnSpc>
            </a:pPr>
            <a:endParaRPr sz="2000" dirty="0">
              <a:solidFill>
                <a:schemeClr val="bg1"/>
              </a:solidFill>
              <a:cs typeface="Calibri"/>
            </a:endParaRPr>
          </a:p>
          <a:p>
            <a:pPr marL="188995">
              <a:lnSpc>
                <a:spcPts val="1273"/>
              </a:lnSpc>
            </a:pPr>
            <a:r>
              <a:rPr lang="en-US" sz="2000" b="1" spc="2" baseline="2730" dirty="0">
                <a:solidFill>
                  <a:schemeClr val="bg1"/>
                </a:solidFill>
                <a:cs typeface="Calibri"/>
              </a:rPr>
              <a:t>12.</a:t>
            </a:r>
            <a:r>
              <a:rPr sz="2000" b="1" spc="38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b="1" spc="-20" baseline="2730" dirty="0">
                <a:solidFill>
                  <a:schemeClr val="bg1"/>
                </a:solidFill>
                <a:cs typeface="Calibri"/>
              </a:rPr>
              <a:t>P</a:t>
            </a:r>
            <a:r>
              <a:rPr sz="2000" b="1" spc="8" baseline="2730" dirty="0">
                <a:solidFill>
                  <a:schemeClr val="bg1"/>
                </a:solidFill>
                <a:cs typeface="Calibri"/>
              </a:rPr>
              <a:t>r</a:t>
            </a:r>
            <a:r>
              <a:rPr sz="2000" b="1" baseline="2730" dirty="0">
                <a:solidFill>
                  <a:schemeClr val="bg1"/>
                </a:solidFill>
                <a:cs typeface="Calibri"/>
              </a:rPr>
              <a:t>es</a:t>
            </a:r>
            <a:r>
              <a:rPr sz="2000" b="1" spc="5" baseline="2730" dirty="0">
                <a:solidFill>
                  <a:schemeClr val="bg1"/>
                </a:solidFill>
                <a:cs typeface="Calibri"/>
              </a:rPr>
              <a:t>e</a:t>
            </a:r>
            <a:r>
              <a:rPr sz="2000" b="1" spc="8" baseline="2730" dirty="0">
                <a:solidFill>
                  <a:schemeClr val="bg1"/>
                </a:solidFill>
                <a:cs typeface="Calibri"/>
              </a:rPr>
              <a:t>n</a:t>
            </a:r>
            <a:r>
              <a:rPr sz="2000" b="1" spc="-17" baseline="2730" dirty="0">
                <a:solidFill>
                  <a:schemeClr val="bg1"/>
                </a:solidFill>
                <a:cs typeface="Calibri"/>
              </a:rPr>
              <a:t>ta</a:t>
            </a:r>
            <a:r>
              <a:rPr sz="2000" b="1" baseline="2730" dirty="0">
                <a:solidFill>
                  <a:schemeClr val="bg1"/>
                </a:solidFill>
                <a:cs typeface="Calibri"/>
              </a:rPr>
              <a:t>r</a:t>
            </a:r>
            <a:r>
              <a:rPr sz="2000" b="1" spc="-6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b="1" baseline="2730" dirty="0">
                <a:solidFill>
                  <a:schemeClr val="bg1"/>
                </a:solidFill>
                <a:cs typeface="Calibri"/>
              </a:rPr>
              <a:t>a</a:t>
            </a:r>
            <a:r>
              <a:rPr sz="2000" b="1" spc="11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b="1" spc="-17" baseline="2730" dirty="0">
                <a:solidFill>
                  <a:schemeClr val="bg1"/>
                </a:solidFill>
                <a:cs typeface="Calibri"/>
              </a:rPr>
              <a:t>la</a:t>
            </a:r>
            <a:r>
              <a:rPr sz="2000" b="1" baseline="2730" dirty="0">
                <a:solidFill>
                  <a:schemeClr val="bg1"/>
                </a:solidFill>
                <a:cs typeface="Calibri"/>
              </a:rPr>
              <a:t>s</a:t>
            </a:r>
            <a:r>
              <a:rPr sz="2000" b="1" spc="32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b="1" spc="-17" baseline="2730" dirty="0">
                <a:solidFill>
                  <a:schemeClr val="bg1"/>
                </a:solidFill>
                <a:cs typeface="Calibri"/>
              </a:rPr>
              <a:t>a</a:t>
            </a:r>
            <a:r>
              <a:rPr sz="2000" b="1" spc="8" baseline="2730" dirty="0">
                <a:solidFill>
                  <a:schemeClr val="bg1"/>
                </a:solidFill>
                <a:cs typeface="Calibri"/>
              </a:rPr>
              <a:t>u</a:t>
            </a:r>
            <a:r>
              <a:rPr sz="2000" b="1" spc="-17" baseline="2730" dirty="0">
                <a:solidFill>
                  <a:schemeClr val="bg1"/>
                </a:solidFill>
                <a:cs typeface="Calibri"/>
              </a:rPr>
              <a:t>t</a:t>
            </a:r>
            <a:r>
              <a:rPr sz="2000" b="1" spc="8" baseline="2730" dirty="0">
                <a:solidFill>
                  <a:schemeClr val="bg1"/>
                </a:solidFill>
                <a:cs typeface="Calibri"/>
              </a:rPr>
              <a:t>or</a:t>
            </a:r>
            <a:r>
              <a:rPr sz="2000" b="1" spc="-17" baseline="2730" dirty="0">
                <a:solidFill>
                  <a:schemeClr val="bg1"/>
                </a:solidFill>
                <a:cs typeface="Calibri"/>
              </a:rPr>
              <a:t>i</a:t>
            </a:r>
            <a:r>
              <a:rPr sz="2000" b="1" spc="8" baseline="2730" dirty="0">
                <a:solidFill>
                  <a:schemeClr val="bg1"/>
                </a:solidFill>
                <a:cs typeface="Calibri"/>
              </a:rPr>
              <a:t>d</a:t>
            </a:r>
            <a:r>
              <a:rPr sz="2000" b="1" spc="-17" baseline="2730" dirty="0">
                <a:solidFill>
                  <a:schemeClr val="bg1"/>
                </a:solidFill>
                <a:cs typeface="Calibri"/>
              </a:rPr>
              <a:t>a</a:t>
            </a:r>
            <a:r>
              <a:rPr sz="2000" b="1" spc="8" baseline="2730" dirty="0">
                <a:solidFill>
                  <a:schemeClr val="bg1"/>
                </a:solidFill>
                <a:cs typeface="Calibri"/>
              </a:rPr>
              <a:t>d</a:t>
            </a:r>
            <a:r>
              <a:rPr sz="2000" b="1" baseline="2730" dirty="0">
                <a:solidFill>
                  <a:schemeClr val="bg1"/>
                </a:solidFill>
                <a:cs typeface="Calibri"/>
              </a:rPr>
              <a:t>es</a:t>
            </a:r>
            <a:r>
              <a:rPr sz="2000" b="1" spc="-10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b="1" spc="5" baseline="2730" dirty="0">
                <a:solidFill>
                  <a:schemeClr val="bg1"/>
                </a:solidFill>
                <a:cs typeface="Calibri"/>
              </a:rPr>
              <a:t>c</a:t>
            </a:r>
            <a:r>
              <a:rPr sz="2000" b="1" spc="8" baseline="2730" dirty="0">
                <a:solidFill>
                  <a:schemeClr val="bg1"/>
                </a:solidFill>
                <a:cs typeface="Calibri"/>
              </a:rPr>
              <a:t>o</a:t>
            </a:r>
            <a:r>
              <a:rPr sz="2000" b="1" spc="-17" baseline="2730" dirty="0">
                <a:solidFill>
                  <a:schemeClr val="bg1"/>
                </a:solidFill>
                <a:cs typeface="Calibri"/>
              </a:rPr>
              <a:t>m</a:t>
            </a:r>
            <a:r>
              <a:rPr sz="2000" b="1" spc="8" baseline="2730" dirty="0">
                <a:solidFill>
                  <a:schemeClr val="bg1"/>
                </a:solidFill>
                <a:cs typeface="Calibri"/>
              </a:rPr>
              <a:t>p</a:t>
            </a:r>
            <a:r>
              <a:rPr sz="2000" b="1" baseline="2730" dirty="0">
                <a:solidFill>
                  <a:schemeClr val="bg1"/>
                </a:solidFill>
                <a:cs typeface="Calibri"/>
              </a:rPr>
              <a:t>e</a:t>
            </a:r>
            <a:r>
              <a:rPr sz="2000" b="1" spc="-15" baseline="2730" dirty="0">
                <a:solidFill>
                  <a:schemeClr val="bg1"/>
                </a:solidFill>
                <a:cs typeface="Calibri"/>
              </a:rPr>
              <a:t>t</a:t>
            </a:r>
            <a:r>
              <a:rPr sz="2000" b="1" baseline="2730" dirty="0">
                <a:solidFill>
                  <a:schemeClr val="bg1"/>
                </a:solidFill>
                <a:cs typeface="Calibri"/>
              </a:rPr>
              <a:t>e</a:t>
            </a:r>
            <a:r>
              <a:rPr sz="2000" b="1" spc="11" baseline="2730" dirty="0">
                <a:solidFill>
                  <a:schemeClr val="bg1"/>
                </a:solidFill>
                <a:cs typeface="Calibri"/>
              </a:rPr>
              <a:t>n</a:t>
            </a:r>
            <a:r>
              <a:rPr sz="2000" b="1" spc="-17" baseline="2730" dirty="0">
                <a:solidFill>
                  <a:schemeClr val="bg1"/>
                </a:solidFill>
                <a:cs typeface="Calibri"/>
              </a:rPr>
              <a:t>t</a:t>
            </a:r>
            <a:r>
              <a:rPr sz="2000" b="1" baseline="2730" dirty="0">
                <a:solidFill>
                  <a:schemeClr val="bg1"/>
                </a:solidFill>
                <a:cs typeface="Calibri"/>
              </a:rPr>
              <a:t>es</a:t>
            </a:r>
            <a:r>
              <a:rPr sz="2000" b="1" spc="-37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b="1" spc="8" baseline="2730" dirty="0">
                <a:solidFill>
                  <a:schemeClr val="bg1"/>
                </a:solidFill>
                <a:cs typeface="Calibri"/>
              </a:rPr>
              <a:t>p</a:t>
            </a:r>
            <a:r>
              <a:rPr sz="2000" b="1" spc="-17" baseline="2730" dirty="0">
                <a:solidFill>
                  <a:schemeClr val="bg1"/>
                </a:solidFill>
                <a:cs typeface="Calibri"/>
              </a:rPr>
              <a:t>a</a:t>
            </a:r>
            <a:r>
              <a:rPr sz="2000" b="1" spc="-32" baseline="2730" dirty="0">
                <a:solidFill>
                  <a:schemeClr val="bg1"/>
                </a:solidFill>
                <a:cs typeface="Calibri"/>
              </a:rPr>
              <a:t>r</a:t>
            </a:r>
            <a:r>
              <a:rPr sz="2000" b="1" baseline="2730" dirty="0">
                <a:solidFill>
                  <a:schemeClr val="bg1"/>
                </a:solidFill>
                <a:cs typeface="Calibri"/>
              </a:rPr>
              <a:t>a</a:t>
            </a:r>
            <a:r>
              <a:rPr sz="2000" b="1" spc="22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b="1" baseline="2730" dirty="0">
                <a:solidFill>
                  <a:schemeClr val="bg1"/>
                </a:solidFill>
                <a:cs typeface="Calibri"/>
              </a:rPr>
              <a:t>su </a:t>
            </a:r>
            <a:r>
              <a:rPr sz="2000" b="1" spc="-17" baseline="2730" dirty="0">
                <a:solidFill>
                  <a:schemeClr val="bg1"/>
                </a:solidFill>
                <a:cs typeface="Calibri"/>
              </a:rPr>
              <a:t>at</a:t>
            </a:r>
            <a:r>
              <a:rPr sz="2000" b="1" baseline="2730" dirty="0">
                <a:solidFill>
                  <a:schemeClr val="bg1"/>
                </a:solidFill>
                <a:cs typeface="Calibri"/>
              </a:rPr>
              <a:t>e</a:t>
            </a:r>
            <a:r>
              <a:rPr sz="2000" b="1" spc="11" baseline="2730" dirty="0">
                <a:solidFill>
                  <a:schemeClr val="bg1"/>
                </a:solidFill>
                <a:cs typeface="Calibri"/>
              </a:rPr>
              <a:t>n</a:t>
            </a:r>
            <a:r>
              <a:rPr sz="2000" b="1" spc="5" baseline="2730" dirty="0">
                <a:solidFill>
                  <a:schemeClr val="bg1"/>
                </a:solidFill>
                <a:cs typeface="Calibri"/>
              </a:rPr>
              <a:t>c</a:t>
            </a:r>
            <a:r>
              <a:rPr sz="2000" b="1" spc="-17" baseline="2730" dirty="0">
                <a:solidFill>
                  <a:schemeClr val="bg1"/>
                </a:solidFill>
                <a:cs typeface="Calibri"/>
              </a:rPr>
              <a:t>i</a:t>
            </a:r>
            <a:r>
              <a:rPr sz="2000" b="1" spc="8" baseline="2730" dirty="0">
                <a:solidFill>
                  <a:schemeClr val="bg1"/>
                </a:solidFill>
                <a:cs typeface="Calibri"/>
              </a:rPr>
              <a:t>ó</a:t>
            </a:r>
            <a:r>
              <a:rPr sz="2000" b="1" baseline="2730" dirty="0">
                <a:solidFill>
                  <a:schemeClr val="bg1"/>
                </a:solidFill>
                <a:cs typeface="Calibri"/>
              </a:rPr>
              <a:t>n</a:t>
            </a:r>
            <a:r>
              <a:rPr sz="2000" b="1" spc="-14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b="1" spc="-17" baseline="2730" dirty="0">
                <a:solidFill>
                  <a:schemeClr val="bg1"/>
                </a:solidFill>
                <a:cs typeface="Calibri"/>
              </a:rPr>
              <a:t>la</a:t>
            </a:r>
            <a:r>
              <a:rPr sz="2000" b="1" baseline="2730" dirty="0">
                <a:solidFill>
                  <a:schemeClr val="bg1"/>
                </a:solidFill>
                <a:cs typeface="Calibri"/>
              </a:rPr>
              <a:t>s</a:t>
            </a:r>
            <a:r>
              <a:rPr sz="2000" b="1" spc="32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b="1" spc="8" baseline="2730" dirty="0">
                <a:solidFill>
                  <a:schemeClr val="bg1"/>
                </a:solidFill>
                <a:cs typeface="Calibri"/>
              </a:rPr>
              <a:t>qu</a:t>
            </a:r>
            <a:r>
              <a:rPr sz="2000" b="1" baseline="2730" dirty="0">
                <a:solidFill>
                  <a:schemeClr val="bg1"/>
                </a:solidFill>
                <a:cs typeface="Calibri"/>
              </a:rPr>
              <a:t>e</a:t>
            </a:r>
            <a:r>
              <a:rPr sz="2000" b="1" spc="15" baseline="2730" dirty="0">
                <a:solidFill>
                  <a:schemeClr val="bg1"/>
                </a:solidFill>
                <a:cs typeface="Calibri"/>
              </a:rPr>
              <a:t>j</a:t>
            </a:r>
            <a:r>
              <a:rPr sz="2000" b="1" spc="-17" baseline="2730" dirty="0">
                <a:solidFill>
                  <a:schemeClr val="bg1"/>
                </a:solidFill>
                <a:cs typeface="Calibri"/>
              </a:rPr>
              <a:t>a</a:t>
            </a:r>
            <a:r>
              <a:rPr sz="2000" b="1" baseline="2730" dirty="0">
                <a:solidFill>
                  <a:schemeClr val="bg1"/>
                </a:solidFill>
                <a:cs typeface="Calibri"/>
              </a:rPr>
              <a:t>s</a:t>
            </a:r>
            <a:r>
              <a:rPr sz="2000" b="1" spc="-32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b="1" baseline="2730" dirty="0">
                <a:solidFill>
                  <a:schemeClr val="bg1"/>
                </a:solidFill>
                <a:cs typeface="Calibri"/>
              </a:rPr>
              <a:t>y</a:t>
            </a:r>
            <a:r>
              <a:rPr sz="2000" b="1" spc="259" baseline="2730" dirty="0">
                <a:solidFill>
                  <a:schemeClr val="bg1"/>
                </a:solidFill>
                <a:cs typeface="Calibri"/>
              </a:rPr>
              <a:t> </a:t>
            </a:r>
            <a:r>
              <a:rPr sz="2000" b="1" spc="8" baseline="2730" dirty="0">
                <a:solidFill>
                  <a:schemeClr val="bg1"/>
                </a:solidFill>
                <a:cs typeface="Calibri"/>
              </a:rPr>
              <a:t>d</a:t>
            </a:r>
            <a:r>
              <a:rPr sz="2000" b="1" baseline="2730" dirty="0">
                <a:solidFill>
                  <a:schemeClr val="bg1"/>
                </a:solidFill>
                <a:cs typeface="Calibri"/>
              </a:rPr>
              <a:t>e</a:t>
            </a:r>
            <a:r>
              <a:rPr sz="2000" b="1" spc="11" baseline="2730" dirty="0">
                <a:solidFill>
                  <a:schemeClr val="bg1"/>
                </a:solidFill>
                <a:cs typeface="Calibri"/>
              </a:rPr>
              <a:t>n</a:t>
            </a:r>
            <a:r>
              <a:rPr sz="2000" b="1" spc="8" baseline="2730" dirty="0">
                <a:solidFill>
                  <a:schemeClr val="bg1"/>
                </a:solidFill>
                <a:cs typeface="Calibri"/>
              </a:rPr>
              <a:t>un</a:t>
            </a:r>
            <a:r>
              <a:rPr sz="2000" b="1" spc="5" baseline="2730" dirty="0">
                <a:solidFill>
                  <a:schemeClr val="bg1"/>
                </a:solidFill>
                <a:cs typeface="Calibri"/>
              </a:rPr>
              <a:t>c</a:t>
            </a:r>
            <a:r>
              <a:rPr sz="2000" b="1" spc="-17" baseline="2730" dirty="0">
                <a:solidFill>
                  <a:schemeClr val="bg1"/>
                </a:solidFill>
                <a:cs typeface="Calibri"/>
              </a:rPr>
              <a:t>ia</a:t>
            </a:r>
            <a:r>
              <a:rPr sz="2000" b="1" baseline="2730" dirty="0">
                <a:solidFill>
                  <a:schemeClr val="bg1"/>
                </a:solidFill>
                <a:cs typeface="Calibri"/>
              </a:rPr>
              <a:t>s.</a:t>
            </a:r>
            <a:endParaRPr sz="2000" b="1" dirty="0">
              <a:solidFill>
                <a:schemeClr val="bg1"/>
              </a:solidFill>
              <a:cs typeface="Calibri"/>
            </a:endParaRPr>
          </a:p>
        </p:txBody>
      </p:sp>
      <p:pic>
        <p:nvPicPr>
          <p:cNvPr id="18" name="4 Imagen">
            <a:extLst>
              <a:ext uri="{FF2B5EF4-FFF2-40B4-BE49-F238E27FC236}">
                <a16:creationId xmlns:a16="http://schemas.microsoft.com/office/drawing/2014/main" id="{CF30E8E7-2D06-75CD-F33F-838EF2110E50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55101"/>
            <a:ext cx="9144000" cy="334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4958265-3771-5E65-B646-9110AEB43F0C}"/>
              </a:ext>
            </a:extLst>
          </p:cNvPr>
          <p:cNvSpPr txBox="1"/>
          <p:nvPr/>
        </p:nvSpPr>
        <p:spPr>
          <a:xfrm>
            <a:off x="1644788" y="931101"/>
            <a:ext cx="5854423" cy="3819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82" b="1" dirty="0">
                <a:solidFill>
                  <a:srgbClr val="002060"/>
                </a:solidFill>
              </a:rPr>
              <a:t>ACTIVIDADES DE LOS COMITES DE CONTRALORÍA SOCIAL</a:t>
            </a:r>
            <a:endParaRPr lang="es-MX" sz="1882" b="1" dirty="0">
              <a:solidFill>
                <a:srgbClr val="00206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247" y="590868"/>
            <a:ext cx="1270729" cy="531215"/>
          </a:xfrm>
          <a:prstGeom prst="rect">
            <a:avLst/>
          </a:prstGeom>
        </p:spPr>
      </p:pic>
      <p:pic>
        <p:nvPicPr>
          <p:cNvPr id="11" name="object 8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87718" y="756536"/>
            <a:ext cx="1266712" cy="31914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47580A6-A961-EEEB-BA46-8DD517BE834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66779"/>
            <a:ext cx="2351451" cy="789696"/>
          </a:xfrm>
          <a:prstGeom prst="rect">
            <a:avLst/>
          </a:prstGeom>
        </p:spPr>
      </p:pic>
      <p:pic>
        <p:nvPicPr>
          <p:cNvPr id="5" name="Picture 6" descr="Homo Espacios on X: &quot;En vigor, declaratoria del ...">
            <a:extLst>
              <a:ext uri="{FF2B5EF4-FFF2-40B4-BE49-F238E27FC236}">
                <a16:creationId xmlns:a16="http://schemas.microsoft.com/office/drawing/2014/main" id="{8AAF715B-2339-6B00-9AA1-90DAE512B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147" y="5596190"/>
            <a:ext cx="1296144" cy="650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786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bject 38"/>
          <p:cNvSpPr txBox="1"/>
          <p:nvPr/>
        </p:nvSpPr>
        <p:spPr>
          <a:xfrm>
            <a:off x="1253266" y="3305287"/>
            <a:ext cx="825891" cy="7960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22516" algn="r">
              <a:lnSpc>
                <a:spcPts val="1938"/>
              </a:lnSpc>
              <a:spcBef>
                <a:spcPts val="96"/>
              </a:spcBef>
            </a:pPr>
            <a:r>
              <a:rPr sz="2470" b="1" baseline="1950" dirty="0">
                <a:latin typeface="Calibri"/>
                <a:cs typeface="Calibri"/>
              </a:rPr>
              <a:t>P</a:t>
            </a:r>
            <a:endParaRPr sz="1647" dirty="0">
              <a:latin typeface="Calibri"/>
              <a:cs typeface="Calibri"/>
            </a:endParaRPr>
          </a:p>
          <a:p>
            <a:pPr algn="r">
              <a:lnSpc>
                <a:spcPts val="1779"/>
              </a:lnSpc>
            </a:pPr>
            <a:r>
              <a:rPr sz="2470" b="1" baseline="2925" dirty="0">
                <a:latin typeface="Calibri"/>
                <a:cs typeface="Calibri"/>
              </a:rPr>
              <a:t>d</a:t>
            </a:r>
            <a:endParaRPr sz="1647" dirty="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191409" y="1952513"/>
            <a:ext cx="3162748" cy="1005839"/>
          </a:xfrm>
          <a:custGeom>
            <a:avLst/>
            <a:gdLst/>
            <a:ahLst/>
            <a:cxnLst/>
            <a:rect l="l" t="t" r="r" b="b"/>
            <a:pathLst>
              <a:path w="5376672" h="1709927">
                <a:moveTo>
                  <a:pt x="0" y="1709927"/>
                </a:moveTo>
                <a:lnTo>
                  <a:pt x="5376672" y="1709927"/>
                </a:lnTo>
                <a:lnTo>
                  <a:pt x="5376672" y="0"/>
                </a:lnTo>
                <a:lnTo>
                  <a:pt x="0" y="0"/>
                </a:lnTo>
                <a:lnTo>
                  <a:pt x="0" y="17099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662" dirty="0"/>
          </a:p>
        </p:txBody>
      </p:sp>
      <p:sp>
        <p:nvSpPr>
          <p:cNvPr id="23" name="object 23"/>
          <p:cNvSpPr/>
          <p:nvPr/>
        </p:nvSpPr>
        <p:spPr>
          <a:xfrm>
            <a:off x="1191409" y="1952513"/>
            <a:ext cx="3162748" cy="1005839"/>
          </a:xfrm>
          <a:custGeom>
            <a:avLst/>
            <a:gdLst/>
            <a:ahLst/>
            <a:cxnLst/>
            <a:rect l="l" t="t" r="r" b="b"/>
            <a:pathLst>
              <a:path w="5376672" h="1709927">
                <a:moveTo>
                  <a:pt x="0" y="1709927"/>
                </a:moveTo>
                <a:lnTo>
                  <a:pt x="5376672" y="1709927"/>
                </a:lnTo>
                <a:lnTo>
                  <a:pt x="5376672" y="0"/>
                </a:lnTo>
                <a:lnTo>
                  <a:pt x="0" y="0"/>
                </a:lnTo>
                <a:lnTo>
                  <a:pt x="0" y="1709927"/>
                </a:lnTo>
                <a:close/>
              </a:path>
            </a:pathLst>
          </a:custGeom>
          <a:ln w="9524">
            <a:solidFill>
              <a:srgbClr val="BB94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662" dirty="0"/>
          </a:p>
        </p:txBody>
      </p:sp>
      <p:sp>
        <p:nvSpPr>
          <p:cNvPr id="25" name="object 25"/>
          <p:cNvSpPr/>
          <p:nvPr/>
        </p:nvSpPr>
        <p:spPr>
          <a:xfrm>
            <a:off x="4655372" y="1947134"/>
            <a:ext cx="3205779" cy="1011219"/>
          </a:xfrm>
          <a:custGeom>
            <a:avLst/>
            <a:gdLst/>
            <a:ahLst/>
            <a:cxnLst/>
            <a:rect l="l" t="t" r="r" b="b"/>
            <a:pathLst>
              <a:path w="5449824" h="1719072">
                <a:moveTo>
                  <a:pt x="0" y="1719072"/>
                </a:moveTo>
                <a:lnTo>
                  <a:pt x="5449824" y="1719072"/>
                </a:lnTo>
                <a:lnTo>
                  <a:pt x="5449824" y="0"/>
                </a:lnTo>
                <a:lnTo>
                  <a:pt x="0" y="0"/>
                </a:lnTo>
                <a:lnTo>
                  <a:pt x="0" y="1719072"/>
                </a:lnTo>
                <a:close/>
              </a:path>
            </a:pathLst>
          </a:custGeom>
          <a:ln w="9525">
            <a:solidFill>
              <a:srgbClr val="BB94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662" dirty="0"/>
          </a:p>
        </p:txBody>
      </p:sp>
      <p:sp>
        <p:nvSpPr>
          <p:cNvPr id="26" name="object 26"/>
          <p:cNvSpPr/>
          <p:nvPr/>
        </p:nvSpPr>
        <p:spPr>
          <a:xfrm>
            <a:off x="1169894" y="3157370"/>
            <a:ext cx="3162748" cy="1005839"/>
          </a:xfrm>
          <a:custGeom>
            <a:avLst/>
            <a:gdLst/>
            <a:ahLst/>
            <a:cxnLst/>
            <a:rect l="l" t="t" r="r" b="b"/>
            <a:pathLst>
              <a:path w="5376672" h="1709927">
                <a:moveTo>
                  <a:pt x="0" y="1709927"/>
                </a:moveTo>
                <a:lnTo>
                  <a:pt x="5376672" y="1709927"/>
                </a:lnTo>
                <a:lnTo>
                  <a:pt x="5376672" y="0"/>
                </a:lnTo>
                <a:lnTo>
                  <a:pt x="0" y="0"/>
                </a:lnTo>
                <a:lnTo>
                  <a:pt x="0" y="17099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662" dirty="0"/>
          </a:p>
        </p:txBody>
      </p:sp>
      <p:sp>
        <p:nvSpPr>
          <p:cNvPr id="27" name="object 27"/>
          <p:cNvSpPr/>
          <p:nvPr/>
        </p:nvSpPr>
        <p:spPr>
          <a:xfrm>
            <a:off x="1169894" y="3157370"/>
            <a:ext cx="3162748" cy="1005839"/>
          </a:xfrm>
          <a:custGeom>
            <a:avLst/>
            <a:gdLst/>
            <a:ahLst/>
            <a:cxnLst/>
            <a:rect l="l" t="t" r="r" b="b"/>
            <a:pathLst>
              <a:path w="5376672" h="1709927">
                <a:moveTo>
                  <a:pt x="0" y="1709927"/>
                </a:moveTo>
                <a:lnTo>
                  <a:pt x="5376672" y="1709927"/>
                </a:lnTo>
                <a:lnTo>
                  <a:pt x="5376672" y="0"/>
                </a:lnTo>
                <a:lnTo>
                  <a:pt x="0" y="0"/>
                </a:lnTo>
                <a:lnTo>
                  <a:pt x="0" y="1709927"/>
                </a:lnTo>
                <a:close/>
              </a:path>
            </a:pathLst>
          </a:custGeom>
          <a:ln w="9524">
            <a:solidFill>
              <a:srgbClr val="BB94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662" dirty="0"/>
          </a:p>
        </p:txBody>
      </p:sp>
      <p:sp>
        <p:nvSpPr>
          <p:cNvPr id="28" name="object 28"/>
          <p:cNvSpPr/>
          <p:nvPr/>
        </p:nvSpPr>
        <p:spPr>
          <a:xfrm>
            <a:off x="4676887" y="3173506"/>
            <a:ext cx="3205778" cy="1005839"/>
          </a:xfrm>
          <a:custGeom>
            <a:avLst/>
            <a:gdLst/>
            <a:ahLst/>
            <a:cxnLst/>
            <a:rect l="l" t="t" r="r" b="b"/>
            <a:pathLst>
              <a:path w="5449823" h="1709927">
                <a:moveTo>
                  <a:pt x="0" y="1709927"/>
                </a:moveTo>
                <a:lnTo>
                  <a:pt x="5449823" y="1709927"/>
                </a:lnTo>
                <a:lnTo>
                  <a:pt x="5449823" y="0"/>
                </a:lnTo>
                <a:lnTo>
                  <a:pt x="0" y="0"/>
                </a:lnTo>
                <a:lnTo>
                  <a:pt x="0" y="17099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662" dirty="0"/>
          </a:p>
        </p:txBody>
      </p:sp>
      <p:sp>
        <p:nvSpPr>
          <p:cNvPr id="29" name="object 29"/>
          <p:cNvSpPr/>
          <p:nvPr/>
        </p:nvSpPr>
        <p:spPr>
          <a:xfrm>
            <a:off x="4676887" y="3173506"/>
            <a:ext cx="3205778" cy="1005839"/>
          </a:xfrm>
          <a:custGeom>
            <a:avLst/>
            <a:gdLst/>
            <a:ahLst/>
            <a:cxnLst/>
            <a:rect l="l" t="t" r="r" b="b"/>
            <a:pathLst>
              <a:path w="5449823" h="1709927">
                <a:moveTo>
                  <a:pt x="0" y="1709927"/>
                </a:moveTo>
                <a:lnTo>
                  <a:pt x="5449823" y="1709927"/>
                </a:lnTo>
                <a:lnTo>
                  <a:pt x="5449823" y="0"/>
                </a:lnTo>
                <a:lnTo>
                  <a:pt x="0" y="0"/>
                </a:lnTo>
                <a:lnTo>
                  <a:pt x="0" y="1709927"/>
                </a:lnTo>
                <a:close/>
              </a:path>
            </a:pathLst>
          </a:custGeom>
          <a:ln w="9525">
            <a:solidFill>
              <a:srgbClr val="BB94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662" dirty="0"/>
          </a:p>
        </p:txBody>
      </p:sp>
      <p:sp>
        <p:nvSpPr>
          <p:cNvPr id="30" name="object 30"/>
          <p:cNvSpPr/>
          <p:nvPr/>
        </p:nvSpPr>
        <p:spPr>
          <a:xfrm>
            <a:off x="1290917" y="2078915"/>
            <a:ext cx="806824" cy="8122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662" dirty="0"/>
          </a:p>
        </p:txBody>
      </p:sp>
      <p:sp>
        <p:nvSpPr>
          <p:cNvPr id="31" name="object 31"/>
          <p:cNvSpPr/>
          <p:nvPr/>
        </p:nvSpPr>
        <p:spPr>
          <a:xfrm>
            <a:off x="4749501" y="2121945"/>
            <a:ext cx="833718" cy="8337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662" dirty="0"/>
          </a:p>
        </p:txBody>
      </p:sp>
      <p:sp>
        <p:nvSpPr>
          <p:cNvPr id="32" name="object 32"/>
          <p:cNvSpPr/>
          <p:nvPr/>
        </p:nvSpPr>
        <p:spPr>
          <a:xfrm>
            <a:off x="1253266" y="3305287"/>
            <a:ext cx="796066" cy="7960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662" dirty="0"/>
          </a:p>
        </p:txBody>
      </p:sp>
      <p:sp>
        <p:nvSpPr>
          <p:cNvPr id="33" name="object 33"/>
          <p:cNvSpPr/>
          <p:nvPr/>
        </p:nvSpPr>
        <p:spPr>
          <a:xfrm>
            <a:off x="1186031" y="4308438"/>
            <a:ext cx="3162748" cy="1005839"/>
          </a:xfrm>
          <a:custGeom>
            <a:avLst/>
            <a:gdLst/>
            <a:ahLst/>
            <a:cxnLst/>
            <a:rect l="l" t="t" r="r" b="b"/>
            <a:pathLst>
              <a:path w="5376672" h="1709927">
                <a:moveTo>
                  <a:pt x="0" y="1709927"/>
                </a:moveTo>
                <a:lnTo>
                  <a:pt x="5376672" y="1709927"/>
                </a:lnTo>
                <a:lnTo>
                  <a:pt x="5376672" y="0"/>
                </a:lnTo>
                <a:lnTo>
                  <a:pt x="0" y="0"/>
                </a:lnTo>
                <a:lnTo>
                  <a:pt x="0" y="17099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662" dirty="0"/>
          </a:p>
        </p:txBody>
      </p:sp>
      <p:sp>
        <p:nvSpPr>
          <p:cNvPr id="34" name="object 34"/>
          <p:cNvSpPr/>
          <p:nvPr/>
        </p:nvSpPr>
        <p:spPr>
          <a:xfrm>
            <a:off x="1186031" y="4308438"/>
            <a:ext cx="3162748" cy="1005839"/>
          </a:xfrm>
          <a:custGeom>
            <a:avLst/>
            <a:gdLst/>
            <a:ahLst/>
            <a:cxnLst/>
            <a:rect l="l" t="t" r="r" b="b"/>
            <a:pathLst>
              <a:path w="5376672" h="1709927">
                <a:moveTo>
                  <a:pt x="0" y="1709927"/>
                </a:moveTo>
                <a:lnTo>
                  <a:pt x="5376672" y="1709927"/>
                </a:lnTo>
                <a:lnTo>
                  <a:pt x="5376672" y="0"/>
                </a:lnTo>
                <a:lnTo>
                  <a:pt x="0" y="0"/>
                </a:lnTo>
                <a:lnTo>
                  <a:pt x="0" y="1709927"/>
                </a:lnTo>
                <a:close/>
              </a:path>
            </a:pathLst>
          </a:custGeom>
          <a:ln w="9524">
            <a:solidFill>
              <a:srgbClr val="BB94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662" dirty="0"/>
          </a:p>
        </p:txBody>
      </p:sp>
      <p:sp>
        <p:nvSpPr>
          <p:cNvPr id="35" name="object 35"/>
          <p:cNvSpPr/>
          <p:nvPr/>
        </p:nvSpPr>
        <p:spPr>
          <a:xfrm>
            <a:off x="4676887" y="4308438"/>
            <a:ext cx="3205778" cy="1005839"/>
          </a:xfrm>
          <a:custGeom>
            <a:avLst/>
            <a:gdLst/>
            <a:ahLst/>
            <a:cxnLst/>
            <a:rect l="l" t="t" r="r" b="b"/>
            <a:pathLst>
              <a:path w="5449823" h="1709927">
                <a:moveTo>
                  <a:pt x="0" y="1709927"/>
                </a:moveTo>
                <a:lnTo>
                  <a:pt x="5449823" y="1709927"/>
                </a:lnTo>
                <a:lnTo>
                  <a:pt x="5449823" y="0"/>
                </a:lnTo>
                <a:lnTo>
                  <a:pt x="0" y="0"/>
                </a:lnTo>
                <a:lnTo>
                  <a:pt x="0" y="17099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662" dirty="0"/>
          </a:p>
        </p:txBody>
      </p:sp>
      <p:sp>
        <p:nvSpPr>
          <p:cNvPr id="36" name="object 36"/>
          <p:cNvSpPr/>
          <p:nvPr/>
        </p:nvSpPr>
        <p:spPr>
          <a:xfrm>
            <a:off x="4676887" y="4308438"/>
            <a:ext cx="3205778" cy="1005839"/>
          </a:xfrm>
          <a:custGeom>
            <a:avLst/>
            <a:gdLst/>
            <a:ahLst/>
            <a:cxnLst/>
            <a:rect l="l" t="t" r="r" b="b"/>
            <a:pathLst>
              <a:path w="5449823" h="1709927">
                <a:moveTo>
                  <a:pt x="0" y="1709927"/>
                </a:moveTo>
                <a:lnTo>
                  <a:pt x="5449823" y="1709927"/>
                </a:lnTo>
                <a:lnTo>
                  <a:pt x="5449823" y="0"/>
                </a:lnTo>
                <a:lnTo>
                  <a:pt x="0" y="0"/>
                </a:lnTo>
                <a:lnTo>
                  <a:pt x="0" y="1709927"/>
                </a:lnTo>
                <a:close/>
              </a:path>
            </a:pathLst>
          </a:custGeom>
          <a:ln w="9525">
            <a:solidFill>
              <a:srgbClr val="BB94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662" dirty="0"/>
          </a:p>
        </p:txBody>
      </p:sp>
      <p:sp>
        <p:nvSpPr>
          <p:cNvPr id="37" name="object 37"/>
          <p:cNvSpPr/>
          <p:nvPr/>
        </p:nvSpPr>
        <p:spPr>
          <a:xfrm>
            <a:off x="4749501" y="4391810"/>
            <a:ext cx="779929" cy="7799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662" dirty="0"/>
          </a:p>
        </p:txBody>
      </p:sp>
      <p:sp>
        <p:nvSpPr>
          <p:cNvPr id="8" name="object 8"/>
          <p:cNvSpPr txBox="1"/>
          <p:nvPr/>
        </p:nvSpPr>
        <p:spPr>
          <a:xfrm>
            <a:off x="4676887" y="4308438"/>
            <a:ext cx="3205778" cy="10058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00"/>
              </a:lnSpc>
              <a:spcBef>
                <a:spcPts val="2"/>
              </a:spcBef>
            </a:pPr>
            <a:endParaRPr sz="500" dirty="0"/>
          </a:p>
          <a:p>
            <a:pPr marL="1116180" marR="159829" algn="ctr">
              <a:lnSpc>
                <a:spcPct val="101725"/>
              </a:lnSpc>
              <a:spcBef>
                <a:spcPts val="588"/>
              </a:spcBef>
            </a:pPr>
            <a:r>
              <a:rPr sz="1647" b="1" spc="15" dirty="0">
                <a:latin typeface="Calibri"/>
                <a:cs typeface="Calibri"/>
              </a:rPr>
              <a:t>C</a:t>
            </a:r>
            <a:r>
              <a:rPr sz="1647" b="1" spc="-8" dirty="0">
                <a:latin typeface="Calibri"/>
                <a:cs typeface="Calibri"/>
              </a:rPr>
              <a:t>a</a:t>
            </a:r>
            <a:r>
              <a:rPr sz="1647" b="1" dirty="0">
                <a:latin typeface="Calibri"/>
                <a:cs typeface="Calibri"/>
              </a:rPr>
              <a:t>p</a:t>
            </a:r>
            <a:r>
              <a:rPr sz="1647" b="1" spc="23" dirty="0">
                <a:latin typeface="Calibri"/>
                <a:cs typeface="Calibri"/>
              </a:rPr>
              <a:t>t</a:t>
            </a:r>
            <a:r>
              <a:rPr sz="1647" b="1" spc="-8" dirty="0">
                <a:latin typeface="Calibri"/>
                <a:cs typeface="Calibri"/>
              </a:rPr>
              <a:t>a</a:t>
            </a:r>
            <a:r>
              <a:rPr sz="1647" b="1" spc="-11" dirty="0">
                <a:latin typeface="Calibri"/>
                <a:cs typeface="Calibri"/>
              </a:rPr>
              <a:t>c</a:t>
            </a:r>
            <a:r>
              <a:rPr sz="1647" b="1" spc="17" dirty="0">
                <a:latin typeface="Calibri"/>
                <a:cs typeface="Calibri"/>
              </a:rPr>
              <a:t>i</a:t>
            </a:r>
            <a:r>
              <a:rPr sz="1647" b="1" dirty="0">
                <a:latin typeface="Calibri"/>
                <a:cs typeface="Calibri"/>
              </a:rPr>
              <a:t>ón,</a:t>
            </a:r>
            <a:r>
              <a:rPr sz="1647" b="1" spc="-26" dirty="0">
                <a:latin typeface="Calibri"/>
                <a:cs typeface="Calibri"/>
              </a:rPr>
              <a:t> </a:t>
            </a:r>
            <a:r>
              <a:rPr sz="1647" b="1" spc="-8" dirty="0">
                <a:latin typeface="Calibri"/>
                <a:cs typeface="Calibri"/>
              </a:rPr>
              <a:t>a</a:t>
            </a:r>
            <a:r>
              <a:rPr sz="1647" b="1" spc="20" dirty="0">
                <a:latin typeface="Calibri"/>
                <a:cs typeface="Calibri"/>
              </a:rPr>
              <a:t>t</a:t>
            </a:r>
            <a:r>
              <a:rPr sz="1647" b="1" spc="15" dirty="0">
                <a:latin typeface="Calibri"/>
                <a:cs typeface="Calibri"/>
              </a:rPr>
              <a:t>e</a:t>
            </a:r>
            <a:r>
              <a:rPr sz="1647" b="1" dirty="0">
                <a:latin typeface="Calibri"/>
                <a:cs typeface="Calibri"/>
              </a:rPr>
              <a:t>n</a:t>
            </a:r>
            <a:r>
              <a:rPr sz="1647" b="1" spc="-8" dirty="0">
                <a:latin typeface="Calibri"/>
                <a:cs typeface="Calibri"/>
              </a:rPr>
              <a:t>c</a:t>
            </a:r>
            <a:r>
              <a:rPr sz="1647" b="1" spc="17" dirty="0">
                <a:latin typeface="Calibri"/>
                <a:cs typeface="Calibri"/>
              </a:rPr>
              <a:t>i</a:t>
            </a:r>
            <a:r>
              <a:rPr sz="1647" b="1" dirty="0">
                <a:latin typeface="Calibri"/>
                <a:cs typeface="Calibri"/>
              </a:rPr>
              <a:t>ón</a:t>
            </a:r>
            <a:r>
              <a:rPr sz="1647" b="1" spc="-111" dirty="0">
                <a:latin typeface="Calibri"/>
                <a:cs typeface="Calibri"/>
              </a:rPr>
              <a:t> </a:t>
            </a:r>
            <a:r>
              <a:rPr sz="1647" b="1" dirty="0">
                <a:latin typeface="Calibri"/>
                <a:cs typeface="Calibri"/>
              </a:rPr>
              <a:t>y</a:t>
            </a:r>
            <a:endParaRPr sz="1647" dirty="0">
              <a:latin typeface="Calibri"/>
              <a:cs typeface="Calibri"/>
            </a:endParaRPr>
          </a:p>
          <a:p>
            <a:pPr marL="1595222" marR="641027" algn="ctr">
              <a:lnSpc>
                <a:spcPct val="101725"/>
              </a:lnSpc>
              <a:spcBef>
                <a:spcPts val="1550"/>
              </a:spcBef>
            </a:pPr>
            <a:r>
              <a:rPr sz="1647" b="1" spc="15" dirty="0">
                <a:latin typeface="Calibri"/>
                <a:cs typeface="Calibri"/>
              </a:rPr>
              <a:t>D</a:t>
            </a:r>
            <a:r>
              <a:rPr sz="1647" b="1" spc="11" dirty="0">
                <a:latin typeface="Calibri"/>
                <a:cs typeface="Calibri"/>
              </a:rPr>
              <a:t>e</a:t>
            </a:r>
            <a:r>
              <a:rPr sz="1647" b="1" dirty="0">
                <a:latin typeface="Calibri"/>
                <a:cs typeface="Calibri"/>
              </a:rPr>
              <a:t>nun</a:t>
            </a:r>
            <a:r>
              <a:rPr sz="1647" b="1" spc="-11" dirty="0">
                <a:latin typeface="Calibri"/>
                <a:cs typeface="Calibri"/>
              </a:rPr>
              <a:t>c</a:t>
            </a:r>
            <a:r>
              <a:rPr sz="1647" b="1" spc="15" dirty="0">
                <a:latin typeface="Calibri"/>
                <a:cs typeface="Calibri"/>
              </a:rPr>
              <a:t>i</a:t>
            </a:r>
            <a:r>
              <a:rPr sz="1647" b="1" spc="-11" dirty="0">
                <a:latin typeface="Calibri"/>
                <a:cs typeface="Calibri"/>
              </a:rPr>
              <a:t>a</a:t>
            </a:r>
            <a:r>
              <a:rPr sz="1647" b="1" dirty="0">
                <a:latin typeface="Calibri"/>
                <a:cs typeface="Calibri"/>
              </a:rPr>
              <a:t>s</a:t>
            </a:r>
            <a:endParaRPr sz="1647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86031" y="4308438"/>
            <a:ext cx="3162748" cy="10058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88"/>
              </a:lnSpc>
            </a:pPr>
            <a:endParaRPr sz="588" dirty="0"/>
          </a:p>
          <a:p>
            <a:pPr marL="1376720" marR="677674" algn="ctr">
              <a:lnSpc>
                <a:spcPct val="101725"/>
              </a:lnSpc>
              <a:spcBef>
                <a:spcPts val="1382"/>
              </a:spcBef>
            </a:pPr>
            <a:r>
              <a:rPr sz="1647" b="1" spc="17" dirty="0">
                <a:latin typeface="Calibri"/>
                <a:cs typeface="Calibri"/>
              </a:rPr>
              <a:t>i</a:t>
            </a:r>
            <a:r>
              <a:rPr sz="1647" b="1" dirty="0">
                <a:latin typeface="Calibri"/>
                <a:cs typeface="Calibri"/>
              </a:rPr>
              <a:t>n</a:t>
            </a:r>
            <a:r>
              <a:rPr sz="1647" b="1" spc="-52" dirty="0">
                <a:latin typeface="Calibri"/>
                <a:cs typeface="Calibri"/>
              </a:rPr>
              <a:t>f</a:t>
            </a:r>
            <a:r>
              <a:rPr sz="1647" b="1" dirty="0">
                <a:latin typeface="Calibri"/>
                <a:cs typeface="Calibri"/>
              </a:rPr>
              <a:t>o</a:t>
            </a:r>
            <a:r>
              <a:rPr sz="1647" b="1" spc="5" dirty="0">
                <a:latin typeface="Calibri"/>
                <a:cs typeface="Calibri"/>
              </a:rPr>
              <a:t>r</a:t>
            </a:r>
            <a:r>
              <a:rPr sz="1647" b="1" spc="8" dirty="0">
                <a:latin typeface="Calibri"/>
                <a:cs typeface="Calibri"/>
              </a:rPr>
              <a:t>m</a:t>
            </a:r>
            <a:r>
              <a:rPr sz="1647" b="1" spc="-11" dirty="0">
                <a:latin typeface="Calibri"/>
                <a:cs typeface="Calibri"/>
              </a:rPr>
              <a:t>a</a:t>
            </a:r>
            <a:r>
              <a:rPr sz="1647" b="1" spc="-15" dirty="0">
                <a:latin typeface="Calibri"/>
                <a:cs typeface="Calibri"/>
              </a:rPr>
              <a:t>c</a:t>
            </a:r>
            <a:r>
              <a:rPr sz="1647" b="1" spc="17" dirty="0">
                <a:latin typeface="Calibri"/>
                <a:cs typeface="Calibri"/>
              </a:rPr>
              <a:t>i</a:t>
            </a:r>
            <a:r>
              <a:rPr sz="1647" b="1" dirty="0">
                <a:latin typeface="Calibri"/>
                <a:cs typeface="Calibri"/>
              </a:rPr>
              <a:t>ón</a:t>
            </a:r>
            <a:endParaRPr sz="1647" dirty="0">
              <a:latin typeface="Calibri"/>
              <a:cs typeface="Calibri"/>
            </a:endParaRPr>
          </a:p>
          <a:p>
            <a:pPr marL="1089461" marR="389378" algn="ctr">
              <a:lnSpc>
                <a:spcPct val="101725"/>
              </a:lnSpc>
              <a:spcBef>
                <a:spcPts val="1551"/>
              </a:spcBef>
            </a:pPr>
            <a:r>
              <a:rPr sz="1647" b="1" spc="-11" dirty="0">
                <a:latin typeface="Calibri"/>
                <a:cs typeface="Calibri"/>
              </a:rPr>
              <a:t>c</a:t>
            </a:r>
            <a:r>
              <a:rPr sz="1647" b="1" dirty="0">
                <a:latin typeface="Calibri"/>
                <a:cs typeface="Calibri"/>
              </a:rPr>
              <a:t>o</a:t>
            </a:r>
            <a:r>
              <a:rPr sz="1647" b="1" spc="11" dirty="0">
                <a:latin typeface="Calibri"/>
                <a:cs typeface="Calibri"/>
              </a:rPr>
              <a:t>m</a:t>
            </a:r>
            <a:r>
              <a:rPr sz="1647" b="1" spc="17" dirty="0">
                <a:latin typeface="Calibri"/>
                <a:cs typeface="Calibri"/>
              </a:rPr>
              <a:t>i</a:t>
            </a:r>
            <a:r>
              <a:rPr sz="1647" b="1" spc="20" dirty="0">
                <a:latin typeface="Calibri"/>
                <a:cs typeface="Calibri"/>
              </a:rPr>
              <a:t>t</a:t>
            </a:r>
            <a:r>
              <a:rPr sz="1647" b="1" spc="15" dirty="0">
                <a:latin typeface="Calibri"/>
                <a:cs typeface="Calibri"/>
              </a:rPr>
              <a:t>é</a:t>
            </a:r>
            <a:r>
              <a:rPr sz="1647" b="1" dirty="0">
                <a:latin typeface="Calibri"/>
                <a:cs typeface="Calibri"/>
              </a:rPr>
              <a:t>s</a:t>
            </a:r>
            <a:r>
              <a:rPr sz="1647" b="1" spc="-96" dirty="0">
                <a:latin typeface="Calibri"/>
                <a:cs typeface="Calibri"/>
              </a:rPr>
              <a:t> </a:t>
            </a:r>
            <a:r>
              <a:rPr sz="1647" b="1" spc="-5" dirty="0">
                <a:latin typeface="Calibri"/>
                <a:cs typeface="Calibri"/>
              </a:rPr>
              <a:t>(</a:t>
            </a:r>
            <a:r>
              <a:rPr sz="1647" b="1" spc="17" dirty="0">
                <a:latin typeface="Calibri"/>
                <a:cs typeface="Calibri"/>
              </a:rPr>
              <a:t>i</a:t>
            </a:r>
            <a:r>
              <a:rPr sz="1647" b="1" dirty="0">
                <a:latin typeface="Calibri"/>
                <a:cs typeface="Calibri"/>
              </a:rPr>
              <a:t>n</a:t>
            </a:r>
            <a:r>
              <a:rPr sz="1647" b="1" spc="-49" dirty="0">
                <a:latin typeface="Calibri"/>
                <a:cs typeface="Calibri"/>
              </a:rPr>
              <a:t>f</a:t>
            </a:r>
            <a:r>
              <a:rPr sz="1647" b="1" dirty="0">
                <a:latin typeface="Calibri"/>
                <a:cs typeface="Calibri"/>
              </a:rPr>
              <a:t>o</a:t>
            </a:r>
            <a:r>
              <a:rPr sz="1647" b="1" spc="5" dirty="0">
                <a:latin typeface="Calibri"/>
                <a:cs typeface="Calibri"/>
              </a:rPr>
              <a:t>r</a:t>
            </a:r>
            <a:r>
              <a:rPr sz="1647" b="1" spc="11" dirty="0">
                <a:latin typeface="Calibri"/>
                <a:cs typeface="Calibri"/>
              </a:rPr>
              <a:t>m</a:t>
            </a:r>
            <a:r>
              <a:rPr sz="1647" b="1" spc="15" dirty="0">
                <a:latin typeface="Calibri"/>
                <a:cs typeface="Calibri"/>
              </a:rPr>
              <a:t>e</a:t>
            </a:r>
            <a:r>
              <a:rPr sz="1647" b="1" spc="17" dirty="0">
                <a:latin typeface="Calibri"/>
                <a:cs typeface="Calibri"/>
              </a:rPr>
              <a:t>s</a:t>
            </a:r>
            <a:r>
              <a:rPr sz="1647" b="1" dirty="0">
                <a:latin typeface="Calibri"/>
                <a:cs typeface="Calibri"/>
              </a:rPr>
              <a:t>)</a:t>
            </a:r>
            <a:endParaRPr sz="1647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76887" y="3173506"/>
            <a:ext cx="3205778" cy="10058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940">
              <a:lnSpc>
                <a:spcPts val="588"/>
              </a:lnSpc>
            </a:pPr>
            <a:endParaRPr sz="588" dirty="0"/>
          </a:p>
        </p:txBody>
      </p:sp>
      <p:sp>
        <p:nvSpPr>
          <p:cNvPr id="5" name="object 5"/>
          <p:cNvSpPr txBox="1"/>
          <p:nvPr/>
        </p:nvSpPr>
        <p:spPr>
          <a:xfrm>
            <a:off x="1169894" y="3157370"/>
            <a:ext cx="3162748" cy="10058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940">
              <a:lnSpc>
                <a:spcPts val="588"/>
              </a:lnSpc>
            </a:pPr>
            <a:endParaRPr sz="588" dirty="0"/>
          </a:p>
        </p:txBody>
      </p:sp>
      <p:sp>
        <p:nvSpPr>
          <p:cNvPr id="40" name="object 6"/>
          <p:cNvSpPr/>
          <p:nvPr/>
        </p:nvSpPr>
        <p:spPr>
          <a:xfrm>
            <a:off x="0" y="1"/>
            <a:ext cx="3923928" cy="639811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662" dirty="0"/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4CF9514A-A8B4-7A01-2EDB-EA33D0531072}"/>
              </a:ext>
            </a:extLst>
          </p:cNvPr>
          <p:cNvGrpSpPr/>
          <p:nvPr/>
        </p:nvGrpSpPr>
        <p:grpSpPr>
          <a:xfrm>
            <a:off x="1049236" y="1459451"/>
            <a:ext cx="7093926" cy="4026358"/>
            <a:chOff x="1689390" y="2508920"/>
            <a:chExt cx="12059674" cy="6408712"/>
          </a:xfrm>
        </p:grpSpPr>
        <p:sp>
          <p:nvSpPr>
            <p:cNvPr id="41" name="Rectángulo 40">
              <a:extLst>
                <a:ext uri="{FF2B5EF4-FFF2-40B4-BE49-F238E27FC236}">
                  <a16:creationId xmlns:a16="http://schemas.microsoft.com/office/drawing/2014/main" id="{C4D9CDAC-A809-0544-CC97-484F56BAC471}"/>
                </a:ext>
              </a:extLst>
            </p:cNvPr>
            <p:cNvSpPr/>
            <p:nvPr/>
          </p:nvSpPr>
          <p:spPr>
            <a:xfrm>
              <a:off x="1689390" y="2508920"/>
              <a:ext cx="12059674" cy="6408712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662"/>
            </a:p>
          </p:txBody>
        </p:sp>
        <p:sp>
          <p:nvSpPr>
            <p:cNvPr id="42" name="Rectángulo 41">
              <a:extLst>
                <a:ext uri="{FF2B5EF4-FFF2-40B4-BE49-F238E27FC236}">
                  <a16:creationId xmlns:a16="http://schemas.microsoft.com/office/drawing/2014/main" id="{F03FA3CC-A7FA-1588-3345-1E2B896F38DD}"/>
                </a:ext>
              </a:extLst>
            </p:cNvPr>
            <p:cNvSpPr/>
            <p:nvPr/>
          </p:nvSpPr>
          <p:spPr>
            <a:xfrm>
              <a:off x="2048272" y="2858574"/>
              <a:ext cx="5526160" cy="169218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662"/>
            </a:p>
          </p:txBody>
        </p:sp>
        <p:sp>
          <p:nvSpPr>
            <p:cNvPr id="43" name="Rectángulo 42">
              <a:extLst>
                <a:ext uri="{FF2B5EF4-FFF2-40B4-BE49-F238E27FC236}">
                  <a16:creationId xmlns:a16="http://schemas.microsoft.com/office/drawing/2014/main" id="{11F2C68E-35B7-35FA-E573-7B2B242050E5}"/>
                </a:ext>
              </a:extLst>
            </p:cNvPr>
            <p:cNvSpPr/>
            <p:nvPr/>
          </p:nvSpPr>
          <p:spPr>
            <a:xfrm>
              <a:off x="2011760" y="4802790"/>
              <a:ext cx="5588524" cy="176419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662"/>
            </a:p>
          </p:txBody>
        </p:sp>
        <p:sp>
          <p:nvSpPr>
            <p:cNvPr id="44" name="Rectángulo 43">
              <a:extLst>
                <a:ext uri="{FF2B5EF4-FFF2-40B4-BE49-F238E27FC236}">
                  <a16:creationId xmlns:a16="http://schemas.microsoft.com/office/drawing/2014/main" id="{BB448E9F-A0F0-37A5-9345-939B096F6A04}"/>
                </a:ext>
              </a:extLst>
            </p:cNvPr>
            <p:cNvSpPr/>
            <p:nvPr/>
          </p:nvSpPr>
          <p:spPr>
            <a:xfrm>
              <a:off x="2011760" y="6901408"/>
              <a:ext cx="5562672" cy="176419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662"/>
            </a:p>
          </p:txBody>
        </p:sp>
        <p:sp>
          <p:nvSpPr>
            <p:cNvPr id="45" name="Rectángulo 44">
              <a:extLst>
                <a:ext uri="{FF2B5EF4-FFF2-40B4-BE49-F238E27FC236}">
                  <a16:creationId xmlns:a16="http://schemas.microsoft.com/office/drawing/2014/main" id="{15E52796-040E-6E1C-0F2B-A4A983EB8C0F}"/>
                </a:ext>
              </a:extLst>
            </p:cNvPr>
            <p:cNvSpPr/>
            <p:nvPr/>
          </p:nvSpPr>
          <p:spPr>
            <a:xfrm>
              <a:off x="7821038" y="2860239"/>
              <a:ext cx="5629642" cy="173121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662"/>
            </a:p>
          </p:txBody>
        </p:sp>
        <p:sp>
          <p:nvSpPr>
            <p:cNvPr id="46" name="Rectángulo 45">
              <a:extLst>
                <a:ext uri="{FF2B5EF4-FFF2-40B4-BE49-F238E27FC236}">
                  <a16:creationId xmlns:a16="http://schemas.microsoft.com/office/drawing/2014/main" id="{A7EE8142-5D05-B682-C25A-F4A29F57B964}"/>
                </a:ext>
              </a:extLst>
            </p:cNvPr>
            <p:cNvSpPr/>
            <p:nvPr/>
          </p:nvSpPr>
          <p:spPr>
            <a:xfrm>
              <a:off x="7862156" y="4802790"/>
              <a:ext cx="5588524" cy="176419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662"/>
            </a:p>
          </p:txBody>
        </p:sp>
        <p:sp>
          <p:nvSpPr>
            <p:cNvPr id="47" name="Rectángulo 46">
              <a:extLst>
                <a:ext uri="{FF2B5EF4-FFF2-40B4-BE49-F238E27FC236}">
                  <a16:creationId xmlns:a16="http://schemas.microsoft.com/office/drawing/2014/main" id="{AA69A9F1-A169-DAE9-0C6E-59B54FD60CD0}"/>
                </a:ext>
              </a:extLst>
            </p:cNvPr>
            <p:cNvSpPr/>
            <p:nvPr/>
          </p:nvSpPr>
          <p:spPr>
            <a:xfrm>
              <a:off x="7862156" y="6860211"/>
              <a:ext cx="5562672" cy="176419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662"/>
            </a:p>
          </p:txBody>
        </p:sp>
        <p:pic>
          <p:nvPicPr>
            <p:cNvPr id="48" name="Imagen 47">
              <a:extLst>
                <a:ext uri="{FF2B5EF4-FFF2-40B4-BE49-F238E27FC236}">
                  <a16:creationId xmlns:a16="http://schemas.microsoft.com/office/drawing/2014/main" id="{08693707-15D9-7D5F-963B-E019C2B4576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99792" y="3025758"/>
              <a:ext cx="1524000" cy="1400175"/>
            </a:xfrm>
            <a:prstGeom prst="rect">
              <a:avLst/>
            </a:prstGeom>
          </p:spPr>
        </p:pic>
        <p:sp>
          <p:nvSpPr>
            <p:cNvPr id="49" name="CuadroTexto 48">
              <a:extLst>
                <a:ext uri="{FF2B5EF4-FFF2-40B4-BE49-F238E27FC236}">
                  <a16:creationId xmlns:a16="http://schemas.microsoft.com/office/drawing/2014/main" id="{74541182-C89C-DBC1-F9DA-5D46DAAFCE8C}"/>
                </a:ext>
              </a:extLst>
            </p:cNvPr>
            <p:cNvSpPr txBox="1"/>
            <p:nvPr/>
          </p:nvSpPr>
          <p:spPr>
            <a:xfrm>
              <a:off x="3822744" y="3040938"/>
              <a:ext cx="3516560" cy="1449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MX" sz="1647" dirty="0"/>
                <a:t>Nombramiento por oficio del Enlace Estatal de C.S</a:t>
              </a:r>
            </a:p>
          </p:txBody>
        </p:sp>
        <p:pic>
          <p:nvPicPr>
            <p:cNvPr id="50" name="Imagen 49">
              <a:extLst>
                <a:ext uri="{FF2B5EF4-FFF2-40B4-BE49-F238E27FC236}">
                  <a16:creationId xmlns:a16="http://schemas.microsoft.com/office/drawing/2014/main" id="{5E59568A-8E64-9066-0B85-4A347C8A866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109041" y="5029200"/>
              <a:ext cx="1333794" cy="1537785"/>
            </a:xfrm>
            <a:prstGeom prst="rect">
              <a:avLst/>
            </a:prstGeom>
          </p:spPr>
        </p:pic>
        <p:sp>
          <p:nvSpPr>
            <p:cNvPr id="51" name="CuadroTexto 50">
              <a:extLst>
                <a:ext uri="{FF2B5EF4-FFF2-40B4-BE49-F238E27FC236}">
                  <a16:creationId xmlns:a16="http://schemas.microsoft.com/office/drawing/2014/main" id="{321520C5-CC24-EEAC-E822-0C24CC65F901}"/>
                </a:ext>
              </a:extLst>
            </p:cNvPr>
            <p:cNvSpPr txBox="1"/>
            <p:nvPr/>
          </p:nvSpPr>
          <p:spPr>
            <a:xfrm>
              <a:off x="3540115" y="4992390"/>
              <a:ext cx="3516560" cy="13572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MX" sz="1647" dirty="0"/>
                <a:t>Elaborar y entregar el PTIE-CS a la instancia normativa</a:t>
              </a:r>
            </a:p>
          </p:txBody>
        </p:sp>
        <p:pic>
          <p:nvPicPr>
            <p:cNvPr id="52" name="Imagen 51">
              <a:extLst>
                <a:ext uri="{FF2B5EF4-FFF2-40B4-BE49-F238E27FC236}">
                  <a16:creationId xmlns:a16="http://schemas.microsoft.com/office/drawing/2014/main" id="{5E6A901F-6465-B8F5-706B-F52BCF9069C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299792" y="6972343"/>
              <a:ext cx="1522951" cy="1671745"/>
            </a:xfrm>
            <a:prstGeom prst="rect">
              <a:avLst/>
            </a:prstGeom>
          </p:spPr>
        </p:pic>
        <p:sp>
          <p:nvSpPr>
            <p:cNvPr id="53" name="CuadroTexto 52">
              <a:extLst>
                <a:ext uri="{FF2B5EF4-FFF2-40B4-BE49-F238E27FC236}">
                  <a16:creationId xmlns:a16="http://schemas.microsoft.com/office/drawing/2014/main" id="{3BC49371-B629-08C0-0127-495EC1349C1A}"/>
                </a:ext>
              </a:extLst>
            </p:cNvPr>
            <p:cNvSpPr txBox="1"/>
            <p:nvPr/>
          </p:nvSpPr>
          <p:spPr>
            <a:xfrm>
              <a:off x="3784392" y="7171951"/>
              <a:ext cx="3516560" cy="953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MX" sz="1647" dirty="0"/>
                <a:t>Obtener la validación del PTIE-CS</a:t>
              </a:r>
            </a:p>
          </p:txBody>
        </p:sp>
        <p:pic>
          <p:nvPicPr>
            <p:cNvPr id="54" name="Imagen 53">
              <a:extLst>
                <a:ext uri="{FF2B5EF4-FFF2-40B4-BE49-F238E27FC236}">
                  <a16:creationId xmlns:a16="http://schemas.microsoft.com/office/drawing/2014/main" id="{1274D17C-05CE-5FC8-7BF7-E89328FB7A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134286" y="7144783"/>
              <a:ext cx="1691697" cy="1195052"/>
            </a:xfrm>
            <a:prstGeom prst="rect">
              <a:avLst/>
            </a:prstGeom>
          </p:spPr>
        </p:pic>
        <p:sp>
          <p:nvSpPr>
            <p:cNvPr id="55" name="CuadroTexto 54">
              <a:extLst>
                <a:ext uri="{FF2B5EF4-FFF2-40B4-BE49-F238E27FC236}">
                  <a16:creationId xmlns:a16="http://schemas.microsoft.com/office/drawing/2014/main" id="{AD250286-2EFA-DB26-FD49-9FDDF1FFD0B4}"/>
                </a:ext>
              </a:extLst>
            </p:cNvPr>
            <p:cNvSpPr txBox="1"/>
            <p:nvPr/>
          </p:nvSpPr>
          <p:spPr>
            <a:xfrm>
              <a:off x="9882033" y="7248491"/>
              <a:ext cx="3516560" cy="953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MX" sz="1647" dirty="0"/>
                <a:t>Captura del PTIE-CS ya validado en el SICS</a:t>
              </a:r>
            </a:p>
          </p:txBody>
        </p:sp>
        <p:pic>
          <p:nvPicPr>
            <p:cNvPr id="56" name="Imagen 55">
              <a:extLst>
                <a:ext uri="{FF2B5EF4-FFF2-40B4-BE49-F238E27FC236}">
                  <a16:creationId xmlns:a16="http://schemas.microsoft.com/office/drawing/2014/main" id="{0EF499F4-181F-CD9E-509F-66A606E59B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960239" y="5083511"/>
              <a:ext cx="1688348" cy="1293874"/>
            </a:xfrm>
            <a:prstGeom prst="rect">
              <a:avLst/>
            </a:prstGeom>
          </p:spPr>
        </p:pic>
        <p:sp>
          <p:nvSpPr>
            <p:cNvPr id="57" name="CuadroTexto 56">
              <a:extLst>
                <a:ext uri="{FF2B5EF4-FFF2-40B4-BE49-F238E27FC236}">
                  <a16:creationId xmlns:a16="http://schemas.microsoft.com/office/drawing/2014/main" id="{E6C9F486-70FC-6D5A-7D8A-291C9BCC99DB}"/>
                </a:ext>
              </a:extLst>
            </p:cNvPr>
            <p:cNvSpPr txBox="1"/>
            <p:nvPr/>
          </p:nvSpPr>
          <p:spPr>
            <a:xfrm>
              <a:off x="9648588" y="5020779"/>
              <a:ext cx="3900176" cy="1449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647" dirty="0"/>
                <a:t>Recibir de la IN. el Esquema, Guía Operativa  y PATCS</a:t>
              </a:r>
            </a:p>
          </p:txBody>
        </p:sp>
        <p:pic>
          <p:nvPicPr>
            <p:cNvPr id="58" name="Imagen 57">
              <a:extLst>
                <a:ext uri="{FF2B5EF4-FFF2-40B4-BE49-F238E27FC236}">
                  <a16:creationId xmlns:a16="http://schemas.microsoft.com/office/drawing/2014/main" id="{06239243-D5E7-DD8D-C8B7-FDAE664A02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067599" y="3273403"/>
              <a:ext cx="1182406" cy="1064165"/>
            </a:xfrm>
            <a:prstGeom prst="rect">
              <a:avLst/>
            </a:prstGeom>
          </p:spPr>
        </p:pic>
        <p:sp>
          <p:nvSpPr>
            <p:cNvPr id="59" name="CuadroTexto 58">
              <a:extLst>
                <a:ext uri="{FF2B5EF4-FFF2-40B4-BE49-F238E27FC236}">
                  <a16:creationId xmlns:a16="http://schemas.microsoft.com/office/drawing/2014/main" id="{237CB55A-1CE1-3D4F-15BD-18A270C0E0ED}"/>
                </a:ext>
              </a:extLst>
            </p:cNvPr>
            <p:cNvSpPr txBox="1"/>
            <p:nvPr/>
          </p:nvSpPr>
          <p:spPr>
            <a:xfrm>
              <a:off x="9452557" y="3227614"/>
              <a:ext cx="3516560" cy="953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MX" sz="1647" dirty="0"/>
                <a:t>Recibir de la IN. la validación del PTIE-CS</a:t>
              </a:r>
            </a:p>
          </p:txBody>
        </p:sp>
      </p:grpSp>
      <p:sp>
        <p:nvSpPr>
          <p:cNvPr id="61" name="CuadroTexto 60">
            <a:extLst>
              <a:ext uri="{FF2B5EF4-FFF2-40B4-BE49-F238E27FC236}">
                <a16:creationId xmlns:a16="http://schemas.microsoft.com/office/drawing/2014/main" id="{4F94A72B-9134-0473-43F1-6CF107F56129}"/>
              </a:ext>
            </a:extLst>
          </p:cNvPr>
          <p:cNvSpPr txBox="1"/>
          <p:nvPr/>
        </p:nvSpPr>
        <p:spPr>
          <a:xfrm>
            <a:off x="2391490" y="670816"/>
            <a:ext cx="4271682" cy="4905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36156" indent="-336156">
              <a:buFont typeface="Wingdings" panose="05000000000000000000" pitchFamily="2" charset="2"/>
              <a:buChar char="Ø"/>
            </a:pPr>
            <a:r>
              <a:rPr lang="en-US" sz="2588" b="1" dirty="0">
                <a:solidFill>
                  <a:schemeClr val="tx2">
                    <a:lumMod val="50000"/>
                  </a:schemeClr>
                </a:solidFill>
              </a:rPr>
              <a:t> Actividades de Planeación </a:t>
            </a:r>
            <a:endParaRPr lang="es-MX" sz="2588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2" name="4 Imagen">
            <a:extLst>
              <a:ext uri="{FF2B5EF4-FFF2-40B4-BE49-F238E27FC236}">
                <a16:creationId xmlns:a16="http://schemas.microsoft.com/office/drawing/2014/main" id="{A6AF9AC3-4306-A33B-671E-D24E16C1081D}"/>
              </a:ext>
            </a:extLst>
          </p:cNvPr>
          <p:cNvPicPr/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4199" y="6497645"/>
            <a:ext cx="9144000" cy="334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Imagen 6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670" y="619402"/>
            <a:ext cx="1190361" cy="497618"/>
          </a:xfrm>
          <a:prstGeom prst="rect">
            <a:avLst/>
          </a:prstGeom>
        </p:spPr>
      </p:pic>
      <p:pic>
        <p:nvPicPr>
          <p:cNvPr id="64" name="object 8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87718" y="756536"/>
            <a:ext cx="1266712" cy="319144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9F41B020-3A64-9F5D-E5F8-230EFD6FDB8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538" y="5631038"/>
            <a:ext cx="2351451" cy="789696"/>
          </a:xfrm>
          <a:prstGeom prst="rect">
            <a:avLst/>
          </a:prstGeom>
        </p:spPr>
      </p:pic>
      <p:pic>
        <p:nvPicPr>
          <p:cNvPr id="3" name="Picture 6" descr="Homo Espacios on X: &quot;En vigor, declaratoria del ...">
            <a:extLst>
              <a:ext uri="{FF2B5EF4-FFF2-40B4-BE49-F238E27FC236}">
                <a16:creationId xmlns:a16="http://schemas.microsoft.com/office/drawing/2014/main" id="{C300D95A-6818-C1BE-98B6-6CDEA6031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090" y="5808382"/>
            <a:ext cx="1296144" cy="650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6"/>
          <p:cNvSpPr/>
          <p:nvPr/>
        </p:nvSpPr>
        <p:spPr>
          <a:xfrm>
            <a:off x="0" y="510146"/>
            <a:ext cx="2699792" cy="58879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662" dirty="0"/>
          </a:p>
        </p:txBody>
      </p:sp>
      <p:pic>
        <p:nvPicPr>
          <p:cNvPr id="12" name="4 Imagen">
            <a:extLst>
              <a:ext uri="{FF2B5EF4-FFF2-40B4-BE49-F238E27FC236}">
                <a16:creationId xmlns:a16="http://schemas.microsoft.com/office/drawing/2014/main" id="{C559933A-68AF-C544-67CC-7D4F1A5808E6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649914"/>
            <a:ext cx="9144000" cy="13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0B69D7E0-886D-1502-ABFF-837A56511F18}"/>
              </a:ext>
            </a:extLst>
          </p:cNvPr>
          <p:cNvSpPr txBox="1"/>
          <p:nvPr/>
        </p:nvSpPr>
        <p:spPr>
          <a:xfrm>
            <a:off x="1427307" y="587926"/>
            <a:ext cx="6289094" cy="4905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36156" indent="-336156">
              <a:buFont typeface="Wingdings" panose="05000000000000000000" pitchFamily="2" charset="2"/>
              <a:buChar char="Ø"/>
            </a:pPr>
            <a:r>
              <a:rPr lang="en-US" sz="2588" b="1" dirty="0">
                <a:solidFill>
                  <a:schemeClr val="tx2">
                    <a:lumMod val="50000"/>
                  </a:schemeClr>
                </a:solidFill>
              </a:rPr>
              <a:t> Actividades de Promoción y Seguimiento </a:t>
            </a:r>
            <a:endParaRPr lang="es-MX" sz="2588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Text Box 370">
            <a:extLst>
              <a:ext uri="{FF2B5EF4-FFF2-40B4-BE49-F238E27FC236}">
                <a16:creationId xmlns:a16="http://schemas.microsoft.com/office/drawing/2014/main" id="{3C2E9E74-90E1-4E5F-02DE-6EB9993B5D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065" y="4200956"/>
            <a:ext cx="4812872" cy="462571"/>
          </a:xfrm>
          <a:prstGeom prst="rect">
            <a:avLst/>
          </a:prstGeom>
          <a:noFill/>
          <a:ln w="9525">
            <a:solidFill>
              <a:srgbClr val="FF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spcBef>
                <a:spcPts val="15"/>
              </a:spcBef>
            </a:pPr>
            <a:r>
              <a:rPr lang="es-ES" sz="1412" b="1" dirty="0"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s-ES" sz="1294" b="1" dirty="0">
                <a:latin typeface="+mj-lt"/>
                <a:ea typeface="Tahoma" panose="020B0604030504040204" pitchFamily="34" charset="0"/>
              </a:rPr>
              <a:t>Instalar y Difundir el mecanismo de Quejas, Denuncias y Sugerencias.</a:t>
            </a:r>
            <a:endParaRPr lang="es-MX" sz="1294" dirty="0">
              <a:latin typeface="+mj-lt"/>
              <a:ea typeface="Tahoma" panose="020B0604030504040204" pitchFamily="34" charset="0"/>
            </a:endParaRPr>
          </a:p>
        </p:txBody>
      </p:sp>
      <p:sp>
        <p:nvSpPr>
          <p:cNvPr id="14" name="AutoShape 404">
            <a:extLst>
              <a:ext uri="{FF2B5EF4-FFF2-40B4-BE49-F238E27FC236}">
                <a16:creationId xmlns:a16="http://schemas.microsoft.com/office/drawing/2014/main" id="{07EF0BBA-E2A7-2901-5C7C-834F95A9C6D3}"/>
              </a:ext>
            </a:extLst>
          </p:cNvPr>
          <p:cNvSpPr>
            <a:spLocks/>
          </p:cNvSpPr>
          <p:nvPr/>
        </p:nvSpPr>
        <p:spPr bwMode="auto">
          <a:xfrm>
            <a:off x="2512276" y="2201763"/>
            <a:ext cx="295878" cy="323136"/>
          </a:xfrm>
          <a:custGeom>
            <a:avLst/>
            <a:gdLst>
              <a:gd name="T0" fmla="+- 0 8748 8678"/>
              <a:gd name="T1" fmla="*/ T0 w 210"/>
              <a:gd name="T2" fmla="+- 0 2951 2608"/>
              <a:gd name="T3" fmla="*/ 2951 h 554"/>
              <a:gd name="T4" fmla="+- 0 8678 8678"/>
              <a:gd name="T5" fmla="*/ T4 w 210"/>
              <a:gd name="T6" fmla="+- 0 2951 2608"/>
              <a:gd name="T7" fmla="*/ 2951 h 554"/>
              <a:gd name="T8" fmla="+- 0 8783 8678"/>
              <a:gd name="T9" fmla="*/ T8 w 210"/>
              <a:gd name="T10" fmla="+- 0 3161 2608"/>
              <a:gd name="T11" fmla="*/ 3161 h 554"/>
              <a:gd name="T12" fmla="+- 0 8870 8678"/>
              <a:gd name="T13" fmla="*/ T12 w 210"/>
              <a:gd name="T14" fmla="+- 0 2986 2608"/>
              <a:gd name="T15" fmla="*/ 2986 h 554"/>
              <a:gd name="T16" fmla="+- 0 8748 8678"/>
              <a:gd name="T17" fmla="*/ T16 w 210"/>
              <a:gd name="T18" fmla="+- 0 2986 2608"/>
              <a:gd name="T19" fmla="*/ 2986 h 554"/>
              <a:gd name="T20" fmla="+- 0 8748 8678"/>
              <a:gd name="T21" fmla="*/ T20 w 210"/>
              <a:gd name="T22" fmla="+- 0 2951 2608"/>
              <a:gd name="T23" fmla="*/ 2951 h 554"/>
              <a:gd name="T24" fmla="+- 0 8818 8678"/>
              <a:gd name="T25" fmla="*/ T24 w 210"/>
              <a:gd name="T26" fmla="+- 0 2608 2608"/>
              <a:gd name="T27" fmla="*/ 2608 h 554"/>
              <a:gd name="T28" fmla="+- 0 8748 8678"/>
              <a:gd name="T29" fmla="*/ T28 w 210"/>
              <a:gd name="T30" fmla="+- 0 2608 2608"/>
              <a:gd name="T31" fmla="*/ 2608 h 554"/>
              <a:gd name="T32" fmla="+- 0 8748 8678"/>
              <a:gd name="T33" fmla="*/ T32 w 210"/>
              <a:gd name="T34" fmla="+- 0 2986 2608"/>
              <a:gd name="T35" fmla="*/ 2986 h 554"/>
              <a:gd name="T36" fmla="+- 0 8818 8678"/>
              <a:gd name="T37" fmla="*/ T36 w 210"/>
              <a:gd name="T38" fmla="+- 0 2986 2608"/>
              <a:gd name="T39" fmla="*/ 2986 h 554"/>
              <a:gd name="T40" fmla="+- 0 8818 8678"/>
              <a:gd name="T41" fmla="*/ T40 w 210"/>
              <a:gd name="T42" fmla="+- 0 2608 2608"/>
              <a:gd name="T43" fmla="*/ 2608 h 554"/>
              <a:gd name="T44" fmla="+- 0 8888 8678"/>
              <a:gd name="T45" fmla="*/ T44 w 210"/>
              <a:gd name="T46" fmla="+- 0 2951 2608"/>
              <a:gd name="T47" fmla="*/ 2951 h 554"/>
              <a:gd name="T48" fmla="+- 0 8818 8678"/>
              <a:gd name="T49" fmla="*/ T48 w 210"/>
              <a:gd name="T50" fmla="+- 0 2951 2608"/>
              <a:gd name="T51" fmla="*/ 2951 h 554"/>
              <a:gd name="T52" fmla="+- 0 8818 8678"/>
              <a:gd name="T53" fmla="*/ T52 w 210"/>
              <a:gd name="T54" fmla="+- 0 2986 2608"/>
              <a:gd name="T55" fmla="*/ 2986 h 554"/>
              <a:gd name="T56" fmla="+- 0 8870 8678"/>
              <a:gd name="T57" fmla="*/ T56 w 210"/>
              <a:gd name="T58" fmla="+- 0 2986 2608"/>
              <a:gd name="T59" fmla="*/ 2986 h 554"/>
              <a:gd name="T60" fmla="+- 0 8888 8678"/>
              <a:gd name="T61" fmla="*/ T60 w 210"/>
              <a:gd name="T62" fmla="+- 0 2951 2608"/>
              <a:gd name="T63" fmla="*/ 2951 h 55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</a:cxnLst>
            <a:rect l="0" t="0" r="r" b="b"/>
            <a:pathLst>
              <a:path w="210" h="554">
                <a:moveTo>
                  <a:pt x="70" y="343"/>
                </a:moveTo>
                <a:lnTo>
                  <a:pt x="0" y="343"/>
                </a:lnTo>
                <a:lnTo>
                  <a:pt x="105" y="553"/>
                </a:lnTo>
                <a:lnTo>
                  <a:pt x="192" y="378"/>
                </a:lnTo>
                <a:lnTo>
                  <a:pt x="70" y="378"/>
                </a:lnTo>
                <a:lnTo>
                  <a:pt x="70" y="343"/>
                </a:lnTo>
                <a:close/>
                <a:moveTo>
                  <a:pt x="140" y="0"/>
                </a:moveTo>
                <a:lnTo>
                  <a:pt x="70" y="0"/>
                </a:lnTo>
                <a:lnTo>
                  <a:pt x="70" y="378"/>
                </a:lnTo>
                <a:lnTo>
                  <a:pt x="140" y="378"/>
                </a:lnTo>
                <a:lnTo>
                  <a:pt x="140" y="0"/>
                </a:lnTo>
                <a:close/>
                <a:moveTo>
                  <a:pt x="210" y="343"/>
                </a:moveTo>
                <a:lnTo>
                  <a:pt x="140" y="343"/>
                </a:lnTo>
                <a:lnTo>
                  <a:pt x="140" y="378"/>
                </a:lnTo>
                <a:lnTo>
                  <a:pt x="192" y="378"/>
                </a:lnTo>
                <a:lnTo>
                  <a:pt x="210" y="343"/>
                </a:lnTo>
                <a:close/>
              </a:path>
            </a:pathLst>
          </a:custGeom>
          <a:solidFill>
            <a:srgbClr val="7E5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53788" tIns="26894" rIns="53788" bIns="26894" anchor="t" anchorCtr="0" upright="1">
            <a:noAutofit/>
          </a:bodyPr>
          <a:lstStyle/>
          <a:p>
            <a:endParaRPr lang="es-MX" sz="662"/>
          </a:p>
        </p:txBody>
      </p:sp>
      <p:sp>
        <p:nvSpPr>
          <p:cNvPr id="17" name="Text Box 370">
            <a:extLst>
              <a:ext uri="{FF2B5EF4-FFF2-40B4-BE49-F238E27FC236}">
                <a16:creationId xmlns:a16="http://schemas.microsoft.com/office/drawing/2014/main" id="{CAB81F19-E906-0C50-7D59-C9A91DECBB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065" y="2574963"/>
            <a:ext cx="4812872" cy="323136"/>
          </a:xfrm>
          <a:prstGeom prst="rect">
            <a:avLst/>
          </a:prstGeom>
          <a:noFill/>
          <a:ln w="9525">
            <a:solidFill>
              <a:srgbClr val="FF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Bef>
                <a:spcPts val="15"/>
              </a:spcBef>
            </a:pPr>
            <a:r>
              <a:rPr lang="es-ES" sz="382" b="1" dirty="0">
                <a:latin typeface="Tahoma" panose="020B0604030504040204" pitchFamily="34" charset="0"/>
                <a:ea typeface="Tahoma" panose="020B0604030504040204" pitchFamily="34" charset="0"/>
              </a:rPr>
              <a:t> </a:t>
            </a:r>
            <a:endParaRPr lang="es-MX" sz="206" dirty="0"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181524" algn="ctr"/>
            <a:r>
              <a:rPr lang="es-MX" sz="1412" b="1" dirty="0">
                <a:latin typeface="Calibri" panose="020F0502020204030204" pitchFamily="34" charset="0"/>
                <a:ea typeface="Calibri" panose="020F0502020204030204" pitchFamily="34" charset="0"/>
              </a:rPr>
              <a:t>Difusión.</a:t>
            </a:r>
          </a:p>
        </p:txBody>
      </p:sp>
      <p:sp>
        <p:nvSpPr>
          <p:cNvPr id="19" name="Text Box 370">
            <a:extLst>
              <a:ext uri="{FF2B5EF4-FFF2-40B4-BE49-F238E27FC236}">
                <a16:creationId xmlns:a16="http://schemas.microsoft.com/office/drawing/2014/main" id="{F1FAE9AB-AA49-0AA6-0F05-433B12D7C4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064" y="2946148"/>
            <a:ext cx="4812873" cy="370068"/>
          </a:xfrm>
          <a:prstGeom prst="rect">
            <a:avLst/>
          </a:prstGeom>
          <a:noFill/>
          <a:ln w="9525">
            <a:solidFill>
              <a:srgbClr val="FF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Bef>
                <a:spcPts val="15"/>
              </a:spcBef>
            </a:pPr>
            <a:r>
              <a:rPr lang="es-ES" sz="382" b="1" dirty="0">
                <a:latin typeface="Tahoma" panose="020B0604030504040204" pitchFamily="34" charset="0"/>
                <a:ea typeface="Tahoma" panose="020B0604030504040204" pitchFamily="34" charset="0"/>
              </a:rPr>
              <a:t> </a:t>
            </a:r>
            <a:endParaRPr lang="es-MX" sz="206" dirty="0"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181524"/>
            <a:r>
              <a:rPr lang="es-ES" sz="1412" b="1" dirty="0">
                <a:ea typeface="Tahoma" panose="020B0604030504040204" pitchFamily="34" charset="0"/>
                <a:cs typeface="Tahoma" panose="020B0604030504040204" pitchFamily="34" charset="0"/>
              </a:rPr>
              <a:t>Promover la Constitución de Comités de Contraloría Social.</a:t>
            </a:r>
            <a:endParaRPr lang="es-MX" sz="1412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Text Box 370">
            <a:extLst>
              <a:ext uri="{FF2B5EF4-FFF2-40B4-BE49-F238E27FC236}">
                <a16:creationId xmlns:a16="http://schemas.microsoft.com/office/drawing/2014/main" id="{124C3BB4-3363-012C-C860-0C329386A0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064" y="3367919"/>
            <a:ext cx="4820587" cy="323136"/>
          </a:xfrm>
          <a:prstGeom prst="rect">
            <a:avLst/>
          </a:prstGeom>
          <a:noFill/>
          <a:ln w="9525">
            <a:solidFill>
              <a:srgbClr val="FF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Bef>
                <a:spcPts val="15"/>
              </a:spcBef>
            </a:pPr>
            <a:r>
              <a:rPr lang="es-ES" sz="382" b="1" dirty="0">
                <a:latin typeface="Tahoma" panose="020B0604030504040204" pitchFamily="34" charset="0"/>
                <a:ea typeface="Tahoma" panose="020B0604030504040204" pitchFamily="34" charset="0"/>
              </a:rPr>
              <a:t>  B</a:t>
            </a:r>
          </a:p>
          <a:p>
            <a:pPr algn="ctr">
              <a:spcBef>
                <a:spcPts val="15"/>
              </a:spcBef>
            </a:pPr>
            <a:r>
              <a:rPr lang="es-ES" sz="382" b="1" dirty="0">
                <a:latin typeface="Tahoma" panose="020B0604030504040204" pitchFamily="34" charset="0"/>
                <a:ea typeface="Tahoma" panose="020B0604030504040204" pitchFamily="34" charset="0"/>
              </a:rPr>
              <a:t>     </a:t>
            </a:r>
            <a:r>
              <a:rPr lang="es-ES" sz="1412" b="1" dirty="0">
                <a:latin typeface="+mj-lt"/>
                <a:ea typeface="Tahoma" panose="020B0604030504040204" pitchFamily="34" charset="0"/>
              </a:rPr>
              <a:t>Brindar Capacitación y Asesoría.</a:t>
            </a:r>
            <a:endParaRPr lang="es-MX" sz="1412" dirty="0">
              <a:latin typeface="+mj-lt"/>
              <a:ea typeface="Calibri" panose="020F0502020204030204" pitchFamily="34" charset="0"/>
            </a:endParaRPr>
          </a:p>
        </p:txBody>
      </p:sp>
      <p:sp>
        <p:nvSpPr>
          <p:cNvPr id="27" name="Text Box 370">
            <a:extLst>
              <a:ext uri="{FF2B5EF4-FFF2-40B4-BE49-F238E27FC236}">
                <a16:creationId xmlns:a16="http://schemas.microsoft.com/office/drawing/2014/main" id="{1B0B4BDF-A909-E51F-704D-7F0D81CAF0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779" y="3721330"/>
            <a:ext cx="4812872" cy="429822"/>
          </a:xfrm>
          <a:prstGeom prst="rect">
            <a:avLst/>
          </a:prstGeom>
          <a:noFill/>
          <a:ln w="9525">
            <a:solidFill>
              <a:srgbClr val="FF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spcBef>
                <a:spcPts val="15"/>
              </a:spcBef>
            </a:pPr>
            <a:r>
              <a:rPr lang="es-ES" sz="382" b="1" dirty="0">
                <a:latin typeface="Tahoma" panose="020B0604030504040204" pitchFamily="34" charset="0"/>
                <a:ea typeface="Tahoma" panose="020B0604030504040204" pitchFamily="34" charset="0"/>
              </a:rPr>
              <a:t> </a:t>
            </a:r>
            <a:r>
              <a:rPr lang="es-ES" sz="1176" b="1" dirty="0">
                <a:latin typeface="Calibri" panose="020F0502020204030204" pitchFamily="34" charset="0"/>
                <a:ea typeface="Calibri" panose="020F0502020204030204" pitchFamily="34" charset="0"/>
              </a:rPr>
              <a:t>Realizar Reuniones con los Beneficiarios e Integrantes de los  Comités de Contraloría Social. </a:t>
            </a:r>
            <a:endParaRPr lang="es-MX" sz="1176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9" name="Text Box 370">
            <a:extLst>
              <a:ext uri="{FF2B5EF4-FFF2-40B4-BE49-F238E27FC236}">
                <a16:creationId xmlns:a16="http://schemas.microsoft.com/office/drawing/2014/main" id="{F6B73000-CAC9-1405-0270-477A1A2233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235" y="1531938"/>
            <a:ext cx="3981619" cy="591671"/>
          </a:xfrm>
          <a:prstGeom prst="rect">
            <a:avLst/>
          </a:prstGeom>
          <a:solidFill>
            <a:srgbClr val="7030A0"/>
          </a:solidFill>
          <a:ln w="9525">
            <a:solidFill>
              <a:srgbClr val="FF3399"/>
            </a:solidFill>
            <a:miter lim="800000"/>
            <a:headEnd/>
            <a:tailEnd/>
          </a:ln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Bef>
                <a:spcPts val="15"/>
              </a:spcBef>
            </a:pPr>
            <a:r>
              <a:rPr lang="es-ES" sz="382" b="1" dirty="0">
                <a:latin typeface="Tahoma" panose="020B0604030504040204" pitchFamily="34" charset="0"/>
                <a:ea typeface="Tahoma" panose="020B0604030504040204" pitchFamily="34" charset="0"/>
              </a:rPr>
              <a:t> </a:t>
            </a:r>
            <a:endParaRPr lang="es-MX" sz="206" dirty="0"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181524"/>
            <a:r>
              <a:rPr lang="es-ES" sz="1882" b="1" dirty="0">
                <a:solidFill>
                  <a:schemeClr val="bg1"/>
                </a:solidFill>
                <a:latin typeface="Bodoni MT Black" panose="02070A03080606020203" pitchFamily="18" charset="0"/>
                <a:ea typeface="Calibri" panose="020F0502020204030204" pitchFamily="34" charset="0"/>
              </a:rPr>
              <a:t>PROMOCIÓN</a:t>
            </a:r>
            <a:r>
              <a:rPr lang="es-ES" sz="1882" b="1" spc="-18" dirty="0">
                <a:solidFill>
                  <a:schemeClr val="bg1"/>
                </a:solidFill>
                <a:latin typeface="Bodoni MT Black" panose="02070A03080606020203" pitchFamily="18" charset="0"/>
                <a:ea typeface="Calibri" panose="020F0502020204030204" pitchFamily="34" charset="0"/>
              </a:rPr>
              <a:t> </a:t>
            </a:r>
            <a:r>
              <a:rPr lang="es-ES" sz="1882" b="1" dirty="0">
                <a:solidFill>
                  <a:schemeClr val="bg1"/>
                </a:solidFill>
                <a:latin typeface="Bodoni MT Black" panose="02070A03080606020203" pitchFamily="18" charset="0"/>
                <a:ea typeface="Calibri" panose="020F0502020204030204" pitchFamily="34" charset="0"/>
              </a:rPr>
              <a:t>Y</a:t>
            </a:r>
            <a:r>
              <a:rPr lang="es-ES" sz="1882" b="1" spc="-12" dirty="0">
                <a:solidFill>
                  <a:schemeClr val="bg1"/>
                </a:solidFill>
                <a:latin typeface="Bodoni MT Black" panose="02070A03080606020203" pitchFamily="18" charset="0"/>
                <a:ea typeface="Calibri" panose="020F0502020204030204" pitchFamily="34" charset="0"/>
              </a:rPr>
              <a:t> </a:t>
            </a:r>
            <a:r>
              <a:rPr lang="es-ES" sz="1882" b="1" dirty="0">
                <a:solidFill>
                  <a:schemeClr val="bg1"/>
                </a:solidFill>
                <a:latin typeface="Bodoni MT Black" panose="02070A03080606020203" pitchFamily="18" charset="0"/>
                <a:ea typeface="Calibri" panose="020F0502020204030204" pitchFamily="34" charset="0"/>
              </a:rPr>
              <a:t>OPERACIÓN</a:t>
            </a:r>
            <a:endParaRPr lang="es-MX" sz="1882" dirty="0">
              <a:solidFill>
                <a:schemeClr val="bg1"/>
              </a:solidFill>
              <a:latin typeface="Bodoni MT Black" panose="02070A03080606020203" pitchFamily="18" charset="0"/>
              <a:ea typeface="Calibri" panose="020F0502020204030204" pitchFamily="34" charset="0"/>
            </a:endParaRPr>
          </a:p>
        </p:txBody>
      </p:sp>
      <p:sp>
        <p:nvSpPr>
          <p:cNvPr id="31" name="Text Box 370">
            <a:extLst>
              <a:ext uri="{FF2B5EF4-FFF2-40B4-BE49-F238E27FC236}">
                <a16:creationId xmlns:a16="http://schemas.microsoft.com/office/drawing/2014/main" id="{58FC36C2-3DA6-1821-F471-812196B6ED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154" y="4712753"/>
            <a:ext cx="4799814" cy="323135"/>
          </a:xfrm>
          <a:prstGeom prst="rect">
            <a:avLst/>
          </a:prstGeom>
          <a:noFill/>
          <a:ln w="9525">
            <a:solidFill>
              <a:srgbClr val="FF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Bef>
                <a:spcPts val="15"/>
              </a:spcBef>
            </a:pPr>
            <a:r>
              <a:rPr lang="es-ES" sz="382" b="1" dirty="0">
                <a:latin typeface="Tahoma" panose="020B0604030504040204" pitchFamily="34" charset="0"/>
                <a:ea typeface="Tahoma" panose="020B0604030504040204" pitchFamily="34" charset="0"/>
              </a:rPr>
              <a:t> </a:t>
            </a:r>
            <a:endParaRPr lang="es-MX" sz="206" dirty="0"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181524" algn="ctr"/>
            <a:r>
              <a:rPr lang="es-MX" sz="1412" b="1" dirty="0">
                <a:latin typeface="Calibri" panose="020F0502020204030204" pitchFamily="34" charset="0"/>
                <a:ea typeface="Calibri" panose="020F0502020204030204" pitchFamily="34" charset="0"/>
              </a:rPr>
              <a:t>Recopilar los Informes de los Comités de Contraloría Social.</a:t>
            </a:r>
          </a:p>
        </p:txBody>
      </p:sp>
      <p:sp>
        <p:nvSpPr>
          <p:cNvPr id="33" name="Text Box 370">
            <a:extLst>
              <a:ext uri="{FF2B5EF4-FFF2-40B4-BE49-F238E27FC236}">
                <a16:creationId xmlns:a16="http://schemas.microsoft.com/office/drawing/2014/main" id="{CC7E2955-A643-242B-C53A-98075B8094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029" y="5085113"/>
            <a:ext cx="4812872" cy="465451"/>
          </a:xfrm>
          <a:prstGeom prst="rect">
            <a:avLst/>
          </a:prstGeom>
          <a:noFill/>
          <a:ln w="9525">
            <a:solidFill>
              <a:srgbClr val="FF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Bef>
                <a:spcPts val="15"/>
              </a:spcBef>
            </a:pPr>
            <a:r>
              <a:rPr lang="es-ES" sz="382" b="1" dirty="0">
                <a:latin typeface="Tahoma" panose="020B0604030504040204" pitchFamily="34" charset="0"/>
                <a:ea typeface="Tahoma" panose="020B0604030504040204" pitchFamily="34" charset="0"/>
              </a:rPr>
              <a:t> </a:t>
            </a:r>
            <a:endParaRPr lang="es-MX" sz="206" dirty="0"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181524" algn="ctr"/>
            <a:r>
              <a:rPr lang="es-ES" sz="1412" b="1" dirty="0">
                <a:latin typeface="Calibri" panose="020F0502020204030204" pitchFamily="34" charset="0"/>
                <a:ea typeface="Calibri" panose="020F0502020204030204" pitchFamily="34" charset="0"/>
              </a:rPr>
              <a:t>Implementar una Estrategia de Vigilancia de los Comités de Contraloría Social.</a:t>
            </a:r>
            <a:endParaRPr lang="es-MX" sz="1412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5" name="Text Box 370">
            <a:extLst>
              <a:ext uri="{FF2B5EF4-FFF2-40B4-BE49-F238E27FC236}">
                <a16:creationId xmlns:a16="http://schemas.microsoft.com/office/drawing/2014/main" id="{2316CE07-06F5-B0B6-6E93-E4CE2DF574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0349" y="1534595"/>
            <a:ext cx="3277751" cy="655315"/>
          </a:xfrm>
          <a:prstGeom prst="rect">
            <a:avLst/>
          </a:prstGeom>
          <a:solidFill>
            <a:srgbClr val="7030A0"/>
          </a:solidFill>
          <a:ln w="9525">
            <a:solidFill>
              <a:srgbClr val="FF3399"/>
            </a:solidFill>
            <a:miter lim="800000"/>
            <a:headEnd/>
            <a:tailEnd/>
          </a:ln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spcBef>
                <a:spcPts val="15"/>
              </a:spcBef>
            </a:pPr>
            <a:r>
              <a:rPr lang="es-ES" sz="1647" b="1" dirty="0">
                <a:latin typeface="+mj-lt"/>
                <a:ea typeface="Tahoma" panose="020B0604030504040204" pitchFamily="34" charset="0"/>
              </a:rPr>
              <a:t>                                                                      </a:t>
            </a:r>
            <a:r>
              <a:rPr lang="es-ES" sz="1882" b="1" dirty="0">
                <a:solidFill>
                  <a:schemeClr val="bg1"/>
                </a:solidFill>
                <a:latin typeface="Bodoni MT Black" panose="02070A03080606020203" pitchFamily="18" charset="0"/>
                <a:ea typeface="Tahoma" panose="020B0604030504040204" pitchFamily="34" charset="0"/>
              </a:rPr>
              <a:t>SEGUIMIENTO</a:t>
            </a:r>
            <a:endParaRPr lang="es-MX" sz="1882" dirty="0">
              <a:solidFill>
                <a:schemeClr val="bg1"/>
              </a:solidFill>
              <a:latin typeface="Bodoni MT Black" panose="02070A03080606020203" pitchFamily="18" charset="0"/>
              <a:ea typeface="Tahoma" panose="020B0604030504040204" pitchFamily="34" charset="0"/>
            </a:endParaRPr>
          </a:p>
        </p:txBody>
      </p:sp>
      <p:sp>
        <p:nvSpPr>
          <p:cNvPr id="39" name="Text Box 370">
            <a:extLst>
              <a:ext uri="{FF2B5EF4-FFF2-40B4-BE49-F238E27FC236}">
                <a16:creationId xmlns:a16="http://schemas.microsoft.com/office/drawing/2014/main" id="{25F4CB75-C792-CA8D-07AB-5C29D0E769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2618" y="2620147"/>
            <a:ext cx="3869422" cy="605891"/>
          </a:xfrm>
          <a:prstGeom prst="rect">
            <a:avLst/>
          </a:prstGeom>
          <a:noFill/>
          <a:ln w="9525">
            <a:solidFill>
              <a:srgbClr val="FF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Bef>
                <a:spcPts val="15"/>
              </a:spcBef>
            </a:pPr>
            <a:r>
              <a:rPr lang="es-ES" sz="382" b="1" dirty="0">
                <a:latin typeface="Tahoma" panose="020B0604030504040204" pitchFamily="34" charset="0"/>
                <a:ea typeface="Tahoma" panose="020B0604030504040204" pitchFamily="34" charset="0"/>
              </a:rPr>
              <a:t> </a:t>
            </a:r>
            <a:endParaRPr lang="es-MX" sz="206" dirty="0"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181524" algn="ctr"/>
            <a:r>
              <a:rPr lang="es-MX" sz="1176" b="1" dirty="0">
                <a:latin typeface="Calibri" panose="020F0502020204030204" pitchFamily="34" charset="0"/>
                <a:ea typeface="Calibri" panose="020F0502020204030204" pitchFamily="34" charset="0"/>
              </a:rPr>
              <a:t>Captación, Atención y Canalización de las Quejas, Denuncias y Sugerencias que los Comités de Beneficiarios presentan</a:t>
            </a:r>
          </a:p>
        </p:txBody>
      </p:sp>
      <p:sp>
        <p:nvSpPr>
          <p:cNvPr id="41" name="Text Box 370">
            <a:extLst>
              <a:ext uri="{FF2B5EF4-FFF2-40B4-BE49-F238E27FC236}">
                <a16:creationId xmlns:a16="http://schemas.microsoft.com/office/drawing/2014/main" id="{FE33E7CA-321E-712B-C211-4204C344A4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7366" y="3361987"/>
            <a:ext cx="3870757" cy="888962"/>
          </a:xfrm>
          <a:prstGeom prst="rect">
            <a:avLst/>
          </a:prstGeom>
          <a:noFill/>
          <a:ln w="9525">
            <a:solidFill>
              <a:srgbClr val="FF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spcBef>
                <a:spcPts val="15"/>
              </a:spcBef>
            </a:pPr>
            <a:r>
              <a:rPr lang="es-ES" sz="1176" b="1" dirty="0">
                <a:latin typeface="+mj-lt"/>
                <a:ea typeface="Tahoma" panose="020B0604030504040204" pitchFamily="34" charset="0"/>
              </a:rPr>
              <a:t> REGISTRAR EN EL SICS.</a:t>
            </a:r>
          </a:p>
          <a:p>
            <a:pPr marL="201694" indent="-201694">
              <a:spcBef>
                <a:spcPts val="15"/>
              </a:spcBef>
              <a:buAutoNum type="arabicPeriod"/>
            </a:pPr>
            <a:r>
              <a:rPr lang="es-ES" sz="1176" b="1" dirty="0">
                <a:latin typeface="+mj-lt"/>
                <a:ea typeface="Tahoma" panose="020B0604030504040204" pitchFamily="34" charset="0"/>
              </a:rPr>
              <a:t>Los Comités de Contraloría Social.</a:t>
            </a:r>
          </a:p>
          <a:p>
            <a:pPr marL="201694" indent="-201694">
              <a:spcBef>
                <a:spcPts val="15"/>
              </a:spcBef>
              <a:buAutoNum type="arabicPeriod"/>
            </a:pPr>
            <a:r>
              <a:rPr lang="es-ES" sz="1176" b="1" dirty="0">
                <a:latin typeface="+mj-lt"/>
                <a:ea typeface="Tahoma" panose="020B0604030504040204" pitchFamily="34" charset="0"/>
              </a:rPr>
              <a:t>Obras y Servicios en el modulo de Apoyo.</a:t>
            </a:r>
          </a:p>
          <a:p>
            <a:pPr marL="201694" indent="-201694">
              <a:spcBef>
                <a:spcPts val="15"/>
              </a:spcBef>
              <a:buAutoNum type="arabicPeriod"/>
            </a:pPr>
            <a:r>
              <a:rPr lang="es-ES" sz="1176" b="1" dirty="0">
                <a:latin typeface="+mj-lt"/>
                <a:ea typeface="Tahoma" panose="020B0604030504040204" pitchFamily="34" charset="0"/>
              </a:rPr>
              <a:t>Reuniones.</a:t>
            </a:r>
          </a:p>
          <a:p>
            <a:pPr marL="201694" indent="-201694">
              <a:spcBef>
                <a:spcPts val="15"/>
              </a:spcBef>
              <a:buAutoNum type="arabicPeriod"/>
            </a:pPr>
            <a:r>
              <a:rPr lang="es-ES" sz="1176" b="1" dirty="0">
                <a:latin typeface="+mj-lt"/>
                <a:ea typeface="Tahoma" panose="020B0604030504040204" pitchFamily="34" charset="0"/>
              </a:rPr>
              <a:t>Informes de los Comités de Contraloría Social </a:t>
            </a:r>
            <a:endParaRPr lang="es-MX" sz="1176" dirty="0">
              <a:latin typeface="+mj-lt"/>
              <a:ea typeface="Tahoma" panose="020B0604030504040204" pitchFamily="34" charset="0"/>
            </a:endParaRPr>
          </a:p>
        </p:txBody>
      </p:sp>
      <p:sp>
        <p:nvSpPr>
          <p:cNvPr id="43" name="Text Box 370">
            <a:extLst>
              <a:ext uri="{FF2B5EF4-FFF2-40B4-BE49-F238E27FC236}">
                <a16:creationId xmlns:a16="http://schemas.microsoft.com/office/drawing/2014/main" id="{5980EC33-7B85-D627-DDF4-18781AFD0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3914" y="4322990"/>
            <a:ext cx="3870757" cy="452612"/>
          </a:xfrm>
          <a:prstGeom prst="rect">
            <a:avLst/>
          </a:prstGeom>
          <a:noFill/>
          <a:ln w="9525">
            <a:solidFill>
              <a:srgbClr val="FF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spcBef>
                <a:spcPts val="15"/>
              </a:spcBef>
            </a:pPr>
            <a:r>
              <a:rPr lang="es-ES" sz="1176" b="1" dirty="0">
                <a:latin typeface="Tahoma" panose="020B0604030504040204" pitchFamily="34" charset="0"/>
                <a:ea typeface="Tahoma" panose="020B0604030504040204" pitchFamily="34" charset="0"/>
              </a:rPr>
              <a:t> </a:t>
            </a:r>
            <a:r>
              <a:rPr lang="es-ES" sz="1176" b="1" dirty="0">
                <a:latin typeface="+mj-lt"/>
                <a:ea typeface="Tahoma" panose="020B0604030504040204" pitchFamily="34" charset="0"/>
              </a:rPr>
              <a:t>Elaborar y Entregar Informes Trimestrales de C.S. a la    D.G.G.E. y E.T.</a:t>
            </a:r>
            <a:endParaRPr lang="es-MX" sz="1176" dirty="0">
              <a:latin typeface="+mj-lt"/>
              <a:ea typeface="Tahoma" panose="020B0604030504040204" pitchFamily="34" charset="0"/>
            </a:endParaRPr>
          </a:p>
        </p:txBody>
      </p:sp>
      <p:sp>
        <p:nvSpPr>
          <p:cNvPr id="45" name="Text Box 370">
            <a:extLst>
              <a:ext uri="{FF2B5EF4-FFF2-40B4-BE49-F238E27FC236}">
                <a16:creationId xmlns:a16="http://schemas.microsoft.com/office/drawing/2014/main" id="{AB707F30-2529-0E99-7039-0E402601B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3914" y="4818943"/>
            <a:ext cx="3870756" cy="441199"/>
          </a:xfrm>
          <a:prstGeom prst="rect">
            <a:avLst/>
          </a:prstGeom>
          <a:noFill/>
          <a:ln w="9525">
            <a:solidFill>
              <a:srgbClr val="FF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spcBef>
                <a:spcPts val="15"/>
              </a:spcBef>
            </a:pPr>
            <a:r>
              <a:rPr lang="es-ES" sz="1176" b="1" dirty="0">
                <a:ea typeface="Tahoma" panose="020B0604030504040204" pitchFamily="34" charset="0"/>
              </a:rPr>
              <a:t>  Elaborar y Entregar Informe Final de Resultados de C.S.  a la D.G.G.E. y E.T.</a:t>
            </a:r>
            <a:endParaRPr lang="es-MX" sz="1176" dirty="0">
              <a:ea typeface="Tahoma" panose="020B0604030504040204" pitchFamily="34" charset="0"/>
            </a:endParaRPr>
          </a:p>
        </p:txBody>
      </p:sp>
      <p:sp>
        <p:nvSpPr>
          <p:cNvPr id="47" name="Text Box 370">
            <a:extLst>
              <a:ext uri="{FF2B5EF4-FFF2-40B4-BE49-F238E27FC236}">
                <a16:creationId xmlns:a16="http://schemas.microsoft.com/office/drawing/2014/main" id="{9B67F2DC-630A-7FD9-A773-A3012BA91E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951" y="5295568"/>
            <a:ext cx="3870756" cy="441199"/>
          </a:xfrm>
          <a:prstGeom prst="rect">
            <a:avLst/>
          </a:prstGeom>
          <a:noFill/>
          <a:ln w="9525">
            <a:solidFill>
              <a:srgbClr val="FF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spcBef>
                <a:spcPts val="15"/>
              </a:spcBef>
            </a:pPr>
            <a:r>
              <a:rPr lang="es-ES" sz="1176" b="1" dirty="0">
                <a:ea typeface="Tahoma" panose="020B0604030504040204" pitchFamily="34" charset="0"/>
              </a:rPr>
              <a:t>  Elaborar y Entregar el Formato de Apoyos. !COLORAMA! y la Cédula Informativa.</a:t>
            </a:r>
            <a:endParaRPr lang="es-MX" sz="1176" dirty="0">
              <a:ea typeface="Tahoma" panose="020B0604030504040204" pitchFamily="34" charset="0"/>
            </a:endParaRPr>
          </a:p>
        </p:txBody>
      </p:sp>
      <p:sp>
        <p:nvSpPr>
          <p:cNvPr id="49" name="Text Box 370">
            <a:extLst>
              <a:ext uri="{FF2B5EF4-FFF2-40B4-BE49-F238E27FC236}">
                <a16:creationId xmlns:a16="http://schemas.microsoft.com/office/drawing/2014/main" id="{7BBA7F23-D44F-26FB-B6F6-76D9789C1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822" y="5801896"/>
            <a:ext cx="7104999" cy="227158"/>
          </a:xfrm>
          <a:prstGeom prst="rect">
            <a:avLst/>
          </a:prstGeom>
          <a:noFill/>
          <a:ln w="9525">
            <a:solidFill>
              <a:srgbClr val="FF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Bef>
                <a:spcPts val="15"/>
              </a:spcBef>
            </a:pPr>
            <a:r>
              <a:rPr lang="es-ES" sz="382" b="1" dirty="0">
                <a:latin typeface="Tahoma" panose="020B0604030504040204" pitchFamily="34" charset="0"/>
                <a:ea typeface="Tahoma" panose="020B0604030504040204" pitchFamily="34" charset="0"/>
              </a:rPr>
              <a:t> </a:t>
            </a:r>
            <a:endParaRPr lang="es-MX" sz="206" dirty="0"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181524" algn="ctr"/>
            <a:r>
              <a:rPr lang="es-MX" sz="1176" b="1" dirty="0">
                <a:latin typeface="Bodoni MT Black" panose="02070A03080606020203" pitchFamily="18" charset="0"/>
                <a:ea typeface="Calibri" panose="020F0502020204030204" pitchFamily="34" charset="0"/>
              </a:rPr>
              <a:t>R    E    S    U    L    T    A    D    O    S</a:t>
            </a:r>
          </a:p>
        </p:txBody>
      </p:sp>
      <p:sp>
        <p:nvSpPr>
          <p:cNvPr id="50" name="Flecha: a la derecha 49">
            <a:extLst>
              <a:ext uri="{FF2B5EF4-FFF2-40B4-BE49-F238E27FC236}">
                <a16:creationId xmlns:a16="http://schemas.microsoft.com/office/drawing/2014/main" id="{9ECDB869-146C-9D96-766D-C0CED5B6CC05}"/>
              </a:ext>
            </a:extLst>
          </p:cNvPr>
          <p:cNvSpPr/>
          <p:nvPr/>
        </p:nvSpPr>
        <p:spPr>
          <a:xfrm>
            <a:off x="238154" y="6204365"/>
            <a:ext cx="8742049" cy="286978"/>
          </a:xfrm>
          <a:prstGeom prst="rightArrow">
            <a:avLst/>
          </a:prstGeom>
          <a:solidFill>
            <a:srgbClr val="42244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2" b="1" dirty="0"/>
              <a:t>S I S T E M A     I N F O R M A T I C O       D E       C O N T R A L O R I A      S O C I A L , ! SICS!</a:t>
            </a:r>
            <a:endParaRPr lang="es-MX" sz="662" b="1" dirty="0"/>
          </a:p>
        </p:txBody>
      </p:sp>
      <p:sp>
        <p:nvSpPr>
          <p:cNvPr id="52" name="AutoShape 404">
            <a:extLst>
              <a:ext uri="{FF2B5EF4-FFF2-40B4-BE49-F238E27FC236}">
                <a16:creationId xmlns:a16="http://schemas.microsoft.com/office/drawing/2014/main" id="{5A8DB4F6-9AA1-AD28-7E63-6061C8C94242}"/>
              </a:ext>
            </a:extLst>
          </p:cNvPr>
          <p:cNvSpPr>
            <a:spLocks/>
          </p:cNvSpPr>
          <p:nvPr/>
        </p:nvSpPr>
        <p:spPr bwMode="auto">
          <a:xfrm>
            <a:off x="7195489" y="2292773"/>
            <a:ext cx="295878" cy="323136"/>
          </a:xfrm>
          <a:custGeom>
            <a:avLst/>
            <a:gdLst>
              <a:gd name="T0" fmla="+- 0 8748 8678"/>
              <a:gd name="T1" fmla="*/ T0 w 210"/>
              <a:gd name="T2" fmla="+- 0 2951 2608"/>
              <a:gd name="T3" fmla="*/ 2951 h 554"/>
              <a:gd name="T4" fmla="+- 0 8678 8678"/>
              <a:gd name="T5" fmla="*/ T4 w 210"/>
              <a:gd name="T6" fmla="+- 0 2951 2608"/>
              <a:gd name="T7" fmla="*/ 2951 h 554"/>
              <a:gd name="T8" fmla="+- 0 8783 8678"/>
              <a:gd name="T9" fmla="*/ T8 w 210"/>
              <a:gd name="T10" fmla="+- 0 3161 2608"/>
              <a:gd name="T11" fmla="*/ 3161 h 554"/>
              <a:gd name="T12" fmla="+- 0 8870 8678"/>
              <a:gd name="T13" fmla="*/ T12 w 210"/>
              <a:gd name="T14" fmla="+- 0 2986 2608"/>
              <a:gd name="T15" fmla="*/ 2986 h 554"/>
              <a:gd name="T16" fmla="+- 0 8748 8678"/>
              <a:gd name="T17" fmla="*/ T16 w 210"/>
              <a:gd name="T18" fmla="+- 0 2986 2608"/>
              <a:gd name="T19" fmla="*/ 2986 h 554"/>
              <a:gd name="T20" fmla="+- 0 8748 8678"/>
              <a:gd name="T21" fmla="*/ T20 w 210"/>
              <a:gd name="T22" fmla="+- 0 2951 2608"/>
              <a:gd name="T23" fmla="*/ 2951 h 554"/>
              <a:gd name="T24" fmla="+- 0 8818 8678"/>
              <a:gd name="T25" fmla="*/ T24 w 210"/>
              <a:gd name="T26" fmla="+- 0 2608 2608"/>
              <a:gd name="T27" fmla="*/ 2608 h 554"/>
              <a:gd name="T28" fmla="+- 0 8748 8678"/>
              <a:gd name="T29" fmla="*/ T28 w 210"/>
              <a:gd name="T30" fmla="+- 0 2608 2608"/>
              <a:gd name="T31" fmla="*/ 2608 h 554"/>
              <a:gd name="T32" fmla="+- 0 8748 8678"/>
              <a:gd name="T33" fmla="*/ T32 w 210"/>
              <a:gd name="T34" fmla="+- 0 2986 2608"/>
              <a:gd name="T35" fmla="*/ 2986 h 554"/>
              <a:gd name="T36" fmla="+- 0 8818 8678"/>
              <a:gd name="T37" fmla="*/ T36 w 210"/>
              <a:gd name="T38" fmla="+- 0 2986 2608"/>
              <a:gd name="T39" fmla="*/ 2986 h 554"/>
              <a:gd name="T40" fmla="+- 0 8818 8678"/>
              <a:gd name="T41" fmla="*/ T40 w 210"/>
              <a:gd name="T42" fmla="+- 0 2608 2608"/>
              <a:gd name="T43" fmla="*/ 2608 h 554"/>
              <a:gd name="T44" fmla="+- 0 8888 8678"/>
              <a:gd name="T45" fmla="*/ T44 w 210"/>
              <a:gd name="T46" fmla="+- 0 2951 2608"/>
              <a:gd name="T47" fmla="*/ 2951 h 554"/>
              <a:gd name="T48" fmla="+- 0 8818 8678"/>
              <a:gd name="T49" fmla="*/ T48 w 210"/>
              <a:gd name="T50" fmla="+- 0 2951 2608"/>
              <a:gd name="T51" fmla="*/ 2951 h 554"/>
              <a:gd name="T52" fmla="+- 0 8818 8678"/>
              <a:gd name="T53" fmla="*/ T52 w 210"/>
              <a:gd name="T54" fmla="+- 0 2986 2608"/>
              <a:gd name="T55" fmla="*/ 2986 h 554"/>
              <a:gd name="T56" fmla="+- 0 8870 8678"/>
              <a:gd name="T57" fmla="*/ T56 w 210"/>
              <a:gd name="T58" fmla="+- 0 2986 2608"/>
              <a:gd name="T59" fmla="*/ 2986 h 554"/>
              <a:gd name="T60" fmla="+- 0 8888 8678"/>
              <a:gd name="T61" fmla="*/ T60 w 210"/>
              <a:gd name="T62" fmla="+- 0 2951 2608"/>
              <a:gd name="T63" fmla="*/ 2951 h 55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</a:cxnLst>
            <a:rect l="0" t="0" r="r" b="b"/>
            <a:pathLst>
              <a:path w="210" h="554">
                <a:moveTo>
                  <a:pt x="70" y="343"/>
                </a:moveTo>
                <a:lnTo>
                  <a:pt x="0" y="343"/>
                </a:lnTo>
                <a:lnTo>
                  <a:pt x="105" y="553"/>
                </a:lnTo>
                <a:lnTo>
                  <a:pt x="192" y="378"/>
                </a:lnTo>
                <a:lnTo>
                  <a:pt x="70" y="378"/>
                </a:lnTo>
                <a:lnTo>
                  <a:pt x="70" y="343"/>
                </a:lnTo>
                <a:close/>
                <a:moveTo>
                  <a:pt x="140" y="0"/>
                </a:moveTo>
                <a:lnTo>
                  <a:pt x="70" y="0"/>
                </a:lnTo>
                <a:lnTo>
                  <a:pt x="70" y="378"/>
                </a:lnTo>
                <a:lnTo>
                  <a:pt x="140" y="378"/>
                </a:lnTo>
                <a:lnTo>
                  <a:pt x="140" y="0"/>
                </a:lnTo>
                <a:close/>
                <a:moveTo>
                  <a:pt x="210" y="343"/>
                </a:moveTo>
                <a:lnTo>
                  <a:pt x="140" y="343"/>
                </a:lnTo>
                <a:lnTo>
                  <a:pt x="140" y="378"/>
                </a:lnTo>
                <a:lnTo>
                  <a:pt x="192" y="378"/>
                </a:lnTo>
                <a:lnTo>
                  <a:pt x="210" y="343"/>
                </a:lnTo>
                <a:close/>
              </a:path>
            </a:pathLst>
          </a:custGeom>
          <a:solidFill>
            <a:srgbClr val="7E5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53788" tIns="26894" rIns="53788" bIns="26894" anchor="t" anchorCtr="0" upright="1">
            <a:noAutofit/>
          </a:bodyPr>
          <a:lstStyle/>
          <a:p>
            <a:endParaRPr lang="es-MX" sz="662"/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393" y="578465"/>
            <a:ext cx="1251671" cy="523248"/>
          </a:xfrm>
          <a:prstGeom prst="rect">
            <a:avLst/>
          </a:prstGeom>
        </p:spPr>
      </p:pic>
      <p:pic>
        <p:nvPicPr>
          <p:cNvPr id="30" name="object 8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0595" y="376651"/>
            <a:ext cx="1266712" cy="319144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B028A41D-3E27-1F79-1DC7-3B7CA36E788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816" y="85628"/>
            <a:ext cx="2047009" cy="687454"/>
          </a:xfrm>
          <a:prstGeom prst="rect">
            <a:avLst/>
          </a:prstGeom>
        </p:spPr>
      </p:pic>
      <p:pic>
        <p:nvPicPr>
          <p:cNvPr id="3" name="Picture 6" descr="Homo Espacios on X: &quot;En vigor, declaratoria del ...">
            <a:extLst>
              <a:ext uri="{FF2B5EF4-FFF2-40B4-BE49-F238E27FC236}">
                <a16:creationId xmlns:a16="http://schemas.microsoft.com/office/drawing/2014/main" id="{D11C9295-916A-9946-C0A2-A8E4F6501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870" y="5765220"/>
            <a:ext cx="1005464" cy="504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6">
            <a:extLst>
              <a:ext uri="{FF2B5EF4-FFF2-40B4-BE49-F238E27FC236}">
                <a16:creationId xmlns:a16="http://schemas.microsoft.com/office/drawing/2014/main" id="{6C6F14BD-10F4-8682-C177-474C52D700BB}"/>
              </a:ext>
            </a:extLst>
          </p:cNvPr>
          <p:cNvSpPr/>
          <p:nvPr/>
        </p:nvSpPr>
        <p:spPr>
          <a:xfrm>
            <a:off x="87299" y="351167"/>
            <a:ext cx="3923928" cy="63981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662" dirty="0"/>
          </a:p>
        </p:txBody>
      </p:sp>
      <p:grpSp>
        <p:nvGrpSpPr>
          <p:cNvPr id="3" name="object 5">
            <a:extLst>
              <a:ext uri="{FF2B5EF4-FFF2-40B4-BE49-F238E27FC236}">
                <a16:creationId xmlns:a16="http://schemas.microsoft.com/office/drawing/2014/main" id="{C8EBD8A1-CF54-D99F-5610-B2D47C18C330}"/>
              </a:ext>
            </a:extLst>
          </p:cNvPr>
          <p:cNvGrpSpPr/>
          <p:nvPr/>
        </p:nvGrpSpPr>
        <p:grpSpPr>
          <a:xfrm>
            <a:off x="74242" y="197791"/>
            <a:ext cx="1332608" cy="5836920"/>
            <a:chOff x="269229" y="32003"/>
            <a:chExt cx="2040255" cy="5836920"/>
          </a:xfrm>
        </p:grpSpPr>
        <p:pic>
          <p:nvPicPr>
            <p:cNvPr id="4" name="object 6">
              <a:extLst>
                <a:ext uri="{FF2B5EF4-FFF2-40B4-BE49-F238E27FC236}">
                  <a16:creationId xmlns:a16="http://schemas.microsoft.com/office/drawing/2014/main" id="{5725F2AD-479B-0326-C1CD-422A0811343E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4320" y="32003"/>
              <a:ext cx="2034539" cy="912876"/>
            </a:xfrm>
            <a:prstGeom prst="rect">
              <a:avLst/>
            </a:prstGeom>
          </p:spPr>
        </p:pic>
        <p:pic>
          <p:nvPicPr>
            <p:cNvPr id="5" name="object 7">
              <a:extLst>
                <a:ext uri="{FF2B5EF4-FFF2-40B4-BE49-F238E27FC236}">
                  <a16:creationId xmlns:a16="http://schemas.microsoft.com/office/drawing/2014/main" id="{76267A92-42AD-3B66-8F27-13B40CAFC8B6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3711" y="1967483"/>
              <a:ext cx="1514856" cy="3901440"/>
            </a:xfrm>
            <a:prstGeom prst="rect">
              <a:avLst/>
            </a:prstGeom>
          </p:spPr>
        </p:pic>
        <p:pic>
          <p:nvPicPr>
            <p:cNvPr id="6" name="object 8">
              <a:extLst>
                <a:ext uri="{FF2B5EF4-FFF2-40B4-BE49-F238E27FC236}">
                  <a16:creationId xmlns:a16="http://schemas.microsoft.com/office/drawing/2014/main" id="{4899F4E4-33A9-F5E8-097F-A15CCA3DBD2B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9229" y="1150992"/>
              <a:ext cx="1599283" cy="1103638"/>
            </a:xfrm>
            <a:prstGeom prst="rect">
              <a:avLst/>
            </a:prstGeom>
          </p:spPr>
        </p:pic>
      </p:grpSp>
      <p:sp>
        <p:nvSpPr>
          <p:cNvPr id="7" name="object 24">
            <a:extLst>
              <a:ext uri="{FF2B5EF4-FFF2-40B4-BE49-F238E27FC236}">
                <a16:creationId xmlns:a16="http://schemas.microsoft.com/office/drawing/2014/main" id="{7548459C-0E85-BDD7-5B30-B0251E18D4C0}"/>
              </a:ext>
            </a:extLst>
          </p:cNvPr>
          <p:cNvSpPr txBox="1">
            <a:spLocks/>
          </p:cNvSpPr>
          <p:nvPr/>
        </p:nvSpPr>
        <p:spPr>
          <a:xfrm>
            <a:off x="2533430" y="969557"/>
            <a:ext cx="4564380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>
            <a:lvl1pPr algn="ctr" defTabSz="537850" rtl="0" eaLnBrk="1" latinLnBrk="0" hangingPunct="1">
              <a:spcBef>
                <a:spcPct val="0"/>
              </a:spcBef>
              <a:buNone/>
              <a:defRPr sz="258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07034" marR="5080" indent="-394970">
              <a:lnSpc>
                <a:spcPts val="2590"/>
              </a:lnSpc>
              <a:spcBef>
                <a:spcPts val="425"/>
              </a:spcBef>
            </a:pPr>
            <a:r>
              <a:rPr lang="es-ES" sz="2400" spc="-75"/>
              <a:t>RESP</a:t>
            </a:r>
            <a:r>
              <a:rPr lang="es-ES" sz="2400" spc="-100"/>
              <a:t>O</a:t>
            </a:r>
            <a:r>
              <a:rPr lang="es-ES" sz="2400" spc="-165"/>
              <a:t>NSABIL</a:t>
            </a:r>
            <a:r>
              <a:rPr lang="es-ES" sz="2400" spc="-145"/>
              <a:t>IDADES</a:t>
            </a:r>
            <a:r>
              <a:rPr lang="es-ES" sz="2400" spc="-140"/>
              <a:t> </a:t>
            </a:r>
            <a:r>
              <a:rPr lang="es-ES" sz="2400" spc="-25"/>
              <a:t>DE</a:t>
            </a:r>
            <a:r>
              <a:rPr lang="es-ES" sz="2400" spc="-155"/>
              <a:t> </a:t>
            </a:r>
            <a:r>
              <a:rPr lang="es-ES" sz="2400" spc="-60"/>
              <a:t>LA  </a:t>
            </a:r>
            <a:r>
              <a:rPr lang="es-ES" sz="2400" spc="-200"/>
              <a:t>INSTANCIA</a:t>
            </a:r>
            <a:r>
              <a:rPr lang="es-ES" sz="2400" spc="-140"/>
              <a:t> </a:t>
            </a:r>
            <a:r>
              <a:rPr lang="es-ES" sz="2400" spc="-30"/>
              <a:t>EJE</a:t>
            </a:r>
            <a:r>
              <a:rPr lang="es-ES" sz="2400" spc="-45"/>
              <a:t>C</a:t>
            </a:r>
            <a:r>
              <a:rPr lang="es-ES" sz="2400" spc="-85"/>
              <a:t>UT</a:t>
            </a:r>
            <a:r>
              <a:rPr lang="es-ES" sz="2400" spc="-110"/>
              <a:t>O</a:t>
            </a:r>
            <a:r>
              <a:rPr lang="es-ES" sz="2400" spc="-95"/>
              <a:t>RA</a:t>
            </a:r>
            <a:endParaRPr lang="es-ES" sz="2400"/>
          </a:p>
        </p:txBody>
      </p:sp>
      <p:grpSp>
        <p:nvGrpSpPr>
          <p:cNvPr id="8" name="object 9">
            <a:extLst>
              <a:ext uri="{FF2B5EF4-FFF2-40B4-BE49-F238E27FC236}">
                <a16:creationId xmlns:a16="http://schemas.microsoft.com/office/drawing/2014/main" id="{997AC056-B727-8CAC-FB60-7E3A8B406D0E}"/>
              </a:ext>
            </a:extLst>
          </p:cNvPr>
          <p:cNvGrpSpPr/>
          <p:nvPr/>
        </p:nvGrpSpPr>
        <p:grpSpPr>
          <a:xfrm>
            <a:off x="7404243" y="1690282"/>
            <a:ext cx="1693278" cy="4568825"/>
            <a:chOff x="8938259" y="998709"/>
            <a:chExt cx="2817495" cy="4568825"/>
          </a:xfrm>
        </p:grpSpPr>
        <p:pic>
          <p:nvPicPr>
            <p:cNvPr id="9" name="object 10">
              <a:extLst>
                <a:ext uri="{FF2B5EF4-FFF2-40B4-BE49-F238E27FC236}">
                  <a16:creationId xmlns:a16="http://schemas.microsoft.com/office/drawing/2014/main" id="{AD877310-AF2A-D2E2-7898-20773724E1C8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938259" y="1869948"/>
              <a:ext cx="1854707" cy="3697223"/>
            </a:xfrm>
            <a:prstGeom prst="rect">
              <a:avLst/>
            </a:prstGeom>
          </p:spPr>
        </p:pic>
        <p:sp>
          <p:nvSpPr>
            <p:cNvPr id="10" name="object 11">
              <a:extLst>
                <a:ext uri="{FF2B5EF4-FFF2-40B4-BE49-F238E27FC236}">
                  <a16:creationId xmlns:a16="http://schemas.microsoft.com/office/drawing/2014/main" id="{270E184B-C682-7121-1B72-C73C32619D58}"/>
                </a:ext>
              </a:extLst>
            </p:cNvPr>
            <p:cNvSpPr/>
            <p:nvPr/>
          </p:nvSpPr>
          <p:spPr>
            <a:xfrm>
              <a:off x="10231371" y="1008234"/>
              <a:ext cx="1515110" cy="1005840"/>
            </a:xfrm>
            <a:custGeom>
              <a:avLst/>
              <a:gdLst/>
              <a:ahLst/>
              <a:cxnLst/>
              <a:rect l="l" t="t" r="r" b="b"/>
              <a:pathLst>
                <a:path w="1515109" h="1005839">
                  <a:moveTo>
                    <a:pt x="780156" y="0"/>
                  </a:moveTo>
                  <a:lnTo>
                    <a:pt x="727143" y="165"/>
                  </a:lnTo>
                  <a:lnTo>
                    <a:pt x="674377" y="2305"/>
                  </a:lnTo>
                  <a:lnTo>
                    <a:pt x="622064" y="6400"/>
                  </a:lnTo>
                  <a:lnTo>
                    <a:pt x="570406" y="12429"/>
                  </a:lnTo>
                  <a:lnTo>
                    <a:pt x="519608" y="20374"/>
                  </a:lnTo>
                  <a:lnTo>
                    <a:pt x="469874" y="30214"/>
                  </a:lnTo>
                  <a:lnTo>
                    <a:pt x="421407" y="41929"/>
                  </a:lnTo>
                  <a:lnTo>
                    <a:pt x="374411" y="55499"/>
                  </a:lnTo>
                  <a:lnTo>
                    <a:pt x="329090" y="70905"/>
                  </a:lnTo>
                  <a:lnTo>
                    <a:pt x="285648" y="88127"/>
                  </a:lnTo>
                  <a:lnTo>
                    <a:pt x="244289" y="107144"/>
                  </a:lnTo>
                  <a:lnTo>
                    <a:pt x="205217" y="127936"/>
                  </a:lnTo>
                  <a:lnTo>
                    <a:pt x="168636" y="150485"/>
                  </a:lnTo>
                  <a:lnTo>
                    <a:pt x="134749" y="174770"/>
                  </a:lnTo>
                  <a:lnTo>
                    <a:pt x="98049" y="206106"/>
                  </a:lnTo>
                  <a:lnTo>
                    <a:pt x="67278" y="238512"/>
                  </a:lnTo>
                  <a:lnTo>
                    <a:pt x="42370" y="271790"/>
                  </a:lnTo>
                  <a:lnTo>
                    <a:pt x="23255" y="305739"/>
                  </a:lnTo>
                  <a:lnTo>
                    <a:pt x="2138" y="374856"/>
                  </a:lnTo>
                  <a:lnTo>
                    <a:pt x="0" y="409625"/>
                  </a:lnTo>
                  <a:lnTo>
                    <a:pt x="3385" y="444268"/>
                  </a:lnTo>
                  <a:lnTo>
                    <a:pt x="26455" y="512379"/>
                  </a:lnTo>
                  <a:lnTo>
                    <a:pt x="46005" y="545449"/>
                  </a:lnTo>
                  <a:lnTo>
                    <a:pt x="70807" y="577595"/>
                  </a:lnTo>
                  <a:lnTo>
                    <a:pt x="100794" y="608619"/>
                  </a:lnTo>
                  <a:lnTo>
                    <a:pt x="135899" y="638321"/>
                  </a:lnTo>
                  <a:lnTo>
                    <a:pt x="176054" y="666501"/>
                  </a:lnTo>
                  <a:lnTo>
                    <a:pt x="221190" y="692960"/>
                  </a:lnTo>
                  <a:lnTo>
                    <a:pt x="271241" y="717500"/>
                  </a:lnTo>
                  <a:lnTo>
                    <a:pt x="326138" y="739920"/>
                  </a:lnTo>
                  <a:lnTo>
                    <a:pt x="266702" y="1005350"/>
                  </a:lnTo>
                  <a:lnTo>
                    <a:pt x="590806" y="802277"/>
                  </a:lnTo>
                  <a:lnTo>
                    <a:pt x="644052" y="807638"/>
                  </a:lnTo>
                  <a:lnTo>
                    <a:pt x="697346" y="810928"/>
                  </a:lnTo>
                  <a:lnTo>
                    <a:pt x="750510" y="812184"/>
                  </a:lnTo>
                  <a:lnTo>
                    <a:pt x="803362" y="811443"/>
                  </a:lnTo>
                  <a:lnTo>
                    <a:pt x="855722" y="808744"/>
                  </a:lnTo>
                  <a:lnTo>
                    <a:pt x="907411" y="804124"/>
                  </a:lnTo>
                  <a:lnTo>
                    <a:pt x="958248" y="797621"/>
                  </a:lnTo>
                  <a:lnTo>
                    <a:pt x="1008053" y="789272"/>
                  </a:lnTo>
                  <a:lnTo>
                    <a:pt x="1056646" y="779116"/>
                  </a:lnTo>
                  <a:lnTo>
                    <a:pt x="1103845" y="767189"/>
                  </a:lnTo>
                  <a:lnTo>
                    <a:pt x="1149472" y="753530"/>
                  </a:lnTo>
                  <a:lnTo>
                    <a:pt x="1193346" y="738176"/>
                  </a:lnTo>
                  <a:lnTo>
                    <a:pt x="1235287" y="721165"/>
                  </a:lnTo>
                  <a:lnTo>
                    <a:pt x="1275114" y="702534"/>
                  </a:lnTo>
                  <a:lnTo>
                    <a:pt x="1312647" y="682322"/>
                  </a:lnTo>
                  <a:lnTo>
                    <a:pt x="1347706" y="660566"/>
                  </a:lnTo>
                  <a:lnTo>
                    <a:pt x="1380111" y="637304"/>
                  </a:lnTo>
                  <a:lnTo>
                    <a:pt x="1416811" y="605968"/>
                  </a:lnTo>
                  <a:lnTo>
                    <a:pt x="1447582" y="573562"/>
                  </a:lnTo>
                  <a:lnTo>
                    <a:pt x="1472491" y="540284"/>
                  </a:lnTo>
                  <a:lnTo>
                    <a:pt x="1491605" y="506335"/>
                  </a:lnTo>
                  <a:lnTo>
                    <a:pt x="1512723" y="437218"/>
                  </a:lnTo>
                  <a:lnTo>
                    <a:pt x="1514861" y="402449"/>
                  </a:lnTo>
                  <a:lnTo>
                    <a:pt x="1511475" y="367806"/>
                  </a:lnTo>
                  <a:lnTo>
                    <a:pt x="1488405" y="299695"/>
                  </a:lnTo>
                  <a:lnTo>
                    <a:pt x="1468856" y="266625"/>
                  </a:lnTo>
                  <a:lnTo>
                    <a:pt x="1444053" y="234479"/>
                  </a:lnTo>
                  <a:lnTo>
                    <a:pt x="1414066" y="203455"/>
                  </a:lnTo>
                  <a:lnTo>
                    <a:pt x="1378961" y="173753"/>
                  </a:lnTo>
                  <a:lnTo>
                    <a:pt x="1338807" y="145573"/>
                  </a:lnTo>
                  <a:lnTo>
                    <a:pt x="1293670" y="119113"/>
                  </a:lnTo>
                  <a:lnTo>
                    <a:pt x="1243620" y="94574"/>
                  </a:lnTo>
                  <a:lnTo>
                    <a:pt x="1188722" y="72154"/>
                  </a:lnTo>
                  <a:lnTo>
                    <a:pt x="1141065" y="55805"/>
                  </a:lnTo>
                  <a:lnTo>
                    <a:pt x="1092025" y="41591"/>
                  </a:lnTo>
                  <a:lnTo>
                    <a:pt x="1041805" y="29490"/>
                  </a:lnTo>
                  <a:lnTo>
                    <a:pt x="990611" y="19483"/>
                  </a:lnTo>
                  <a:lnTo>
                    <a:pt x="938644" y="11551"/>
                  </a:lnTo>
                  <a:lnTo>
                    <a:pt x="886111" y="5673"/>
                  </a:lnTo>
                  <a:lnTo>
                    <a:pt x="833213" y="1829"/>
                  </a:lnTo>
                  <a:lnTo>
                    <a:pt x="7801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2">
              <a:extLst>
                <a:ext uri="{FF2B5EF4-FFF2-40B4-BE49-F238E27FC236}">
                  <a16:creationId xmlns:a16="http://schemas.microsoft.com/office/drawing/2014/main" id="{EB3ACAE1-86AA-220F-1EDC-198798A47BA2}"/>
                </a:ext>
              </a:extLst>
            </p:cNvPr>
            <p:cNvSpPr/>
            <p:nvPr/>
          </p:nvSpPr>
          <p:spPr>
            <a:xfrm>
              <a:off x="10231371" y="1008234"/>
              <a:ext cx="1515110" cy="1005840"/>
            </a:xfrm>
            <a:custGeom>
              <a:avLst/>
              <a:gdLst/>
              <a:ahLst/>
              <a:cxnLst/>
              <a:rect l="l" t="t" r="r" b="b"/>
              <a:pathLst>
                <a:path w="1515109" h="1005839">
                  <a:moveTo>
                    <a:pt x="266702" y="1005350"/>
                  </a:moveTo>
                  <a:lnTo>
                    <a:pt x="326138" y="739920"/>
                  </a:lnTo>
                  <a:lnTo>
                    <a:pt x="271241" y="717500"/>
                  </a:lnTo>
                  <a:lnTo>
                    <a:pt x="221190" y="692960"/>
                  </a:lnTo>
                  <a:lnTo>
                    <a:pt x="176054" y="666501"/>
                  </a:lnTo>
                  <a:lnTo>
                    <a:pt x="135899" y="638321"/>
                  </a:lnTo>
                  <a:lnTo>
                    <a:pt x="100794" y="608619"/>
                  </a:lnTo>
                  <a:lnTo>
                    <a:pt x="70807" y="577595"/>
                  </a:lnTo>
                  <a:lnTo>
                    <a:pt x="46005" y="545449"/>
                  </a:lnTo>
                  <a:lnTo>
                    <a:pt x="26455" y="512379"/>
                  </a:lnTo>
                  <a:lnTo>
                    <a:pt x="3385" y="444268"/>
                  </a:lnTo>
                  <a:lnTo>
                    <a:pt x="0" y="409625"/>
                  </a:lnTo>
                  <a:lnTo>
                    <a:pt x="2138" y="374856"/>
                  </a:lnTo>
                  <a:lnTo>
                    <a:pt x="23255" y="305739"/>
                  </a:lnTo>
                  <a:lnTo>
                    <a:pt x="42370" y="271790"/>
                  </a:lnTo>
                  <a:lnTo>
                    <a:pt x="67278" y="238512"/>
                  </a:lnTo>
                  <a:lnTo>
                    <a:pt x="98049" y="206106"/>
                  </a:lnTo>
                  <a:lnTo>
                    <a:pt x="134749" y="174770"/>
                  </a:lnTo>
                  <a:lnTo>
                    <a:pt x="168636" y="150485"/>
                  </a:lnTo>
                  <a:lnTo>
                    <a:pt x="205217" y="127936"/>
                  </a:lnTo>
                  <a:lnTo>
                    <a:pt x="244289" y="107144"/>
                  </a:lnTo>
                  <a:lnTo>
                    <a:pt x="285648" y="88127"/>
                  </a:lnTo>
                  <a:lnTo>
                    <a:pt x="329090" y="70905"/>
                  </a:lnTo>
                  <a:lnTo>
                    <a:pt x="374411" y="55499"/>
                  </a:lnTo>
                  <a:lnTo>
                    <a:pt x="421407" y="41929"/>
                  </a:lnTo>
                  <a:lnTo>
                    <a:pt x="469874" y="30214"/>
                  </a:lnTo>
                  <a:lnTo>
                    <a:pt x="519608" y="20374"/>
                  </a:lnTo>
                  <a:lnTo>
                    <a:pt x="570406" y="12429"/>
                  </a:lnTo>
                  <a:lnTo>
                    <a:pt x="622064" y="6400"/>
                  </a:lnTo>
                  <a:lnTo>
                    <a:pt x="674377" y="2305"/>
                  </a:lnTo>
                  <a:lnTo>
                    <a:pt x="727143" y="165"/>
                  </a:lnTo>
                  <a:lnTo>
                    <a:pt x="780156" y="0"/>
                  </a:lnTo>
                  <a:lnTo>
                    <a:pt x="833213" y="1829"/>
                  </a:lnTo>
                  <a:lnTo>
                    <a:pt x="886111" y="5673"/>
                  </a:lnTo>
                  <a:lnTo>
                    <a:pt x="938644" y="11551"/>
                  </a:lnTo>
                  <a:lnTo>
                    <a:pt x="990611" y="19483"/>
                  </a:lnTo>
                  <a:lnTo>
                    <a:pt x="1041805" y="29490"/>
                  </a:lnTo>
                  <a:lnTo>
                    <a:pt x="1092025" y="41591"/>
                  </a:lnTo>
                  <a:lnTo>
                    <a:pt x="1141065" y="55805"/>
                  </a:lnTo>
                  <a:lnTo>
                    <a:pt x="1188722" y="72154"/>
                  </a:lnTo>
                  <a:lnTo>
                    <a:pt x="1243620" y="94574"/>
                  </a:lnTo>
                  <a:lnTo>
                    <a:pt x="1293670" y="119113"/>
                  </a:lnTo>
                  <a:lnTo>
                    <a:pt x="1338807" y="145573"/>
                  </a:lnTo>
                  <a:lnTo>
                    <a:pt x="1378961" y="173753"/>
                  </a:lnTo>
                  <a:lnTo>
                    <a:pt x="1414066" y="203455"/>
                  </a:lnTo>
                  <a:lnTo>
                    <a:pt x="1444053" y="234479"/>
                  </a:lnTo>
                  <a:lnTo>
                    <a:pt x="1468856" y="266625"/>
                  </a:lnTo>
                  <a:lnTo>
                    <a:pt x="1488405" y="299695"/>
                  </a:lnTo>
                  <a:lnTo>
                    <a:pt x="1511475" y="367806"/>
                  </a:lnTo>
                  <a:lnTo>
                    <a:pt x="1514861" y="402449"/>
                  </a:lnTo>
                  <a:lnTo>
                    <a:pt x="1512723" y="437218"/>
                  </a:lnTo>
                  <a:lnTo>
                    <a:pt x="1491605" y="506335"/>
                  </a:lnTo>
                  <a:lnTo>
                    <a:pt x="1472491" y="540284"/>
                  </a:lnTo>
                  <a:lnTo>
                    <a:pt x="1447582" y="573562"/>
                  </a:lnTo>
                  <a:lnTo>
                    <a:pt x="1416811" y="605968"/>
                  </a:lnTo>
                  <a:lnTo>
                    <a:pt x="1380111" y="637304"/>
                  </a:lnTo>
                  <a:lnTo>
                    <a:pt x="1347706" y="660566"/>
                  </a:lnTo>
                  <a:lnTo>
                    <a:pt x="1312647" y="682322"/>
                  </a:lnTo>
                  <a:lnTo>
                    <a:pt x="1275114" y="702534"/>
                  </a:lnTo>
                  <a:lnTo>
                    <a:pt x="1235287" y="721165"/>
                  </a:lnTo>
                  <a:lnTo>
                    <a:pt x="1193346" y="738176"/>
                  </a:lnTo>
                  <a:lnTo>
                    <a:pt x="1149472" y="753530"/>
                  </a:lnTo>
                  <a:lnTo>
                    <a:pt x="1103845" y="767189"/>
                  </a:lnTo>
                  <a:lnTo>
                    <a:pt x="1056646" y="779116"/>
                  </a:lnTo>
                  <a:lnTo>
                    <a:pt x="1008053" y="789272"/>
                  </a:lnTo>
                  <a:lnTo>
                    <a:pt x="958248" y="797621"/>
                  </a:lnTo>
                  <a:lnTo>
                    <a:pt x="907411" y="804124"/>
                  </a:lnTo>
                  <a:lnTo>
                    <a:pt x="855722" y="808744"/>
                  </a:lnTo>
                  <a:lnTo>
                    <a:pt x="803362" y="811443"/>
                  </a:lnTo>
                  <a:lnTo>
                    <a:pt x="750510" y="812184"/>
                  </a:lnTo>
                  <a:lnTo>
                    <a:pt x="697346" y="810928"/>
                  </a:lnTo>
                  <a:lnTo>
                    <a:pt x="644052" y="807638"/>
                  </a:lnTo>
                  <a:lnTo>
                    <a:pt x="590806" y="802277"/>
                  </a:lnTo>
                  <a:lnTo>
                    <a:pt x="266702" y="1005350"/>
                  </a:lnTo>
                  <a:close/>
                </a:path>
              </a:pathLst>
            </a:custGeom>
            <a:ln w="1905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7">
            <a:extLst>
              <a:ext uri="{FF2B5EF4-FFF2-40B4-BE49-F238E27FC236}">
                <a16:creationId xmlns:a16="http://schemas.microsoft.com/office/drawing/2014/main" id="{2BAF4F55-C113-F222-CC7E-D4D889769A58}"/>
              </a:ext>
            </a:extLst>
          </p:cNvPr>
          <p:cNvSpPr/>
          <p:nvPr/>
        </p:nvSpPr>
        <p:spPr>
          <a:xfrm>
            <a:off x="1215098" y="1933965"/>
            <a:ext cx="6165215" cy="85725"/>
          </a:xfrm>
          <a:custGeom>
            <a:avLst/>
            <a:gdLst/>
            <a:ahLst/>
            <a:cxnLst/>
            <a:rect l="l" t="t" r="r" b="b"/>
            <a:pathLst>
              <a:path w="6165215" h="85725">
                <a:moveTo>
                  <a:pt x="6079490" y="57149"/>
                </a:moveTo>
                <a:lnTo>
                  <a:pt x="6079490" y="85725"/>
                </a:lnTo>
                <a:lnTo>
                  <a:pt x="6136555" y="57150"/>
                </a:lnTo>
                <a:lnTo>
                  <a:pt x="6079490" y="57149"/>
                </a:lnTo>
                <a:close/>
              </a:path>
              <a:path w="6165215" h="85725">
                <a:moveTo>
                  <a:pt x="6079490" y="28574"/>
                </a:moveTo>
                <a:lnTo>
                  <a:pt x="6079490" y="57149"/>
                </a:lnTo>
                <a:lnTo>
                  <a:pt x="6093841" y="57150"/>
                </a:lnTo>
                <a:lnTo>
                  <a:pt x="6093841" y="28575"/>
                </a:lnTo>
                <a:lnTo>
                  <a:pt x="6079490" y="28574"/>
                </a:lnTo>
                <a:close/>
              </a:path>
              <a:path w="6165215" h="85725">
                <a:moveTo>
                  <a:pt x="6079490" y="0"/>
                </a:moveTo>
                <a:lnTo>
                  <a:pt x="6079490" y="28574"/>
                </a:lnTo>
                <a:lnTo>
                  <a:pt x="6093841" y="28575"/>
                </a:lnTo>
                <a:lnTo>
                  <a:pt x="6093841" y="57150"/>
                </a:lnTo>
                <a:lnTo>
                  <a:pt x="6136556" y="57149"/>
                </a:lnTo>
                <a:lnTo>
                  <a:pt x="6165215" y="42799"/>
                </a:lnTo>
                <a:lnTo>
                  <a:pt x="6079490" y="0"/>
                </a:lnTo>
                <a:close/>
              </a:path>
              <a:path w="6165215" h="85725">
                <a:moveTo>
                  <a:pt x="0" y="28448"/>
                </a:moveTo>
                <a:lnTo>
                  <a:pt x="0" y="57023"/>
                </a:lnTo>
                <a:lnTo>
                  <a:pt x="6079490" y="57149"/>
                </a:lnTo>
                <a:lnTo>
                  <a:pt x="6079490" y="28574"/>
                </a:lnTo>
                <a:lnTo>
                  <a:pt x="0" y="28448"/>
                </a:lnTo>
                <a:close/>
              </a:path>
            </a:pathLst>
          </a:custGeom>
          <a:solidFill>
            <a:srgbClr val="7E5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8">
            <a:extLst>
              <a:ext uri="{FF2B5EF4-FFF2-40B4-BE49-F238E27FC236}">
                <a16:creationId xmlns:a16="http://schemas.microsoft.com/office/drawing/2014/main" id="{4F6F2F71-2F17-A9BD-E619-99E7312C6A98}"/>
              </a:ext>
            </a:extLst>
          </p:cNvPr>
          <p:cNvSpPr/>
          <p:nvPr/>
        </p:nvSpPr>
        <p:spPr>
          <a:xfrm>
            <a:off x="1156321" y="2367015"/>
            <a:ext cx="6191885" cy="85725"/>
          </a:xfrm>
          <a:custGeom>
            <a:avLst/>
            <a:gdLst/>
            <a:ahLst/>
            <a:cxnLst/>
            <a:rect l="l" t="t" r="r" b="b"/>
            <a:pathLst>
              <a:path w="6191884" h="85725">
                <a:moveTo>
                  <a:pt x="85725" y="0"/>
                </a:moveTo>
                <a:lnTo>
                  <a:pt x="0" y="42925"/>
                </a:lnTo>
                <a:lnTo>
                  <a:pt x="85725" y="85725"/>
                </a:lnTo>
                <a:lnTo>
                  <a:pt x="85725" y="57150"/>
                </a:lnTo>
                <a:lnTo>
                  <a:pt x="71500" y="57150"/>
                </a:lnTo>
                <a:lnTo>
                  <a:pt x="71374" y="28575"/>
                </a:lnTo>
                <a:lnTo>
                  <a:pt x="85724" y="28561"/>
                </a:lnTo>
                <a:lnTo>
                  <a:pt x="85725" y="0"/>
                </a:lnTo>
                <a:close/>
              </a:path>
              <a:path w="6191884" h="85725">
                <a:moveTo>
                  <a:pt x="85725" y="28561"/>
                </a:moveTo>
                <a:lnTo>
                  <a:pt x="71374" y="28575"/>
                </a:lnTo>
                <a:lnTo>
                  <a:pt x="71500" y="57150"/>
                </a:lnTo>
                <a:lnTo>
                  <a:pt x="85725" y="57136"/>
                </a:lnTo>
                <a:lnTo>
                  <a:pt x="85725" y="28561"/>
                </a:lnTo>
                <a:close/>
              </a:path>
              <a:path w="6191884" h="85725">
                <a:moveTo>
                  <a:pt x="85725" y="57136"/>
                </a:moveTo>
                <a:lnTo>
                  <a:pt x="71500" y="57150"/>
                </a:lnTo>
                <a:lnTo>
                  <a:pt x="85725" y="57150"/>
                </a:lnTo>
                <a:close/>
              </a:path>
              <a:path w="6191884" h="85725">
                <a:moveTo>
                  <a:pt x="6191377" y="22733"/>
                </a:moveTo>
                <a:lnTo>
                  <a:pt x="85725" y="28561"/>
                </a:lnTo>
                <a:lnTo>
                  <a:pt x="85725" y="57136"/>
                </a:lnTo>
                <a:lnTo>
                  <a:pt x="6191377" y="51308"/>
                </a:lnTo>
                <a:lnTo>
                  <a:pt x="6191377" y="22733"/>
                </a:lnTo>
                <a:close/>
              </a:path>
            </a:pathLst>
          </a:custGeom>
          <a:solidFill>
            <a:srgbClr val="7E5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9">
            <a:extLst>
              <a:ext uri="{FF2B5EF4-FFF2-40B4-BE49-F238E27FC236}">
                <a16:creationId xmlns:a16="http://schemas.microsoft.com/office/drawing/2014/main" id="{FDA5B315-9A02-A6AE-EAC1-AAB76C299319}"/>
              </a:ext>
            </a:extLst>
          </p:cNvPr>
          <p:cNvSpPr/>
          <p:nvPr/>
        </p:nvSpPr>
        <p:spPr>
          <a:xfrm>
            <a:off x="1153062" y="2736460"/>
            <a:ext cx="6191885" cy="85725"/>
          </a:xfrm>
          <a:custGeom>
            <a:avLst/>
            <a:gdLst/>
            <a:ahLst/>
            <a:cxnLst/>
            <a:rect l="l" t="t" r="r" b="b"/>
            <a:pathLst>
              <a:path w="6191884" h="85725">
                <a:moveTo>
                  <a:pt x="85725" y="0"/>
                </a:moveTo>
                <a:lnTo>
                  <a:pt x="0" y="42925"/>
                </a:lnTo>
                <a:lnTo>
                  <a:pt x="85725" y="85725"/>
                </a:lnTo>
                <a:lnTo>
                  <a:pt x="85725" y="57150"/>
                </a:lnTo>
                <a:lnTo>
                  <a:pt x="71501" y="57150"/>
                </a:lnTo>
                <a:lnTo>
                  <a:pt x="71374" y="28575"/>
                </a:lnTo>
                <a:lnTo>
                  <a:pt x="85724" y="28561"/>
                </a:lnTo>
                <a:lnTo>
                  <a:pt x="85725" y="0"/>
                </a:lnTo>
                <a:close/>
              </a:path>
              <a:path w="6191884" h="85725">
                <a:moveTo>
                  <a:pt x="85725" y="28561"/>
                </a:moveTo>
                <a:lnTo>
                  <a:pt x="71374" y="28575"/>
                </a:lnTo>
                <a:lnTo>
                  <a:pt x="71501" y="57150"/>
                </a:lnTo>
                <a:lnTo>
                  <a:pt x="85725" y="57136"/>
                </a:lnTo>
                <a:lnTo>
                  <a:pt x="85725" y="28561"/>
                </a:lnTo>
                <a:close/>
              </a:path>
              <a:path w="6191884" h="85725">
                <a:moveTo>
                  <a:pt x="85725" y="57136"/>
                </a:moveTo>
                <a:lnTo>
                  <a:pt x="71501" y="57150"/>
                </a:lnTo>
                <a:lnTo>
                  <a:pt x="85725" y="57150"/>
                </a:lnTo>
                <a:close/>
              </a:path>
              <a:path w="6191884" h="85725">
                <a:moveTo>
                  <a:pt x="6191377" y="22733"/>
                </a:moveTo>
                <a:lnTo>
                  <a:pt x="85725" y="28561"/>
                </a:lnTo>
                <a:lnTo>
                  <a:pt x="85725" y="57136"/>
                </a:lnTo>
                <a:lnTo>
                  <a:pt x="6191377" y="51308"/>
                </a:lnTo>
                <a:lnTo>
                  <a:pt x="6191377" y="22733"/>
                </a:lnTo>
                <a:close/>
              </a:path>
            </a:pathLst>
          </a:custGeom>
          <a:solidFill>
            <a:srgbClr val="7E5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6">
            <a:extLst>
              <a:ext uri="{FF2B5EF4-FFF2-40B4-BE49-F238E27FC236}">
                <a16:creationId xmlns:a16="http://schemas.microsoft.com/office/drawing/2014/main" id="{4ED34A84-D791-BA9A-3436-A8C374D68104}"/>
              </a:ext>
            </a:extLst>
          </p:cNvPr>
          <p:cNvSpPr/>
          <p:nvPr/>
        </p:nvSpPr>
        <p:spPr>
          <a:xfrm>
            <a:off x="1188428" y="3129078"/>
            <a:ext cx="6191885" cy="87630"/>
          </a:xfrm>
          <a:custGeom>
            <a:avLst/>
            <a:gdLst/>
            <a:ahLst/>
            <a:cxnLst/>
            <a:rect l="l" t="t" r="r" b="b"/>
            <a:pathLst>
              <a:path w="6191884" h="87630">
                <a:moveTo>
                  <a:pt x="6105652" y="58797"/>
                </a:moveTo>
                <a:lnTo>
                  <a:pt x="6105652" y="87375"/>
                </a:lnTo>
                <a:lnTo>
                  <a:pt x="6162886" y="58800"/>
                </a:lnTo>
                <a:lnTo>
                  <a:pt x="6105652" y="58797"/>
                </a:lnTo>
                <a:close/>
              </a:path>
              <a:path w="6191884" h="87630">
                <a:moveTo>
                  <a:pt x="85725" y="0"/>
                </a:moveTo>
                <a:lnTo>
                  <a:pt x="0" y="42799"/>
                </a:lnTo>
                <a:lnTo>
                  <a:pt x="85725" y="85725"/>
                </a:lnTo>
                <a:lnTo>
                  <a:pt x="85725" y="57153"/>
                </a:lnTo>
                <a:lnTo>
                  <a:pt x="71374" y="57150"/>
                </a:lnTo>
                <a:lnTo>
                  <a:pt x="71500" y="28575"/>
                </a:lnTo>
                <a:lnTo>
                  <a:pt x="85725" y="28575"/>
                </a:lnTo>
                <a:lnTo>
                  <a:pt x="85725" y="0"/>
                </a:lnTo>
                <a:close/>
              </a:path>
              <a:path w="6191884" h="87630">
                <a:moveTo>
                  <a:pt x="6105652" y="30222"/>
                </a:moveTo>
                <a:lnTo>
                  <a:pt x="6105652" y="58797"/>
                </a:lnTo>
                <a:lnTo>
                  <a:pt x="6119876" y="58800"/>
                </a:lnTo>
                <a:lnTo>
                  <a:pt x="6119876" y="30225"/>
                </a:lnTo>
                <a:lnTo>
                  <a:pt x="6105652" y="30222"/>
                </a:lnTo>
                <a:close/>
              </a:path>
              <a:path w="6191884" h="87630">
                <a:moveTo>
                  <a:pt x="6105652" y="1650"/>
                </a:moveTo>
                <a:lnTo>
                  <a:pt x="6105652" y="30222"/>
                </a:lnTo>
                <a:lnTo>
                  <a:pt x="6119876" y="30225"/>
                </a:lnTo>
                <a:lnTo>
                  <a:pt x="6119876" y="58800"/>
                </a:lnTo>
                <a:lnTo>
                  <a:pt x="6162894" y="58797"/>
                </a:lnTo>
                <a:lnTo>
                  <a:pt x="6191377" y="44576"/>
                </a:lnTo>
                <a:lnTo>
                  <a:pt x="6105652" y="1650"/>
                </a:lnTo>
                <a:close/>
              </a:path>
              <a:path w="6191884" h="87630">
                <a:moveTo>
                  <a:pt x="85725" y="28578"/>
                </a:moveTo>
                <a:lnTo>
                  <a:pt x="85725" y="57153"/>
                </a:lnTo>
                <a:lnTo>
                  <a:pt x="6105652" y="58797"/>
                </a:lnTo>
                <a:lnTo>
                  <a:pt x="6105652" y="30222"/>
                </a:lnTo>
                <a:lnTo>
                  <a:pt x="85725" y="28578"/>
                </a:lnTo>
                <a:close/>
              </a:path>
              <a:path w="6191884" h="87630">
                <a:moveTo>
                  <a:pt x="71500" y="28575"/>
                </a:moveTo>
                <a:lnTo>
                  <a:pt x="71374" y="57150"/>
                </a:lnTo>
                <a:lnTo>
                  <a:pt x="85725" y="57153"/>
                </a:lnTo>
                <a:lnTo>
                  <a:pt x="85725" y="28578"/>
                </a:lnTo>
                <a:lnTo>
                  <a:pt x="71500" y="28575"/>
                </a:lnTo>
                <a:close/>
              </a:path>
              <a:path w="6191884" h="87630">
                <a:moveTo>
                  <a:pt x="85725" y="28575"/>
                </a:moveTo>
                <a:lnTo>
                  <a:pt x="71500" y="28575"/>
                </a:lnTo>
                <a:lnTo>
                  <a:pt x="85725" y="28578"/>
                </a:lnTo>
                <a:close/>
              </a:path>
            </a:pathLst>
          </a:custGeom>
          <a:solidFill>
            <a:srgbClr val="7E5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26">
            <a:extLst>
              <a:ext uri="{FF2B5EF4-FFF2-40B4-BE49-F238E27FC236}">
                <a16:creationId xmlns:a16="http://schemas.microsoft.com/office/drawing/2014/main" id="{BF4D6DB4-A127-B830-E57B-482C0897162B}"/>
              </a:ext>
            </a:extLst>
          </p:cNvPr>
          <p:cNvSpPr/>
          <p:nvPr/>
        </p:nvSpPr>
        <p:spPr>
          <a:xfrm>
            <a:off x="1232894" y="3550222"/>
            <a:ext cx="6165215" cy="85725"/>
          </a:xfrm>
          <a:custGeom>
            <a:avLst/>
            <a:gdLst/>
            <a:ahLst/>
            <a:cxnLst/>
            <a:rect l="l" t="t" r="r" b="b"/>
            <a:pathLst>
              <a:path w="6165215" h="85725">
                <a:moveTo>
                  <a:pt x="6079490" y="57149"/>
                </a:moveTo>
                <a:lnTo>
                  <a:pt x="6079490" y="85725"/>
                </a:lnTo>
                <a:lnTo>
                  <a:pt x="6136555" y="57150"/>
                </a:lnTo>
                <a:lnTo>
                  <a:pt x="6079490" y="57149"/>
                </a:lnTo>
                <a:close/>
              </a:path>
              <a:path w="6165215" h="85725">
                <a:moveTo>
                  <a:pt x="6079490" y="28574"/>
                </a:moveTo>
                <a:lnTo>
                  <a:pt x="6079490" y="57149"/>
                </a:lnTo>
                <a:lnTo>
                  <a:pt x="6093841" y="57150"/>
                </a:lnTo>
                <a:lnTo>
                  <a:pt x="6093841" y="28575"/>
                </a:lnTo>
                <a:lnTo>
                  <a:pt x="6079490" y="28574"/>
                </a:lnTo>
                <a:close/>
              </a:path>
              <a:path w="6165215" h="85725">
                <a:moveTo>
                  <a:pt x="6079490" y="0"/>
                </a:moveTo>
                <a:lnTo>
                  <a:pt x="6079490" y="28574"/>
                </a:lnTo>
                <a:lnTo>
                  <a:pt x="6093841" y="28575"/>
                </a:lnTo>
                <a:lnTo>
                  <a:pt x="6093841" y="57150"/>
                </a:lnTo>
                <a:lnTo>
                  <a:pt x="6136556" y="57149"/>
                </a:lnTo>
                <a:lnTo>
                  <a:pt x="6165215" y="42799"/>
                </a:lnTo>
                <a:lnTo>
                  <a:pt x="6079490" y="0"/>
                </a:lnTo>
                <a:close/>
              </a:path>
              <a:path w="6165215" h="85725">
                <a:moveTo>
                  <a:pt x="0" y="28448"/>
                </a:moveTo>
                <a:lnTo>
                  <a:pt x="0" y="57023"/>
                </a:lnTo>
                <a:lnTo>
                  <a:pt x="6079490" y="57149"/>
                </a:lnTo>
                <a:lnTo>
                  <a:pt x="6079490" y="28574"/>
                </a:lnTo>
                <a:lnTo>
                  <a:pt x="0" y="28448"/>
                </a:lnTo>
                <a:close/>
              </a:path>
            </a:pathLst>
          </a:custGeom>
          <a:solidFill>
            <a:srgbClr val="7E5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4">
            <a:extLst>
              <a:ext uri="{FF2B5EF4-FFF2-40B4-BE49-F238E27FC236}">
                <a16:creationId xmlns:a16="http://schemas.microsoft.com/office/drawing/2014/main" id="{4D2E3E22-B41A-6ECA-D843-94604DE3AF98}"/>
              </a:ext>
            </a:extLst>
          </p:cNvPr>
          <p:cNvSpPr/>
          <p:nvPr/>
        </p:nvSpPr>
        <p:spPr>
          <a:xfrm>
            <a:off x="1282327" y="3978704"/>
            <a:ext cx="6170930" cy="85725"/>
          </a:xfrm>
          <a:custGeom>
            <a:avLst/>
            <a:gdLst/>
            <a:ahLst/>
            <a:cxnLst/>
            <a:rect l="l" t="t" r="r" b="b"/>
            <a:pathLst>
              <a:path w="6170930" h="85725">
                <a:moveTo>
                  <a:pt x="85725" y="0"/>
                </a:moveTo>
                <a:lnTo>
                  <a:pt x="0" y="42926"/>
                </a:lnTo>
                <a:lnTo>
                  <a:pt x="85725" y="85725"/>
                </a:lnTo>
                <a:lnTo>
                  <a:pt x="85725" y="57150"/>
                </a:lnTo>
                <a:lnTo>
                  <a:pt x="71501" y="57150"/>
                </a:lnTo>
                <a:lnTo>
                  <a:pt x="71501" y="28575"/>
                </a:lnTo>
                <a:lnTo>
                  <a:pt x="85725" y="28575"/>
                </a:lnTo>
                <a:lnTo>
                  <a:pt x="85725" y="0"/>
                </a:lnTo>
                <a:close/>
              </a:path>
              <a:path w="6170930" h="85725">
                <a:moveTo>
                  <a:pt x="6084697" y="0"/>
                </a:moveTo>
                <a:lnTo>
                  <a:pt x="6084697" y="85725"/>
                </a:lnTo>
                <a:lnTo>
                  <a:pt x="6141931" y="57150"/>
                </a:lnTo>
                <a:lnTo>
                  <a:pt x="6098921" y="57150"/>
                </a:lnTo>
                <a:lnTo>
                  <a:pt x="6098921" y="28575"/>
                </a:lnTo>
                <a:lnTo>
                  <a:pt x="6141762" y="28575"/>
                </a:lnTo>
                <a:lnTo>
                  <a:pt x="6084697" y="0"/>
                </a:lnTo>
                <a:close/>
              </a:path>
              <a:path w="6170930" h="85725">
                <a:moveTo>
                  <a:pt x="85725" y="28575"/>
                </a:moveTo>
                <a:lnTo>
                  <a:pt x="71501" y="28575"/>
                </a:lnTo>
                <a:lnTo>
                  <a:pt x="71501" y="57150"/>
                </a:lnTo>
                <a:lnTo>
                  <a:pt x="85725" y="57150"/>
                </a:lnTo>
                <a:lnTo>
                  <a:pt x="85725" y="28575"/>
                </a:lnTo>
                <a:close/>
              </a:path>
              <a:path w="6170930" h="85725">
                <a:moveTo>
                  <a:pt x="6084697" y="28575"/>
                </a:moveTo>
                <a:lnTo>
                  <a:pt x="85725" y="28575"/>
                </a:lnTo>
                <a:lnTo>
                  <a:pt x="85725" y="57150"/>
                </a:lnTo>
                <a:lnTo>
                  <a:pt x="6084697" y="57150"/>
                </a:lnTo>
                <a:lnTo>
                  <a:pt x="6084697" y="28575"/>
                </a:lnTo>
                <a:close/>
              </a:path>
              <a:path w="6170930" h="85725">
                <a:moveTo>
                  <a:pt x="6141762" y="28575"/>
                </a:moveTo>
                <a:lnTo>
                  <a:pt x="6098921" y="28575"/>
                </a:lnTo>
                <a:lnTo>
                  <a:pt x="6098921" y="57150"/>
                </a:lnTo>
                <a:lnTo>
                  <a:pt x="6141931" y="57150"/>
                </a:lnTo>
                <a:lnTo>
                  <a:pt x="6170422" y="42926"/>
                </a:lnTo>
                <a:lnTo>
                  <a:pt x="6141762" y="28575"/>
                </a:lnTo>
                <a:close/>
              </a:path>
            </a:pathLst>
          </a:custGeom>
          <a:solidFill>
            <a:srgbClr val="7E5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5">
            <a:extLst>
              <a:ext uri="{FF2B5EF4-FFF2-40B4-BE49-F238E27FC236}">
                <a16:creationId xmlns:a16="http://schemas.microsoft.com/office/drawing/2014/main" id="{1977B678-00B2-593A-BE66-EDC19B3803CE}"/>
              </a:ext>
            </a:extLst>
          </p:cNvPr>
          <p:cNvSpPr/>
          <p:nvPr/>
        </p:nvSpPr>
        <p:spPr>
          <a:xfrm>
            <a:off x="1296518" y="4389711"/>
            <a:ext cx="6179820" cy="107950"/>
          </a:xfrm>
          <a:custGeom>
            <a:avLst/>
            <a:gdLst/>
            <a:ahLst/>
            <a:cxnLst/>
            <a:rect l="l" t="t" r="r" b="b"/>
            <a:pathLst>
              <a:path w="6179820" h="107950">
                <a:moveTo>
                  <a:pt x="85598" y="22225"/>
                </a:moveTo>
                <a:lnTo>
                  <a:pt x="0" y="65405"/>
                </a:lnTo>
                <a:lnTo>
                  <a:pt x="85852" y="107950"/>
                </a:lnTo>
                <a:lnTo>
                  <a:pt x="85767" y="79375"/>
                </a:lnTo>
                <a:lnTo>
                  <a:pt x="71374" y="79375"/>
                </a:lnTo>
                <a:lnTo>
                  <a:pt x="71374" y="50800"/>
                </a:lnTo>
                <a:lnTo>
                  <a:pt x="85682" y="50747"/>
                </a:lnTo>
                <a:lnTo>
                  <a:pt x="85598" y="22225"/>
                </a:lnTo>
                <a:close/>
              </a:path>
              <a:path w="6179820" h="107950">
                <a:moveTo>
                  <a:pt x="6151502" y="28575"/>
                </a:moveTo>
                <a:lnTo>
                  <a:pt x="6108319" y="28575"/>
                </a:lnTo>
                <a:lnTo>
                  <a:pt x="6108446" y="57150"/>
                </a:lnTo>
                <a:lnTo>
                  <a:pt x="6094095" y="57202"/>
                </a:lnTo>
                <a:lnTo>
                  <a:pt x="6094222" y="85725"/>
                </a:lnTo>
                <a:lnTo>
                  <a:pt x="6179693" y="42545"/>
                </a:lnTo>
                <a:lnTo>
                  <a:pt x="6151502" y="28575"/>
                </a:lnTo>
                <a:close/>
              </a:path>
              <a:path w="6179820" h="107950">
                <a:moveTo>
                  <a:pt x="85682" y="50747"/>
                </a:moveTo>
                <a:lnTo>
                  <a:pt x="71374" y="50800"/>
                </a:lnTo>
                <a:lnTo>
                  <a:pt x="71374" y="79375"/>
                </a:lnTo>
                <a:lnTo>
                  <a:pt x="85767" y="79322"/>
                </a:lnTo>
                <a:lnTo>
                  <a:pt x="85682" y="50747"/>
                </a:lnTo>
                <a:close/>
              </a:path>
              <a:path w="6179820" h="107950">
                <a:moveTo>
                  <a:pt x="85767" y="79322"/>
                </a:moveTo>
                <a:lnTo>
                  <a:pt x="71374" y="79375"/>
                </a:lnTo>
                <a:lnTo>
                  <a:pt x="85767" y="79375"/>
                </a:lnTo>
                <a:close/>
              </a:path>
              <a:path w="6179820" h="107950">
                <a:moveTo>
                  <a:pt x="6093968" y="28627"/>
                </a:moveTo>
                <a:lnTo>
                  <a:pt x="85682" y="50747"/>
                </a:lnTo>
                <a:lnTo>
                  <a:pt x="85767" y="79322"/>
                </a:lnTo>
                <a:lnTo>
                  <a:pt x="6094095" y="57202"/>
                </a:lnTo>
                <a:lnTo>
                  <a:pt x="6093968" y="28627"/>
                </a:lnTo>
                <a:close/>
              </a:path>
              <a:path w="6179820" h="107950">
                <a:moveTo>
                  <a:pt x="6108319" y="28575"/>
                </a:moveTo>
                <a:lnTo>
                  <a:pt x="6093968" y="28627"/>
                </a:lnTo>
                <a:lnTo>
                  <a:pt x="6094095" y="57202"/>
                </a:lnTo>
                <a:lnTo>
                  <a:pt x="6108446" y="57150"/>
                </a:lnTo>
                <a:lnTo>
                  <a:pt x="6108319" y="28575"/>
                </a:lnTo>
                <a:close/>
              </a:path>
              <a:path w="6179820" h="107950">
                <a:moveTo>
                  <a:pt x="6093841" y="0"/>
                </a:moveTo>
                <a:lnTo>
                  <a:pt x="6093968" y="28627"/>
                </a:lnTo>
                <a:lnTo>
                  <a:pt x="6151502" y="28575"/>
                </a:lnTo>
                <a:lnTo>
                  <a:pt x="6093841" y="0"/>
                </a:lnTo>
                <a:close/>
              </a:path>
            </a:pathLst>
          </a:custGeom>
          <a:solidFill>
            <a:srgbClr val="7E5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20">
            <a:extLst>
              <a:ext uri="{FF2B5EF4-FFF2-40B4-BE49-F238E27FC236}">
                <a16:creationId xmlns:a16="http://schemas.microsoft.com/office/drawing/2014/main" id="{F07D860A-B9EC-315C-A4B1-8582A5952A46}"/>
              </a:ext>
            </a:extLst>
          </p:cNvPr>
          <p:cNvSpPr/>
          <p:nvPr/>
        </p:nvSpPr>
        <p:spPr>
          <a:xfrm>
            <a:off x="1277882" y="4768968"/>
            <a:ext cx="6179820" cy="107950"/>
          </a:xfrm>
          <a:custGeom>
            <a:avLst/>
            <a:gdLst/>
            <a:ahLst/>
            <a:cxnLst/>
            <a:rect l="l" t="t" r="r" b="b"/>
            <a:pathLst>
              <a:path w="6179820" h="107950">
                <a:moveTo>
                  <a:pt x="85598" y="22225"/>
                </a:moveTo>
                <a:lnTo>
                  <a:pt x="0" y="65405"/>
                </a:lnTo>
                <a:lnTo>
                  <a:pt x="85852" y="107950"/>
                </a:lnTo>
                <a:lnTo>
                  <a:pt x="85767" y="79375"/>
                </a:lnTo>
                <a:lnTo>
                  <a:pt x="71501" y="79375"/>
                </a:lnTo>
                <a:lnTo>
                  <a:pt x="71374" y="50800"/>
                </a:lnTo>
                <a:lnTo>
                  <a:pt x="85682" y="50747"/>
                </a:lnTo>
                <a:lnTo>
                  <a:pt x="85598" y="22225"/>
                </a:lnTo>
                <a:close/>
              </a:path>
              <a:path w="6179820" h="107950">
                <a:moveTo>
                  <a:pt x="6151502" y="28575"/>
                </a:moveTo>
                <a:lnTo>
                  <a:pt x="6108192" y="28575"/>
                </a:lnTo>
                <a:lnTo>
                  <a:pt x="6108319" y="57150"/>
                </a:lnTo>
                <a:lnTo>
                  <a:pt x="6094095" y="57202"/>
                </a:lnTo>
                <a:lnTo>
                  <a:pt x="6094222" y="85725"/>
                </a:lnTo>
                <a:lnTo>
                  <a:pt x="6179693" y="42545"/>
                </a:lnTo>
                <a:lnTo>
                  <a:pt x="6151502" y="28575"/>
                </a:lnTo>
                <a:close/>
              </a:path>
              <a:path w="6179820" h="107950">
                <a:moveTo>
                  <a:pt x="85682" y="50747"/>
                </a:moveTo>
                <a:lnTo>
                  <a:pt x="71374" y="50800"/>
                </a:lnTo>
                <a:lnTo>
                  <a:pt x="71501" y="79375"/>
                </a:lnTo>
                <a:lnTo>
                  <a:pt x="85767" y="79322"/>
                </a:lnTo>
                <a:lnTo>
                  <a:pt x="85682" y="50747"/>
                </a:lnTo>
                <a:close/>
              </a:path>
              <a:path w="6179820" h="107950">
                <a:moveTo>
                  <a:pt x="85767" y="79322"/>
                </a:moveTo>
                <a:lnTo>
                  <a:pt x="71501" y="79375"/>
                </a:lnTo>
                <a:lnTo>
                  <a:pt x="85767" y="79375"/>
                </a:lnTo>
                <a:close/>
              </a:path>
              <a:path w="6179820" h="107950">
                <a:moveTo>
                  <a:pt x="6093968" y="28627"/>
                </a:moveTo>
                <a:lnTo>
                  <a:pt x="85682" y="50747"/>
                </a:lnTo>
                <a:lnTo>
                  <a:pt x="85767" y="79322"/>
                </a:lnTo>
                <a:lnTo>
                  <a:pt x="6094095" y="57202"/>
                </a:lnTo>
                <a:lnTo>
                  <a:pt x="6093968" y="28627"/>
                </a:lnTo>
                <a:close/>
              </a:path>
              <a:path w="6179820" h="107950">
                <a:moveTo>
                  <a:pt x="6108192" y="28575"/>
                </a:moveTo>
                <a:lnTo>
                  <a:pt x="6093968" y="28627"/>
                </a:lnTo>
                <a:lnTo>
                  <a:pt x="6094095" y="57202"/>
                </a:lnTo>
                <a:lnTo>
                  <a:pt x="6108319" y="57150"/>
                </a:lnTo>
                <a:lnTo>
                  <a:pt x="6108192" y="28575"/>
                </a:lnTo>
                <a:close/>
              </a:path>
              <a:path w="6179820" h="107950">
                <a:moveTo>
                  <a:pt x="6093841" y="0"/>
                </a:moveTo>
                <a:lnTo>
                  <a:pt x="6093968" y="28627"/>
                </a:lnTo>
                <a:lnTo>
                  <a:pt x="6151502" y="28575"/>
                </a:lnTo>
                <a:lnTo>
                  <a:pt x="6093841" y="0"/>
                </a:lnTo>
                <a:close/>
              </a:path>
            </a:pathLst>
          </a:custGeom>
          <a:solidFill>
            <a:srgbClr val="7E5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1">
            <a:extLst>
              <a:ext uri="{FF2B5EF4-FFF2-40B4-BE49-F238E27FC236}">
                <a16:creationId xmlns:a16="http://schemas.microsoft.com/office/drawing/2014/main" id="{0B392F23-5E51-1BF8-56EB-7818B983EFAF}"/>
              </a:ext>
            </a:extLst>
          </p:cNvPr>
          <p:cNvSpPr/>
          <p:nvPr/>
        </p:nvSpPr>
        <p:spPr>
          <a:xfrm>
            <a:off x="1274706" y="5572562"/>
            <a:ext cx="6165215" cy="85725"/>
          </a:xfrm>
          <a:custGeom>
            <a:avLst/>
            <a:gdLst/>
            <a:ahLst/>
            <a:cxnLst/>
            <a:rect l="l" t="t" r="r" b="b"/>
            <a:pathLst>
              <a:path w="6165215" h="85725">
                <a:moveTo>
                  <a:pt x="6079490" y="0"/>
                </a:moveTo>
                <a:lnTo>
                  <a:pt x="6079490" y="85725"/>
                </a:lnTo>
                <a:lnTo>
                  <a:pt x="6136724" y="57150"/>
                </a:lnTo>
                <a:lnTo>
                  <a:pt x="6093841" y="57150"/>
                </a:lnTo>
                <a:lnTo>
                  <a:pt x="6093841" y="28575"/>
                </a:lnTo>
                <a:lnTo>
                  <a:pt x="6136555" y="28575"/>
                </a:lnTo>
                <a:lnTo>
                  <a:pt x="6079490" y="0"/>
                </a:lnTo>
                <a:close/>
              </a:path>
              <a:path w="6165215" h="85725">
                <a:moveTo>
                  <a:pt x="6079490" y="28575"/>
                </a:moveTo>
                <a:lnTo>
                  <a:pt x="0" y="28575"/>
                </a:lnTo>
                <a:lnTo>
                  <a:pt x="0" y="57150"/>
                </a:lnTo>
                <a:lnTo>
                  <a:pt x="6079490" y="57150"/>
                </a:lnTo>
                <a:lnTo>
                  <a:pt x="6079490" y="28575"/>
                </a:lnTo>
                <a:close/>
              </a:path>
              <a:path w="6165215" h="85725">
                <a:moveTo>
                  <a:pt x="6136555" y="28575"/>
                </a:moveTo>
                <a:lnTo>
                  <a:pt x="6093841" y="28575"/>
                </a:lnTo>
                <a:lnTo>
                  <a:pt x="6093841" y="57150"/>
                </a:lnTo>
                <a:lnTo>
                  <a:pt x="6136724" y="57150"/>
                </a:lnTo>
                <a:lnTo>
                  <a:pt x="6165215" y="42926"/>
                </a:lnTo>
                <a:lnTo>
                  <a:pt x="6136555" y="28575"/>
                </a:lnTo>
                <a:close/>
              </a:path>
            </a:pathLst>
          </a:custGeom>
          <a:solidFill>
            <a:srgbClr val="7E5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2">
            <a:extLst>
              <a:ext uri="{FF2B5EF4-FFF2-40B4-BE49-F238E27FC236}">
                <a16:creationId xmlns:a16="http://schemas.microsoft.com/office/drawing/2014/main" id="{C95AB466-CCFF-ADBF-3C3D-296521E82CA0}"/>
              </a:ext>
            </a:extLst>
          </p:cNvPr>
          <p:cNvSpPr/>
          <p:nvPr/>
        </p:nvSpPr>
        <p:spPr>
          <a:xfrm>
            <a:off x="1261372" y="5196140"/>
            <a:ext cx="6191885" cy="85725"/>
          </a:xfrm>
          <a:custGeom>
            <a:avLst/>
            <a:gdLst/>
            <a:ahLst/>
            <a:cxnLst/>
            <a:rect l="l" t="t" r="r" b="b"/>
            <a:pathLst>
              <a:path w="6191884" h="85725">
                <a:moveTo>
                  <a:pt x="85725" y="0"/>
                </a:moveTo>
                <a:lnTo>
                  <a:pt x="0" y="42925"/>
                </a:lnTo>
                <a:lnTo>
                  <a:pt x="85725" y="85724"/>
                </a:lnTo>
                <a:lnTo>
                  <a:pt x="85725" y="57149"/>
                </a:lnTo>
                <a:lnTo>
                  <a:pt x="71501" y="57149"/>
                </a:lnTo>
                <a:lnTo>
                  <a:pt x="71374" y="28574"/>
                </a:lnTo>
                <a:lnTo>
                  <a:pt x="85724" y="28561"/>
                </a:lnTo>
                <a:lnTo>
                  <a:pt x="85725" y="0"/>
                </a:lnTo>
                <a:close/>
              </a:path>
              <a:path w="6191884" h="85725">
                <a:moveTo>
                  <a:pt x="85725" y="28561"/>
                </a:moveTo>
                <a:lnTo>
                  <a:pt x="71374" y="28574"/>
                </a:lnTo>
                <a:lnTo>
                  <a:pt x="71501" y="57149"/>
                </a:lnTo>
                <a:lnTo>
                  <a:pt x="85725" y="57136"/>
                </a:lnTo>
                <a:lnTo>
                  <a:pt x="85725" y="28561"/>
                </a:lnTo>
                <a:close/>
              </a:path>
              <a:path w="6191884" h="85725">
                <a:moveTo>
                  <a:pt x="85725" y="57136"/>
                </a:moveTo>
                <a:lnTo>
                  <a:pt x="71501" y="57149"/>
                </a:lnTo>
                <a:lnTo>
                  <a:pt x="85725" y="57149"/>
                </a:lnTo>
                <a:close/>
              </a:path>
              <a:path w="6191884" h="85725">
                <a:moveTo>
                  <a:pt x="6191377" y="22732"/>
                </a:moveTo>
                <a:lnTo>
                  <a:pt x="85725" y="28561"/>
                </a:lnTo>
                <a:lnTo>
                  <a:pt x="85725" y="57136"/>
                </a:lnTo>
                <a:lnTo>
                  <a:pt x="6191377" y="51307"/>
                </a:lnTo>
                <a:lnTo>
                  <a:pt x="6191377" y="22732"/>
                </a:lnTo>
                <a:close/>
              </a:path>
            </a:pathLst>
          </a:custGeom>
          <a:solidFill>
            <a:srgbClr val="7E5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3">
            <a:extLst>
              <a:ext uri="{FF2B5EF4-FFF2-40B4-BE49-F238E27FC236}">
                <a16:creationId xmlns:a16="http://schemas.microsoft.com/office/drawing/2014/main" id="{D8B7A78D-153C-A913-2F99-87D5361FB418}"/>
              </a:ext>
            </a:extLst>
          </p:cNvPr>
          <p:cNvSpPr/>
          <p:nvPr/>
        </p:nvSpPr>
        <p:spPr>
          <a:xfrm>
            <a:off x="1271849" y="5901306"/>
            <a:ext cx="6191885" cy="85725"/>
          </a:xfrm>
          <a:custGeom>
            <a:avLst/>
            <a:gdLst/>
            <a:ahLst/>
            <a:cxnLst/>
            <a:rect l="l" t="t" r="r" b="b"/>
            <a:pathLst>
              <a:path w="6191884" h="85725">
                <a:moveTo>
                  <a:pt x="85725" y="0"/>
                </a:moveTo>
                <a:lnTo>
                  <a:pt x="0" y="42951"/>
                </a:lnTo>
                <a:lnTo>
                  <a:pt x="85725" y="85725"/>
                </a:lnTo>
                <a:lnTo>
                  <a:pt x="85725" y="57162"/>
                </a:lnTo>
                <a:lnTo>
                  <a:pt x="71500" y="57162"/>
                </a:lnTo>
                <a:lnTo>
                  <a:pt x="71374" y="28587"/>
                </a:lnTo>
                <a:lnTo>
                  <a:pt x="85725" y="28574"/>
                </a:lnTo>
                <a:lnTo>
                  <a:pt x="85725" y="0"/>
                </a:lnTo>
                <a:close/>
              </a:path>
              <a:path w="6191884" h="85725">
                <a:moveTo>
                  <a:pt x="85725" y="28574"/>
                </a:moveTo>
                <a:lnTo>
                  <a:pt x="71374" y="28587"/>
                </a:lnTo>
                <a:lnTo>
                  <a:pt x="71500" y="57162"/>
                </a:lnTo>
                <a:lnTo>
                  <a:pt x="85725" y="57149"/>
                </a:lnTo>
                <a:lnTo>
                  <a:pt x="85725" y="28574"/>
                </a:lnTo>
                <a:close/>
              </a:path>
              <a:path w="6191884" h="85725">
                <a:moveTo>
                  <a:pt x="85725" y="57149"/>
                </a:moveTo>
                <a:lnTo>
                  <a:pt x="71500" y="57162"/>
                </a:lnTo>
                <a:lnTo>
                  <a:pt x="85725" y="57162"/>
                </a:lnTo>
                <a:close/>
              </a:path>
              <a:path w="6191884" h="85725">
                <a:moveTo>
                  <a:pt x="6191377" y="22783"/>
                </a:moveTo>
                <a:lnTo>
                  <a:pt x="85725" y="28574"/>
                </a:lnTo>
                <a:lnTo>
                  <a:pt x="85725" y="57149"/>
                </a:lnTo>
                <a:lnTo>
                  <a:pt x="6191377" y="51358"/>
                </a:lnTo>
                <a:lnTo>
                  <a:pt x="6191377" y="22783"/>
                </a:lnTo>
                <a:close/>
              </a:path>
            </a:pathLst>
          </a:custGeom>
          <a:solidFill>
            <a:srgbClr val="7E5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5">
            <a:extLst>
              <a:ext uri="{FF2B5EF4-FFF2-40B4-BE49-F238E27FC236}">
                <a16:creationId xmlns:a16="http://schemas.microsoft.com/office/drawing/2014/main" id="{70C510A4-524F-B44B-EE6E-9FCB2669F44F}"/>
              </a:ext>
            </a:extLst>
          </p:cNvPr>
          <p:cNvSpPr txBox="1"/>
          <p:nvPr/>
        </p:nvSpPr>
        <p:spPr>
          <a:xfrm>
            <a:off x="1667662" y="1741568"/>
            <a:ext cx="5132070" cy="4083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192020">
              <a:lnSpc>
                <a:spcPct val="100000"/>
              </a:lnSpc>
              <a:spcBef>
                <a:spcPts val="105"/>
              </a:spcBef>
            </a:pPr>
            <a:r>
              <a:rPr sz="1400" spc="-114" dirty="0">
                <a:latin typeface="Calibri"/>
                <a:cs typeface="Calibri"/>
              </a:rPr>
              <a:t>P</a:t>
            </a:r>
            <a:r>
              <a:rPr sz="1400" spc="-105" dirty="0">
                <a:latin typeface="Calibri"/>
                <a:cs typeface="Calibri"/>
              </a:rPr>
              <a:t>A</a:t>
            </a:r>
            <a:r>
              <a:rPr sz="1400" dirty="0">
                <a:latin typeface="Calibri"/>
                <a:cs typeface="Calibri"/>
              </a:rPr>
              <a:t>T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80" dirty="0">
                <a:latin typeface="Calibri"/>
                <a:cs typeface="Calibri"/>
              </a:rPr>
              <a:t>V</a:t>
            </a:r>
            <a:r>
              <a:rPr sz="1400" dirty="0">
                <a:latin typeface="Calibri"/>
                <a:cs typeface="Calibri"/>
              </a:rPr>
              <a:t>alida</a:t>
            </a:r>
            <a:r>
              <a:rPr sz="1400" spc="-10" dirty="0">
                <a:latin typeface="Calibri"/>
                <a:cs typeface="Calibri"/>
              </a:rPr>
              <a:t>d</a:t>
            </a:r>
            <a:r>
              <a:rPr sz="1400" dirty="0">
                <a:latin typeface="Calibri"/>
                <a:cs typeface="Calibri"/>
              </a:rPr>
              <a:t>o</a:t>
            </a:r>
          </a:p>
          <a:p>
            <a:pPr marL="59055" algn="ctr">
              <a:lnSpc>
                <a:spcPct val="100000"/>
              </a:lnSpc>
              <a:spcBef>
                <a:spcPts val="1125"/>
              </a:spcBef>
            </a:pPr>
            <a:r>
              <a:rPr sz="1400" spc="-5" dirty="0">
                <a:latin typeface="Calibri"/>
                <a:cs typeface="Calibri"/>
              </a:rPr>
              <a:t>PTIE</a:t>
            </a:r>
            <a:r>
              <a:rPr lang="en-US" sz="1400" spc="-5" dirty="0">
                <a:latin typeface="Calibri"/>
                <a:cs typeface="Calibri"/>
              </a:rPr>
              <a:t>-CS</a:t>
            </a:r>
            <a:endParaRPr sz="1400" dirty="0">
              <a:latin typeface="Calibri"/>
              <a:cs typeface="Calibri"/>
            </a:endParaRPr>
          </a:p>
          <a:p>
            <a:pPr marL="1921510" marR="1545590" indent="-23495" algn="ctr">
              <a:lnSpc>
                <a:spcPct val="184500"/>
              </a:lnSpc>
              <a:spcBef>
                <a:spcPts val="185"/>
              </a:spcBef>
            </a:pPr>
            <a:r>
              <a:rPr sz="1400" spc="-5" dirty="0">
                <a:latin typeface="Calibri"/>
                <a:cs typeface="Calibri"/>
              </a:rPr>
              <a:t>Materiales de Difusión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Difusión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del</a:t>
            </a:r>
            <a:r>
              <a:rPr sz="1400" spc="-10" dirty="0">
                <a:latin typeface="Calibri"/>
                <a:cs typeface="Calibri"/>
              </a:rPr>
              <a:t> Programa</a:t>
            </a:r>
            <a:endParaRPr sz="1400" dirty="0">
              <a:latin typeface="Calibri"/>
              <a:cs typeface="Calibri"/>
            </a:endParaRPr>
          </a:p>
          <a:p>
            <a:pPr marL="148590" algn="ctr">
              <a:lnSpc>
                <a:spcPct val="100000"/>
              </a:lnSpc>
              <a:spcBef>
                <a:spcPts val="880"/>
              </a:spcBef>
            </a:pPr>
            <a:r>
              <a:rPr sz="1400" spc="-10" dirty="0">
                <a:latin typeface="Calibri"/>
                <a:cs typeface="Calibri"/>
              </a:rPr>
              <a:t>Formato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Apoyos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(Colorama)</a:t>
            </a:r>
            <a:endParaRPr sz="1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00" dirty="0">
              <a:latin typeface="Calibri"/>
              <a:cs typeface="Calibri"/>
            </a:endParaRPr>
          </a:p>
          <a:p>
            <a:pPr marL="1025525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Constitución,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capacitación, </a:t>
            </a:r>
            <a:r>
              <a:rPr sz="1400" dirty="0">
                <a:latin typeface="Calibri"/>
                <a:cs typeface="Calibri"/>
              </a:rPr>
              <a:t>asesoría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 CCS</a:t>
            </a:r>
            <a:endParaRPr sz="1400" dirty="0">
              <a:latin typeface="Calibri"/>
              <a:cs typeface="Calibri"/>
            </a:endParaRPr>
          </a:p>
          <a:p>
            <a:pPr marL="1024255" marR="5080" indent="-1012190">
              <a:lnSpc>
                <a:spcPct val="183500"/>
              </a:lnSpc>
              <a:spcBef>
                <a:spcPts val="685"/>
              </a:spcBef>
            </a:pPr>
            <a:r>
              <a:rPr sz="1400" spc="-5" dirty="0">
                <a:latin typeface="Calibri"/>
                <a:cs typeface="Calibri"/>
              </a:rPr>
              <a:t>Captación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Quejas,</a:t>
            </a:r>
            <a:r>
              <a:rPr sz="1400" spc="-5" dirty="0">
                <a:latin typeface="Calibri"/>
                <a:cs typeface="Calibri"/>
              </a:rPr>
              <a:t> Denuncias,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Sugerencias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 </a:t>
            </a:r>
            <a:r>
              <a:rPr sz="1400" spc="-10" dirty="0">
                <a:latin typeface="Calibri"/>
                <a:cs typeface="Calibri"/>
              </a:rPr>
              <a:t>Informe</a:t>
            </a:r>
            <a:r>
              <a:rPr sz="1400" spc="-5" dirty="0">
                <a:latin typeface="Calibri"/>
                <a:cs typeface="Calibri"/>
              </a:rPr>
              <a:t> final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CCS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Solución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</a:t>
            </a:r>
            <a:r>
              <a:rPr sz="1400" dirty="0">
                <a:latin typeface="Calibri"/>
                <a:cs typeface="Calibri"/>
              </a:rPr>
              <a:t> Quejas,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Denuncias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Sugerencias</a:t>
            </a:r>
            <a:endParaRPr sz="1400" dirty="0">
              <a:latin typeface="Calibri"/>
              <a:cs typeface="Calibri"/>
            </a:endParaRPr>
          </a:p>
          <a:p>
            <a:pPr marL="2192020">
              <a:lnSpc>
                <a:spcPct val="100000"/>
              </a:lnSpc>
              <a:spcBef>
                <a:spcPts val="1010"/>
              </a:spcBef>
            </a:pPr>
            <a:r>
              <a:rPr sz="1400" spc="-5" dirty="0">
                <a:latin typeface="Calibri"/>
                <a:cs typeface="Calibri"/>
              </a:rPr>
              <a:t>Cambios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al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75" dirty="0">
                <a:latin typeface="Calibri"/>
                <a:cs typeface="Calibri"/>
              </a:rPr>
              <a:t>PAT</a:t>
            </a:r>
            <a:endParaRPr sz="1400" dirty="0">
              <a:latin typeface="Calibri"/>
              <a:cs typeface="Calibri"/>
            </a:endParaRPr>
          </a:p>
          <a:p>
            <a:pPr marL="129539" algn="ctr">
              <a:lnSpc>
                <a:spcPct val="100000"/>
              </a:lnSpc>
              <a:spcBef>
                <a:spcPts val="1190"/>
              </a:spcBef>
            </a:pPr>
            <a:r>
              <a:rPr sz="1400" spc="-5" dirty="0">
                <a:latin typeface="Calibri"/>
                <a:cs typeface="Calibri"/>
              </a:rPr>
              <a:t>En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que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</a:t>
            </a:r>
            <a:r>
              <a:rPr sz="1400" spc="-10" dirty="0">
                <a:latin typeface="Calibri"/>
                <a:cs typeface="Calibri"/>
              </a:rPr>
              <a:t> utilizará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el </a:t>
            </a:r>
            <a:r>
              <a:rPr sz="1400" spc="-10" dirty="0">
                <a:latin typeface="Calibri"/>
                <a:cs typeface="Calibri"/>
              </a:rPr>
              <a:t>monto </a:t>
            </a:r>
            <a:r>
              <a:rPr sz="1400" spc="-5" dirty="0">
                <a:latin typeface="Calibri"/>
                <a:cs typeface="Calibri"/>
              </a:rPr>
              <a:t>de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apoyo</a:t>
            </a:r>
            <a:r>
              <a:rPr sz="1400" dirty="0">
                <a:latin typeface="Calibri"/>
                <a:cs typeface="Calibri"/>
              </a:rPr>
              <a:t> a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CS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 </a:t>
            </a:r>
            <a:r>
              <a:rPr sz="1400" spc="-10" dirty="0">
                <a:latin typeface="Calibri"/>
                <a:cs typeface="Calibri"/>
              </a:rPr>
              <a:t>entrega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evidencias</a:t>
            </a:r>
            <a:endParaRPr sz="1400" dirty="0">
              <a:latin typeface="Calibri"/>
              <a:cs typeface="Calibri"/>
            </a:endParaRPr>
          </a:p>
          <a:p>
            <a:pPr marL="418465" algn="ctr">
              <a:lnSpc>
                <a:spcPct val="100000"/>
              </a:lnSpc>
              <a:spcBef>
                <a:spcPts val="1225"/>
              </a:spcBef>
            </a:pPr>
            <a:r>
              <a:rPr sz="1400" spc="-10" dirty="0">
                <a:latin typeface="Calibri"/>
                <a:cs typeface="Calibri"/>
              </a:rPr>
              <a:t>Informe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Final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24" name="object 13">
            <a:extLst>
              <a:ext uri="{FF2B5EF4-FFF2-40B4-BE49-F238E27FC236}">
                <a16:creationId xmlns:a16="http://schemas.microsoft.com/office/drawing/2014/main" id="{38D40359-96A2-80FE-FD61-459DC1C7992E}"/>
              </a:ext>
            </a:extLst>
          </p:cNvPr>
          <p:cNvSpPr txBox="1"/>
          <p:nvPr/>
        </p:nvSpPr>
        <p:spPr>
          <a:xfrm>
            <a:off x="8209829" y="1815771"/>
            <a:ext cx="8058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libri"/>
                <a:cs typeface="Calibri"/>
              </a:rPr>
              <a:t>Per</a:t>
            </a:r>
            <a:r>
              <a:rPr sz="1000" spc="-15" dirty="0">
                <a:latin typeface="Calibri"/>
                <a:cs typeface="Calibri"/>
              </a:rPr>
              <a:t>s</a:t>
            </a:r>
            <a:r>
              <a:rPr sz="1000" spc="-5" dirty="0">
                <a:latin typeface="Calibri"/>
                <a:cs typeface="Calibri"/>
              </a:rPr>
              <a:t>ona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Enlace  Estatal de 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Contraloría 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Social</a:t>
            </a:r>
            <a:endParaRPr sz="1000" dirty="0">
              <a:latin typeface="Calibri"/>
              <a:cs typeface="Calibri"/>
            </a:endParaRPr>
          </a:p>
        </p:txBody>
      </p:sp>
      <p:pic>
        <p:nvPicPr>
          <p:cNvPr id="25" name="Picture 6" descr="Homo Espacios on X: &quot;En vigor, declaratoria del ...">
            <a:extLst>
              <a:ext uri="{FF2B5EF4-FFF2-40B4-BE49-F238E27FC236}">
                <a16:creationId xmlns:a16="http://schemas.microsoft.com/office/drawing/2014/main" id="{818175CF-CC69-117B-278F-171BA38F8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952" y="6088172"/>
            <a:ext cx="1296144" cy="650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4CA4BC7F-C28A-1E49-9786-B95858C40CD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598" y="171776"/>
            <a:ext cx="2351451" cy="789696"/>
          </a:xfrm>
          <a:prstGeom prst="rect">
            <a:avLst/>
          </a:prstGeom>
        </p:spPr>
      </p:pic>
      <p:pic>
        <p:nvPicPr>
          <p:cNvPr id="27" name="4 Imagen">
            <a:extLst>
              <a:ext uri="{FF2B5EF4-FFF2-40B4-BE49-F238E27FC236}">
                <a16:creationId xmlns:a16="http://schemas.microsoft.com/office/drawing/2014/main" id="{5075D03D-C879-1DE3-D563-3F2AF5D2724E}"/>
              </a:ext>
            </a:extLst>
          </p:cNvPr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6689106"/>
            <a:ext cx="9144000" cy="13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1354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-1246" y="1808362"/>
            <a:ext cx="4498046" cy="46150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662" dirty="0"/>
          </a:p>
        </p:txBody>
      </p:sp>
      <p:sp>
        <p:nvSpPr>
          <p:cNvPr id="16" name="object 16"/>
          <p:cNvSpPr/>
          <p:nvPr/>
        </p:nvSpPr>
        <p:spPr>
          <a:xfrm>
            <a:off x="124447" y="1524906"/>
            <a:ext cx="4168588" cy="3856616"/>
          </a:xfrm>
          <a:custGeom>
            <a:avLst/>
            <a:gdLst/>
            <a:ahLst/>
            <a:cxnLst/>
            <a:rect l="l" t="t" r="r" b="b"/>
            <a:pathLst>
              <a:path w="7086600" h="6556248">
                <a:moveTo>
                  <a:pt x="0" y="6556248"/>
                </a:moveTo>
                <a:lnTo>
                  <a:pt x="7086600" y="6556248"/>
                </a:lnTo>
                <a:lnTo>
                  <a:pt x="7086600" y="0"/>
                </a:lnTo>
                <a:lnTo>
                  <a:pt x="0" y="0"/>
                </a:lnTo>
                <a:lnTo>
                  <a:pt x="0" y="6556248"/>
                </a:lnTo>
                <a:close/>
              </a:path>
            </a:pathLst>
          </a:custGeom>
          <a:solidFill>
            <a:srgbClr val="7030A0"/>
          </a:solidFill>
        </p:spPr>
        <p:txBody>
          <a:bodyPr wrap="square" lIns="0" tIns="0" rIns="0" bIns="0" rtlCol="0">
            <a:noAutofit/>
          </a:bodyPr>
          <a:lstStyle/>
          <a:p>
            <a:endParaRPr sz="662" dirty="0"/>
          </a:p>
        </p:txBody>
      </p:sp>
      <p:sp>
        <p:nvSpPr>
          <p:cNvPr id="17" name="object 17"/>
          <p:cNvSpPr/>
          <p:nvPr/>
        </p:nvSpPr>
        <p:spPr>
          <a:xfrm>
            <a:off x="4607265" y="1551335"/>
            <a:ext cx="4292239" cy="2626708"/>
          </a:xfrm>
          <a:prstGeom prst="rect">
            <a:avLst/>
          </a:prstGeom>
          <a:blipFill>
            <a:blip r:embed="rId3" cstate="print"/>
            <a:srcRect/>
            <a:stretch>
              <a:fillRect t="-14172" b="-3423"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662" dirty="0"/>
          </a:p>
        </p:txBody>
      </p:sp>
      <p:sp>
        <p:nvSpPr>
          <p:cNvPr id="11" name="object 11"/>
          <p:cNvSpPr txBox="1"/>
          <p:nvPr/>
        </p:nvSpPr>
        <p:spPr>
          <a:xfrm>
            <a:off x="2063227" y="1211589"/>
            <a:ext cx="1289914" cy="251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470">
              <a:lnSpc>
                <a:spcPts val="1956"/>
              </a:lnSpc>
              <a:spcBef>
                <a:spcPts val="98"/>
              </a:spcBef>
            </a:pPr>
            <a:r>
              <a:rPr sz="2779" b="1" spc="-17" baseline="3467" dirty="0">
                <a:solidFill>
                  <a:srgbClr val="FF3399"/>
                </a:solidFill>
                <a:latin typeface="Calibri"/>
                <a:cs typeface="Calibri"/>
              </a:rPr>
              <a:t>M</a:t>
            </a:r>
            <a:r>
              <a:rPr sz="2779" b="1" spc="-5" baseline="3467" dirty="0">
                <a:solidFill>
                  <a:srgbClr val="FF3399"/>
                </a:solidFill>
                <a:latin typeface="Calibri"/>
                <a:cs typeface="Calibri"/>
              </a:rPr>
              <a:t>e</a:t>
            </a:r>
            <a:r>
              <a:rPr sz="2779" b="1" spc="-17" baseline="3467" dirty="0">
                <a:solidFill>
                  <a:srgbClr val="FF3399"/>
                </a:solidFill>
                <a:latin typeface="Calibri"/>
                <a:cs typeface="Calibri"/>
              </a:rPr>
              <a:t>c</a:t>
            </a:r>
            <a:r>
              <a:rPr sz="2779" b="1" spc="8" baseline="3467" dirty="0">
                <a:solidFill>
                  <a:srgbClr val="FF3399"/>
                </a:solidFill>
                <a:latin typeface="Calibri"/>
                <a:cs typeface="Calibri"/>
              </a:rPr>
              <a:t>a</a:t>
            </a:r>
            <a:r>
              <a:rPr sz="2779" b="1" spc="15" baseline="3467" dirty="0">
                <a:solidFill>
                  <a:srgbClr val="FF3399"/>
                </a:solidFill>
                <a:latin typeface="Calibri"/>
                <a:cs typeface="Calibri"/>
              </a:rPr>
              <a:t>n</a:t>
            </a:r>
            <a:r>
              <a:rPr sz="2779" b="1" spc="5" baseline="3467" dirty="0">
                <a:solidFill>
                  <a:srgbClr val="FF3399"/>
                </a:solidFill>
                <a:latin typeface="Calibri"/>
                <a:cs typeface="Calibri"/>
              </a:rPr>
              <a:t>i</a:t>
            </a:r>
            <a:r>
              <a:rPr sz="2779" b="1" spc="17" baseline="3467" dirty="0">
                <a:solidFill>
                  <a:srgbClr val="FF3399"/>
                </a:solidFill>
                <a:latin typeface="Calibri"/>
                <a:cs typeface="Calibri"/>
              </a:rPr>
              <a:t>s</a:t>
            </a:r>
            <a:r>
              <a:rPr sz="2779" b="1" spc="5" baseline="3467" dirty="0">
                <a:solidFill>
                  <a:srgbClr val="FF3399"/>
                </a:solidFill>
                <a:latin typeface="Calibri"/>
                <a:cs typeface="Calibri"/>
              </a:rPr>
              <a:t>m</a:t>
            </a:r>
            <a:r>
              <a:rPr sz="2779" b="1" spc="11" baseline="3467" dirty="0">
                <a:solidFill>
                  <a:srgbClr val="FF3399"/>
                </a:solidFill>
                <a:latin typeface="Calibri"/>
                <a:cs typeface="Calibri"/>
              </a:rPr>
              <a:t>o</a:t>
            </a:r>
            <a:r>
              <a:rPr sz="2779" b="1" baseline="3467" dirty="0">
                <a:solidFill>
                  <a:srgbClr val="FF3399"/>
                </a:solidFill>
                <a:latin typeface="Calibri"/>
                <a:cs typeface="Calibri"/>
              </a:rPr>
              <a:t>s</a:t>
            </a:r>
            <a:endParaRPr sz="1853" dirty="0">
              <a:solidFill>
                <a:srgbClr val="FF3399"/>
              </a:solidFill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63798" y="1211589"/>
            <a:ext cx="298555" cy="251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470">
              <a:lnSpc>
                <a:spcPts val="1956"/>
              </a:lnSpc>
              <a:spcBef>
                <a:spcPts val="98"/>
              </a:spcBef>
            </a:pPr>
            <a:r>
              <a:rPr sz="2779" b="1" spc="15" baseline="3467" dirty="0">
                <a:solidFill>
                  <a:srgbClr val="FF3399"/>
                </a:solidFill>
                <a:latin typeface="Calibri"/>
                <a:cs typeface="Calibri"/>
              </a:rPr>
              <a:t>d</a:t>
            </a:r>
            <a:r>
              <a:rPr sz="2779" b="1" baseline="3467" dirty="0">
                <a:solidFill>
                  <a:srgbClr val="FF3399"/>
                </a:solidFill>
                <a:latin typeface="Calibri"/>
                <a:cs typeface="Calibri"/>
              </a:rPr>
              <a:t>e</a:t>
            </a:r>
            <a:endParaRPr sz="1853" dirty="0">
              <a:solidFill>
                <a:srgbClr val="FF3399"/>
              </a:solidFill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64603" y="1211589"/>
            <a:ext cx="925085" cy="251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470">
              <a:lnSpc>
                <a:spcPts val="1956"/>
              </a:lnSpc>
              <a:spcBef>
                <a:spcPts val="98"/>
              </a:spcBef>
            </a:pPr>
            <a:r>
              <a:rPr sz="2779" b="1" spc="-26" baseline="3467" dirty="0">
                <a:solidFill>
                  <a:srgbClr val="FF3399"/>
                </a:solidFill>
                <a:latin typeface="Calibri"/>
                <a:cs typeface="Calibri"/>
              </a:rPr>
              <a:t>A</a:t>
            </a:r>
            <a:r>
              <a:rPr sz="2779" b="1" spc="-52" baseline="3467" dirty="0">
                <a:solidFill>
                  <a:srgbClr val="FF3399"/>
                </a:solidFill>
                <a:latin typeface="Calibri"/>
                <a:cs typeface="Calibri"/>
              </a:rPr>
              <a:t>t</a:t>
            </a:r>
            <a:r>
              <a:rPr sz="2779" b="1" spc="-5" baseline="3467" dirty="0">
                <a:solidFill>
                  <a:srgbClr val="FF3399"/>
                </a:solidFill>
                <a:latin typeface="Calibri"/>
                <a:cs typeface="Calibri"/>
              </a:rPr>
              <a:t>e</a:t>
            </a:r>
            <a:r>
              <a:rPr sz="2779" b="1" spc="15" baseline="3467" dirty="0">
                <a:solidFill>
                  <a:srgbClr val="FF3399"/>
                </a:solidFill>
                <a:latin typeface="Calibri"/>
                <a:cs typeface="Calibri"/>
              </a:rPr>
              <a:t>n</a:t>
            </a:r>
            <a:r>
              <a:rPr sz="2779" b="1" spc="-17" baseline="3467" dirty="0">
                <a:solidFill>
                  <a:srgbClr val="FF3399"/>
                </a:solidFill>
                <a:latin typeface="Calibri"/>
                <a:cs typeface="Calibri"/>
              </a:rPr>
              <a:t>c</a:t>
            </a:r>
            <a:r>
              <a:rPr sz="2779" b="1" spc="5" baseline="3467" dirty="0">
                <a:solidFill>
                  <a:srgbClr val="FF3399"/>
                </a:solidFill>
                <a:latin typeface="Calibri"/>
                <a:cs typeface="Calibri"/>
              </a:rPr>
              <a:t>i</a:t>
            </a:r>
            <a:r>
              <a:rPr sz="2779" b="1" spc="11" baseline="3467" dirty="0">
                <a:solidFill>
                  <a:srgbClr val="FF3399"/>
                </a:solidFill>
                <a:latin typeface="Calibri"/>
                <a:cs typeface="Calibri"/>
              </a:rPr>
              <a:t>ó</a:t>
            </a:r>
            <a:r>
              <a:rPr sz="2779" b="1" baseline="3467" dirty="0">
                <a:solidFill>
                  <a:srgbClr val="FF3399"/>
                </a:solidFill>
                <a:latin typeface="Calibri"/>
                <a:cs typeface="Calibri"/>
              </a:rPr>
              <a:t>n</a:t>
            </a:r>
            <a:endParaRPr sz="1853" dirty="0">
              <a:solidFill>
                <a:srgbClr val="FF3399"/>
              </a:solidFill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99944" y="1211589"/>
            <a:ext cx="298555" cy="251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470">
              <a:lnSpc>
                <a:spcPts val="1956"/>
              </a:lnSpc>
              <a:spcBef>
                <a:spcPts val="98"/>
              </a:spcBef>
            </a:pPr>
            <a:r>
              <a:rPr sz="2779" b="1" spc="15" baseline="3467" dirty="0">
                <a:solidFill>
                  <a:srgbClr val="FF3399"/>
                </a:solidFill>
                <a:latin typeface="Calibri"/>
                <a:cs typeface="Calibri"/>
              </a:rPr>
              <a:t>d</a:t>
            </a:r>
            <a:r>
              <a:rPr sz="2779" b="1" baseline="3467" dirty="0">
                <a:solidFill>
                  <a:srgbClr val="FF3399"/>
                </a:solidFill>
                <a:latin typeface="Calibri"/>
                <a:cs typeface="Calibri"/>
              </a:rPr>
              <a:t>e</a:t>
            </a:r>
            <a:endParaRPr sz="1853" dirty="0">
              <a:solidFill>
                <a:srgbClr val="FF3399"/>
              </a:solidFill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00749" y="1211589"/>
            <a:ext cx="731173" cy="251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470">
              <a:lnSpc>
                <a:spcPts val="1956"/>
              </a:lnSpc>
              <a:spcBef>
                <a:spcPts val="98"/>
              </a:spcBef>
            </a:pPr>
            <a:r>
              <a:rPr sz="2779" b="1" spc="-8" baseline="3467" dirty="0">
                <a:solidFill>
                  <a:srgbClr val="FF3399"/>
                </a:solidFill>
                <a:latin typeface="Calibri"/>
                <a:cs typeface="Calibri"/>
              </a:rPr>
              <a:t>Q</a:t>
            </a:r>
            <a:r>
              <a:rPr sz="2779" b="1" spc="15" baseline="3467" dirty="0">
                <a:solidFill>
                  <a:srgbClr val="FF3399"/>
                </a:solidFill>
                <a:latin typeface="Calibri"/>
                <a:cs typeface="Calibri"/>
              </a:rPr>
              <a:t>u</a:t>
            </a:r>
            <a:r>
              <a:rPr sz="2779" b="1" spc="-5" baseline="3467" dirty="0">
                <a:solidFill>
                  <a:srgbClr val="FF3399"/>
                </a:solidFill>
                <a:latin typeface="Calibri"/>
                <a:cs typeface="Calibri"/>
              </a:rPr>
              <a:t>e</a:t>
            </a:r>
            <a:r>
              <a:rPr sz="2779" b="1" spc="-8" baseline="3467" dirty="0">
                <a:solidFill>
                  <a:srgbClr val="FF3399"/>
                </a:solidFill>
                <a:latin typeface="Calibri"/>
                <a:cs typeface="Calibri"/>
              </a:rPr>
              <a:t>j</a:t>
            </a:r>
            <a:r>
              <a:rPr sz="2779" b="1" spc="8" baseline="3467" dirty="0">
                <a:solidFill>
                  <a:srgbClr val="FF3399"/>
                </a:solidFill>
                <a:latin typeface="Calibri"/>
                <a:cs typeface="Calibri"/>
              </a:rPr>
              <a:t>a</a:t>
            </a:r>
            <a:r>
              <a:rPr sz="2779" b="1" baseline="3467" dirty="0">
                <a:solidFill>
                  <a:srgbClr val="FF3399"/>
                </a:solidFill>
                <a:latin typeface="Calibri"/>
                <a:cs typeface="Calibri"/>
              </a:rPr>
              <a:t>s</a:t>
            </a:r>
            <a:endParaRPr sz="1853" dirty="0">
              <a:solidFill>
                <a:srgbClr val="FF3399"/>
              </a:solidFill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42580" y="1211589"/>
            <a:ext cx="162651" cy="251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470">
              <a:lnSpc>
                <a:spcPts val="1956"/>
              </a:lnSpc>
              <a:spcBef>
                <a:spcPts val="98"/>
              </a:spcBef>
            </a:pPr>
            <a:r>
              <a:rPr sz="2779" b="1" baseline="3467" dirty="0">
                <a:solidFill>
                  <a:srgbClr val="FF3399"/>
                </a:solidFill>
                <a:latin typeface="Calibri"/>
                <a:cs typeface="Calibri"/>
              </a:rPr>
              <a:t>y</a:t>
            </a:r>
            <a:endParaRPr sz="1853" dirty="0">
              <a:solidFill>
                <a:srgbClr val="FF3399"/>
              </a:solidFill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09089" y="1211589"/>
            <a:ext cx="1074376" cy="251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470">
              <a:lnSpc>
                <a:spcPts val="1956"/>
              </a:lnSpc>
              <a:spcBef>
                <a:spcPts val="98"/>
              </a:spcBef>
            </a:pPr>
            <a:r>
              <a:rPr sz="2779" b="1" spc="8" baseline="3467" dirty="0">
                <a:solidFill>
                  <a:srgbClr val="FF3399"/>
                </a:solidFill>
                <a:latin typeface="Calibri"/>
                <a:cs typeface="Calibri"/>
              </a:rPr>
              <a:t>D</a:t>
            </a:r>
            <a:r>
              <a:rPr sz="2779" b="1" spc="-5" baseline="3467" dirty="0">
                <a:solidFill>
                  <a:srgbClr val="FF3399"/>
                </a:solidFill>
                <a:latin typeface="Calibri"/>
                <a:cs typeface="Calibri"/>
              </a:rPr>
              <a:t>e</a:t>
            </a:r>
            <a:r>
              <a:rPr sz="2779" b="1" spc="15" baseline="3467" dirty="0">
                <a:solidFill>
                  <a:srgbClr val="FF3399"/>
                </a:solidFill>
                <a:latin typeface="Calibri"/>
                <a:cs typeface="Calibri"/>
              </a:rPr>
              <a:t>nun</a:t>
            </a:r>
            <a:r>
              <a:rPr sz="2779" b="1" spc="-17" baseline="3467" dirty="0">
                <a:solidFill>
                  <a:srgbClr val="FF3399"/>
                </a:solidFill>
                <a:latin typeface="Calibri"/>
                <a:cs typeface="Calibri"/>
              </a:rPr>
              <a:t>c</a:t>
            </a:r>
            <a:r>
              <a:rPr sz="2779" b="1" spc="5" baseline="3467" dirty="0">
                <a:solidFill>
                  <a:srgbClr val="FF3399"/>
                </a:solidFill>
                <a:latin typeface="Calibri"/>
                <a:cs typeface="Calibri"/>
              </a:rPr>
              <a:t>i</a:t>
            </a:r>
            <a:r>
              <a:rPr sz="2779" b="1" spc="8" baseline="3467" dirty="0">
                <a:solidFill>
                  <a:srgbClr val="FF3399"/>
                </a:solidFill>
                <a:latin typeface="Calibri"/>
                <a:cs typeface="Calibri"/>
              </a:rPr>
              <a:t>a</a:t>
            </a:r>
            <a:r>
              <a:rPr sz="2779" b="1" baseline="3467" dirty="0">
                <a:solidFill>
                  <a:srgbClr val="FF3399"/>
                </a:solidFill>
                <a:latin typeface="Calibri"/>
                <a:cs typeface="Calibri"/>
              </a:rPr>
              <a:t>s</a:t>
            </a:r>
            <a:endParaRPr sz="1853" dirty="0">
              <a:solidFill>
                <a:srgbClr val="FF3399"/>
              </a:solidFill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9732" y="1662301"/>
            <a:ext cx="4168588" cy="38566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1801">
              <a:lnSpc>
                <a:spcPct val="101725"/>
              </a:lnSpc>
              <a:spcBef>
                <a:spcPts val="226"/>
              </a:spcBef>
            </a:pPr>
            <a:r>
              <a:rPr sz="1176" b="1" spc="8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176" b="1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1176" b="1" spc="-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176" b="1" spc="2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176" b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176" b="1" spc="-41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176" b="1" spc="8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176" b="1" spc="11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176" b="1" spc="2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176" b="1" dirty="0">
                <a:solidFill>
                  <a:srgbClr val="FFFFFF"/>
                </a:solidFill>
                <a:latin typeface="Calibri"/>
                <a:cs typeface="Calibri"/>
              </a:rPr>
              <a:t>ones</a:t>
            </a:r>
            <a:endParaRPr sz="1176" dirty="0">
              <a:latin typeface="Calibri"/>
              <a:cs typeface="Calibri"/>
            </a:endParaRPr>
          </a:p>
          <a:p>
            <a:pPr marL="211801" marR="19572">
              <a:lnSpc>
                <a:spcPct val="100097"/>
              </a:lnSpc>
              <a:spcBef>
                <a:spcPts val="3"/>
              </a:spcBef>
            </a:pPr>
            <a:r>
              <a:rPr sz="1176" spc="17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176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176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176" spc="15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76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176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176" spc="-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176" spc="8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176" spc="-8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176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176" spc="11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76" spc="-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176" spc="11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176" spc="8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176" spc="-5" dirty="0">
                <a:solidFill>
                  <a:srgbClr val="FFFFFF"/>
                </a:solidFill>
                <a:latin typeface="Calibri"/>
                <a:cs typeface="Calibri"/>
              </a:rPr>
              <a:t>pon</a:t>
            </a:r>
            <a:r>
              <a:rPr sz="1176" spc="11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176" spc="-5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176" spc="11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176" spc="-17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176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176" spc="14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76" spc="-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176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176" spc="-26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176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176" spc="9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76" spc="11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176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176" spc="14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76" spc="-49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176" spc="11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176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176" spc="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176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176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176" spc="-1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176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176" spc="17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176" spc="8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176" spc="-8" dirty="0">
                <a:solidFill>
                  <a:srgbClr val="FFFFFF"/>
                </a:solidFill>
                <a:latin typeface="Calibri"/>
                <a:cs typeface="Calibri"/>
              </a:rPr>
              <a:t>ó</a:t>
            </a:r>
            <a:r>
              <a:rPr sz="1176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176" spc="14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76" spc="-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176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176" spc="12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76" spc="5" dirty="0">
                <a:solidFill>
                  <a:srgbClr val="FFFFFF"/>
                </a:solidFill>
                <a:latin typeface="Calibri"/>
                <a:cs typeface="Calibri"/>
              </a:rPr>
              <a:t>Q</a:t>
            </a:r>
            <a:r>
              <a:rPr sz="1176" spc="-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176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176" dirty="0">
                <a:solidFill>
                  <a:srgbClr val="FFFFFF"/>
                </a:solidFill>
                <a:latin typeface="Calibri"/>
                <a:cs typeface="Calibri"/>
              </a:rPr>
              <a:t>jas</a:t>
            </a:r>
            <a:r>
              <a:rPr sz="1176" spc="11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76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176" spc="12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76" spc="-1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176" spc="-17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176" spc="-5" dirty="0">
                <a:solidFill>
                  <a:srgbClr val="FFFFFF"/>
                </a:solidFill>
                <a:latin typeface="Calibri"/>
                <a:cs typeface="Calibri"/>
              </a:rPr>
              <a:t>nun</a:t>
            </a:r>
            <a:r>
              <a:rPr sz="1176" spc="17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176" spc="11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176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1176" spc="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76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176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176" spc="8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176" spc="-1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176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176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176" spc="2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76" spc="-26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176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176" spc="-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176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176" spc="-29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176" dirty="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sz="1176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76" spc="8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176" spc="-5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1176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endParaRPr sz="1176" dirty="0">
              <a:latin typeface="Calibri"/>
              <a:cs typeface="Calibri"/>
            </a:endParaRPr>
          </a:p>
          <a:p>
            <a:pPr marL="211801">
              <a:lnSpc>
                <a:spcPct val="101725"/>
              </a:lnSpc>
              <a:spcBef>
                <a:spcPts val="1382"/>
              </a:spcBef>
            </a:pPr>
            <a:r>
              <a:rPr sz="882" dirty="0">
                <a:solidFill>
                  <a:srgbClr val="FFFFFF"/>
                </a:solidFill>
                <a:latin typeface="Courier New"/>
                <a:cs typeface="Courier New"/>
              </a:rPr>
              <a:t>o </a:t>
            </a:r>
            <a:r>
              <a:rPr sz="882" spc="229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882" spc="2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882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882" dirty="0">
                <a:solidFill>
                  <a:srgbClr val="FFFFFF"/>
                </a:solidFill>
                <a:latin typeface="Calibri"/>
                <a:cs typeface="Calibri"/>
              </a:rPr>
              <a:t>nu</a:t>
            </a:r>
            <a:r>
              <a:rPr sz="882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882" spc="5" dirty="0">
                <a:solidFill>
                  <a:srgbClr val="FFFFFF"/>
                </a:solidFill>
                <a:latin typeface="Calibri"/>
                <a:cs typeface="Calibri"/>
              </a:rPr>
              <a:t>ci</a:t>
            </a:r>
            <a:r>
              <a:rPr sz="882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882" spc="14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82" spc="-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882" spc="8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882" dirty="0">
                <a:solidFill>
                  <a:srgbClr val="FFFFFF"/>
                </a:solidFill>
                <a:latin typeface="Calibri"/>
                <a:cs typeface="Calibri"/>
              </a:rPr>
              <a:t>udada</a:t>
            </a:r>
            <a:r>
              <a:rPr sz="882" spc="-44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882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882" spc="13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82" spc="-8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882" spc="-2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882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882" spc="-1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882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882" spc="12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82" dirty="0">
                <a:solidFill>
                  <a:srgbClr val="FFFFFF"/>
                </a:solidFill>
                <a:latin typeface="Calibri"/>
                <a:cs typeface="Calibri"/>
              </a:rPr>
              <a:t>actos</a:t>
            </a:r>
            <a:r>
              <a:rPr sz="882" spc="8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82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882" spc="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82" spc="-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882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882" spc="-1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882" spc="-11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882" dirty="0">
                <a:solidFill>
                  <a:srgbClr val="FFFFFF"/>
                </a:solidFill>
                <a:latin typeface="Calibri"/>
                <a:cs typeface="Calibri"/>
              </a:rPr>
              <a:t>up</a:t>
            </a:r>
            <a:r>
              <a:rPr sz="882" spc="5" dirty="0">
                <a:solidFill>
                  <a:srgbClr val="FFFFFF"/>
                </a:solidFill>
                <a:latin typeface="Calibri"/>
                <a:cs typeface="Calibri"/>
              </a:rPr>
              <a:t>ci</a:t>
            </a:r>
            <a:r>
              <a:rPr sz="882" dirty="0">
                <a:solidFill>
                  <a:srgbClr val="FFFFFF"/>
                </a:solidFill>
                <a:latin typeface="Calibri"/>
                <a:cs typeface="Calibri"/>
              </a:rPr>
              <a:t>ón</a:t>
            </a:r>
            <a:r>
              <a:rPr sz="882" spc="13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82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882" spc="13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82" spc="-1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882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882" spc="-3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882" dirty="0">
                <a:solidFill>
                  <a:srgbClr val="FFFFFF"/>
                </a:solidFill>
                <a:latin typeface="Calibri"/>
                <a:cs typeface="Calibri"/>
              </a:rPr>
              <a:t>tas</a:t>
            </a:r>
            <a:r>
              <a:rPr sz="882" spc="12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82" dirty="0">
                <a:solidFill>
                  <a:srgbClr val="FFFFFF"/>
                </a:solidFill>
                <a:latin typeface="Calibri"/>
                <a:cs typeface="Calibri"/>
              </a:rPr>
              <a:t>ad</a:t>
            </a:r>
            <a:r>
              <a:rPr sz="882" spc="-32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882" spc="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882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882" spc="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882" spc="-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882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882" spc="-11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882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882" spc="-44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882" spc="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882" spc="-2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882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882" spc="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82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882" spc="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82" spc="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882" spc="-2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882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882" dirty="0">
              <a:latin typeface="Calibri"/>
              <a:cs typeface="Calibri"/>
            </a:endParaRPr>
          </a:p>
          <a:p>
            <a:pPr marL="416370">
              <a:lnSpc>
                <a:spcPts val="1029"/>
              </a:lnSpc>
              <a:spcBef>
                <a:spcPts val="51"/>
              </a:spcBef>
            </a:pPr>
            <a:r>
              <a:rPr sz="1323" spc="-8" baseline="182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323" spc="-20" baseline="18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323" spc="-15" baseline="182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323" spc="-20" baseline="182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323" spc="5" baseline="182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323" baseline="182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323" spc="-5" baseline="182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323" spc="-15" baseline="182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323" spc="-20" baseline="18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323" baseline="182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323" spc="77" baseline="18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23" baseline="1820" dirty="0">
                <a:solidFill>
                  <a:srgbClr val="FFFFFF"/>
                </a:solidFill>
                <a:latin typeface="Calibri"/>
                <a:cs typeface="Calibri"/>
              </a:rPr>
              <a:t>púb</a:t>
            </a:r>
            <a:r>
              <a:rPr sz="1323" spc="5" baseline="182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323" spc="8" baseline="182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323" spc="5" baseline="18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323" baseline="1820" dirty="0">
                <a:solidFill>
                  <a:srgbClr val="FFFFFF"/>
                </a:solidFill>
                <a:latin typeface="Calibri"/>
                <a:cs typeface="Calibri"/>
              </a:rPr>
              <a:t>os</a:t>
            </a:r>
            <a:r>
              <a:rPr sz="1323" spc="-17" baseline="1820" dirty="0">
                <a:solidFill>
                  <a:srgbClr val="FFFFFF"/>
                </a:solidFill>
                <a:latin typeface="Calibri"/>
                <a:cs typeface="Calibri"/>
              </a:rPr>
              <a:t> (</a:t>
            </a:r>
            <a:r>
              <a:rPr sz="1323" spc="11" baseline="182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323" spc="-11" baseline="182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323" spc="2" baseline="182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323" spc="-11" baseline="18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323" spc="-8" baseline="18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323" b="1" spc="-11" baseline="1820" dirty="0">
                <a:solidFill>
                  <a:srgbClr val="FFFF99"/>
                </a:solidFill>
                <a:latin typeface="Calibri"/>
                <a:cs typeface="Calibri"/>
              </a:rPr>
              <a:t>)</a:t>
            </a:r>
            <a:r>
              <a:rPr sz="1323" b="1" baseline="1820" dirty="0">
                <a:solidFill>
                  <a:srgbClr val="FFFF99"/>
                </a:solidFill>
                <a:latin typeface="Calibri"/>
                <a:cs typeface="Calibri"/>
              </a:rPr>
              <a:t>:</a:t>
            </a:r>
            <a:r>
              <a:rPr sz="1323" b="1" spc="58" baseline="1820" dirty="0">
                <a:solidFill>
                  <a:srgbClr val="FFFF99"/>
                </a:solidFill>
                <a:latin typeface="Calibri"/>
                <a:cs typeface="Calibri"/>
              </a:rPr>
              <a:t> </a:t>
            </a:r>
            <a:r>
              <a:rPr sz="1323" b="1" u="sng" spc="-2" baseline="1820" dirty="0">
                <a:solidFill>
                  <a:srgbClr val="FFFF99"/>
                </a:solidFill>
                <a:latin typeface="Calibri"/>
                <a:cs typeface="Calibri"/>
              </a:rPr>
              <a:t>http</a:t>
            </a:r>
            <a:r>
              <a:rPr sz="1323" b="1" u="sng" spc="-8" baseline="1820" dirty="0">
                <a:solidFill>
                  <a:srgbClr val="FFFF99"/>
                </a:solidFill>
                <a:latin typeface="Calibri"/>
                <a:cs typeface="Calibri"/>
              </a:rPr>
              <a:t>s</a:t>
            </a:r>
            <a:r>
              <a:rPr sz="1323" b="1" u="sng" spc="15" baseline="1820" dirty="0">
                <a:solidFill>
                  <a:srgbClr val="FFFF99"/>
                </a:solidFill>
                <a:latin typeface="Calibri"/>
                <a:cs typeface="Calibri"/>
              </a:rPr>
              <a:t>:</a:t>
            </a:r>
            <a:r>
              <a:rPr sz="1323" b="1" u="sng" spc="-5" baseline="1820" dirty="0">
                <a:solidFill>
                  <a:srgbClr val="FFFF99"/>
                </a:solidFill>
                <a:latin typeface="Calibri"/>
                <a:cs typeface="Calibri"/>
              </a:rPr>
              <a:t>//</a:t>
            </a:r>
            <a:r>
              <a:rPr sz="1323" b="1" u="sng" spc="-8" baseline="1820" dirty="0">
                <a:solidFill>
                  <a:srgbClr val="FFFF99"/>
                </a:solidFill>
                <a:latin typeface="Calibri"/>
                <a:cs typeface="Calibri"/>
              </a:rPr>
              <a:t>s</a:t>
            </a:r>
            <a:r>
              <a:rPr sz="1323" b="1" u="sng" spc="5" baseline="1820" dirty="0">
                <a:solidFill>
                  <a:srgbClr val="FFFF99"/>
                </a:solidFill>
                <a:latin typeface="Calibri"/>
                <a:cs typeface="Calibri"/>
              </a:rPr>
              <a:t>i</a:t>
            </a:r>
            <a:r>
              <a:rPr sz="1323" b="1" u="sng" baseline="1820" dirty="0">
                <a:solidFill>
                  <a:srgbClr val="FFFF99"/>
                </a:solidFill>
                <a:latin typeface="Calibri"/>
                <a:cs typeface="Calibri"/>
              </a:rPr>
              <a:t>d</a:t>
            </a:r>
            <a:r>
              <a:rPr sz="1323" b="1" u="sng" spc="-23" baseline="1820" dirty="0">
                <a:solidFill>
                  <a:srgbClr val="FFFF99"/>
                </a:solidFill>
                <a:latin typeface="Calibri"/>
                <a:cs typeface="Calibri"/>
              </a:rPr>
              <a:t>e</a:t>
            </a:r>
            <a:r>
              <a:rPr sz="1323" b="1" u="sng" spc="8" baseline="1820" dirty="0">
                <a:solidFill>
                  <a:srgbClr val="FFFF99"/>
                </a:solidFill>
                <a:latin typeface="Calibri"/>
                <a:cs typeface="Calibri"/>
              </a:rPr>
              <a:t>c</a:t>
            </a:r>
            <a:r>
              <a:rPr sz="1323" b="1" u="sng" spc="-11" baseline="1820" dirty="0">
                <a:solidFill>
                  <a:srgbClr val="FFFF99"/>
                </a:solidFill>
                <a:latin typeface="Calibri"/>
                <a:cs typeface="Calibri"/>
              </a:rPr>
              <a:t>.</a:t>
            </a:r>
            <a:r>
              <a:rPr sz="1323" b="1" u="sng" spc="-17" baseline="1820" dirty="0">
                <a:solidFill>
                  <a:srgbClr val="FFFF99"/>
                </a:solidFill>
                <a:latin typeface="Calibri"/>
                <a:cs typeface="Calibri"/>
              </a:rPr>
              <a:t>f</a:t>
            </a:r>
            <a:r>
              <a:rPr sz="1323" b="1" u="sng" baseline="1820" dirty="0">
                <a:solidFill>
                  <a:srgbClr val="FFFF99"/>
                </a:solidFill>
                <a:latin typeface="Calibri"/>
                <a:cs typeface="Calibri"/>
              </a:rPr>
              <a:t>u</a:t>
            </a:r>
            <a:r>
              <a:rPr sz="1323" b="1" u="sng" spc="-2" baseline="1820" dirty="0">
                <a:solidFill>
                  <a:srgbClr val="FFFF99"/>
                </a:solidFill>
                <a:latin typeface="Calibri"/>
                <a:cs typeface="Calibri"/>
              </a:rPr>
              <a:t>n</a:t>
            </a:r>
            <a:r>
              <a:rPr sz="1323" b="1" u="sng" spc="2" baseline="1820" dirty="0">
                <a:solidFill>
                  <a:srgbClr val="FFFF99"/>
                </a:solidFill>
                <a:latin typeface="Calibri"/>
                <a:cs typeface="Calibri"/>
              </a:rPr>
              <a:t>c</a:t>
            </a:r>
            <a:r>
              <a:rPr sz="1323" b="1" u="sng" spc="5" baseline="1820" dirty="0">
                <a:solidFill>
                  <a:srgbClr val="FFFF99"/>
                </a:solidFill>
                <a:latin typeface="Calibri"/>
                <a:cs typeface="Calibri"/>
              </a:rPr>
              <a:t>i</a:t>
            </a:r>
            <a:r>
              <a:rPr sz="1323" b="1" u="sng" spc="-2" baseline="1820" dirty="0">
                <a:solidFill>
                  <a:srgbClr val="FFFF99"/>
                </a:solidFill>
                <a:latin typeface="Calibri"/>
                <a:cs typeface="Calibri"/>
              </a:rPr>
              <a:t>o</a:t>
            </a:r>
            <a:r>
              <a:rPr sz="1323" b="1" u="sng" baseline="1820" dirty="0">
                <a:solidFill>
                  <a:srgbClr val="FFFF99"/>
                </a:solidFill>
                <a:latin typeface="Calibri"/>
                <a:cs typeface="Calibri"/>
              </a:rPr>
              <a:t>n</a:t>
            </a:r>
            <a:r>
              <a:rPr sz="1323" b="1" u="sng" spc="-2" baseline="1820" dirty="0">
                <a:solidFill>
                  <a:srgbClr val="FFFF99"/>
                </a:solidFill>
                <a:latin typeface="Calibri"/>
                <a:cs typeface="Calibri"/>
              </a:rPr>
              <a:t>p</a:t>
            </a:r>
            <a:r>
              <a:rPr sz="1323" b="1" u="sng" baseline="1820" dirty="0">
                <a:solidFill>
                  <a:srgbClr val="FFFF99"/>
                </a:solidFill>
                <a:latin typeface="Calibri"/>
                <a:cs typeface="Calibri"/>
              </a:rPr>
              <a:t>u</a:t>
            </a:r>
            <a:r>
              <a:rPr sz="1323" b="1" u="sng" spc="-2" baseline="1820" dirty="0">
                <a:solidFill>
                  <a:srgbClr val="FFFF99"/>
                </a:solidFill>
                <a:latin typeface="Calibri"/>
                <a:cs typeface="Calibri"/>
              </a:rPr>
              <a:t>b</a:t>
            </a:r>
            <a:r>
              <a:rPr sz="1323" b="1" u="sng" spc="5" baseline="1820" dirty="0">
                <a:solidFill>
                  <a:srgbClr val="FFFF99"/>
                </a:solidFill>
                <a:latin typeface="Calibri"/>
                <a:cs typeface="Calibri"/>
              </a:rPr>
              <a:t>li</a:t>
            </a:r>
            <a:r>
              <a:rPr sz="1323" b="1" u="sng" spc="2" baseline="1820" dirty="0">
                <a:solidFill>
                  <a:srgbClr val="FFFF99"/>
                </a:solidFill>
                <a:latin typeface="Calibri"/>
                <a:cs typeface="Calibri"/>
              </a:rPr>
              <a:t>ca</a:t>
            </a:r>
            <a:r>
              <a:rPr sz="1323" b="1" u="sng" spc="-11" baseline="1820" dirty="0">
                <a:solidFill>
                  <a:srgbClr val="FFFF99"/>
                </a:solidFill>
                <a:latin typeface="Calibri"/>
                <a:cs typeface="Calibri"/>
              </a:rPr>
              <a:t>.</a:t>
            </a:r>
            <a:r>
              <a:rPr sz="1323" b="1" u="sng" spc="2" baseline="1820" dirty="0">
                <a:solidFill>
                  <a:srgbClr val="FFFF99"/>
                </a:solidFill>
                <a:latin typeface="Calibri"/>
                <a:cs typeface="Calibri"/>
              </a:rPr>
              <a:t>g</a:t>
            </a:r>
            <a:r>
              <a:rPr sz="1323" b="1" u="sng" spc="-2" baseline="1820" dirty="0">
                <a:solidFill>
                  <a:srgbClr val="FFFF99"/>
                </a:solidFill>
                <a:latin typeface="Calibri"/>
                <a:cs typeface="Calibri"/>
              </a:rPr>
              <a:t>o</a:t>
            </a:r>
            <a:r>
              <a:rPr sz="1323" b="1" u="sng" baseline="1820" dirty="0">
                <a:solidFill>
                  <a:srgbClr val="FFFF99"/>
                </a:solidFill>
                <a:latin typeface="Calibri"/>
                <a:cs typeface="Calibri"/>
              </a:rPr>
              <a:t>b</a:t>
            </a:r>
            <a:r>
              <a:rPr sz="1323" b="1" u="sng" spc="-11" baseline="1820" dirty="0">
                <a:solidFill>
                  <a:srgbClr val="FFFF99"/>
                </a:solidFill>
                <a:latin typeface="Calibri"/>
                <a:cs typeface="Calibri"/>
              </a:rPr>
              <a:t>.</a:t>
            </a:r>
            <a:r>
              <a:rPr sz="1323" b="1" u="sng" spc="5" baseline="1820" dirty="0">
                <a:solidFill>
                  <a:srgbClr val="FFFF99"/>
                </a:solidFill>
                <a:latin typeface="Calibri"/>
                <a:cs typeface="Calibri"/>
              </a:rPr>
              <a:t>m</a:t>
            </a:r>
            <a:r>
              <a:rPr sz="1323" b="1" u="sng" spc="-5" baseline="1820" dirty="0">
                <a:solidFill>
                  <a:srgbClr val="FFFF99"/>
                </a:solidFill>
                <a:latin typeface="Calibri"/>
                <a:cs typeface="Calibri"/>
              </a:rPr>
              <a:t>x/</a:t>
            </a:r>
            <a:r>
              <a:rPr sz="1323" b="1" u="sng" spc="-20" baseline="1820" dirty="0">
                <a:solidFill>
                  <a:srgbClr val="FFFF99"/>
                </a:solidFill>
                <a:latin typeface="Calibri"/>
                <a:cs typeface="Calibri"/>
              </a:rPr>
              <a:t>#</a:t>
            </a:r>
            <a:r>
              <a:rPr sz="1323" b="1" u="sng" spc="5" baseline="1820" dirty="0">
                <a:solidFill>
                  <a:srgbClr val="FFFF99"/>
                </a:solidFill>
                <a:latin typeface="Calibri"/>
                <a:cs typeface="Calibri"/>
              </a:rPr>
              <a:t>!</a:t>
            </a:r>
            <a:r>
              <a:rPr sz="1323" b="1" u="sng" baseline="1820" dirty="0">
                <a:solidFill>
                  <a:srgbClr val="FFFF99"/>
                </a:solidFill>
                <a:latin typeface="Calibri"/>
                <a:cs typeface="Calibri"/>
              </a:rPr>
              <a:t>/</a:t>
            </a:r>
            <a:endParaRPr sz="882" b="1" dirty="0">
              <a:solidFill>
                <a:srgbClr val="FFFF99"/>
              </a:solidFill>
              <a:latin typeface="Calibri"/>
              <a:cs typeface="Calibri"/>
            </a:endParaRPr>
          </a:p>
          <a:p>
            <a:pPr marL="211801">
              <a:lnSpc>
                <a:spcPts val="1088"/>
              </a:lnSpc>
              <a:spcBef>
                <a:spcPts val="3"/>
              </a:spcBef>
            </a:pPr>
            <a:r>
              <a:rPr sz="1323" baseline="3923" dirty="0">
                <a:solidFill>
                  <a:srgbClr val="FFFFFF"/>
                </a:solidFill>
                <a:latin typeface="Courier New"/>
                <a:cs typeface="Courier New"/>
              </a:rPr>
              <a:t>o </a:t>
            </a:r>
            <a:r>
              <a:rPr sz="1323" spc="17" baseline="3923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23" baseline="364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323" spc="5" baseline="3640" dirty="0">
                <a:solidFill>
                  <a:srgbClr val="FFFFFF"/>
                </a:solidFill>
                <a:latin typeface="Calibri"/>
                <a:cs typeface="Calibri"/>
              </a:rPr>
              <a:t>í</a:t>
            </a:r>
            <a:r>
              <a:rPr sz="1323" baseline="364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323" spc="30" baseline="36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23" spc="2" baseline="364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323" spc="-2" baseline="364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323" spc="-15" baseline="3640" dirty="0">
                <a:solidFill>
                  <a:srgbClr val="FFFFFF"/>
                </a:solidFill>
                <a:latin typeface="Calibri"/>
                <a:cs typeface="Calibri"/>
              </a:rPr>
              <a:t>rr</a:t>
            </a:r>
            <a:r>
              <a:rPr sz="1323" spc="-20" baseline="364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323" spc="-8" baseline="364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323" baseline="364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323" spc="-5" baseline="364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323" baseline="364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323" spc="-2" baseline="364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323" spc="-20" baseline="364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323" baseline="3640" dirty="0">
                <a:solidFill>
                  <a:srgbClr val="FFFFFF"/>
                </a:solidFill>
                <a:latin typeface="Calibri"/>
                <a:cs typeface="Calibri"/>
              </a:rPr>
              <a:t>nc</a:t>
            </a:r>
            <a:r>
              <a:rPr sz="1323" spc="8" baseline="364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323" baseline="3640" dirty="0">
                <a:solidFill>
                  <a:srgbClr val="FFFFFF"/>
                </a:solidFill>
                <a:latin typeface="Calibri"/>
                <a:cs typeface="Calibri"/>
              </a:rPr>
              <a:t>a: </a:t>
            </a:r>
            <a:r>
              <a:rPr sz="1323" spc="54" baseline="36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23" spc="-11" baseline="364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323" baseline="364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323" spc="-23" baseline="364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323" spc="5" baseline="3640" dirty="0">
                <a:solidFill>
                  <a:srgbClr val="FFFFFF"/>
                </a:solidFill>
                <a:latin typeface="Calibri"/>
                <a:cs typeface="Calibri"/>
              </a:rPr>
              <a:t>í</a:t>
            </a:r>
            <a:r>
              <a:rPr sz="1323" baseline="364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323" spc="38" baseline="36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23" spc="-2" baseline="364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323" baseline="364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323" spc="189" baseline="36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23" spc="-20" baseline="364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323" spc="-8" baseline="364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323" spc="2" baseline="364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323" spc="-15" baseline="36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323" spc="5" baseline="364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323" baseline="3640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1323" spc="44" baseline="36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23" baseline="364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323" spc="179" baseline="36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23" spc="5" baseline="364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323" baseline="364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323" spc="185" baseline="36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23" spc="2" baseline="364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323" spc="5" baseline="364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323" spc="-11" baseline="36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323" spc="-17" baseline="364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323" spc="5" baseline="3640" dirty="0">
                <a:solidFill>
                  <a:srgbClr val="FFFFFF"/>
                </a:solidFill>
                <a:latin typeface="Calibri"/>
                <a:cs typeface="Calibri"/>
              </a:rPr>
              <a:t>cci</a:t>
            </a:r>
            <a:r>
              <a:rPr sz="1323" baseline="3640" dirty="0">
                <a:solidFill>
                  <a:srgbClr val="FFFFFF"/>
                </a:solidFill>
                <a:latin typeface="Calibri"/>
                <a:cs typeface="Calibri"/>
              </a:rPr>
              <a:t>ón </a:t>
            </a:r>
            <a:r>
              <a:rPr sz="1323" spc="51" baseline="36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23" spc="-11" baseline="364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323" spc="-20" baseline="364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323" baseline="364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323" spc="-23" baseline="364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323" spc="-15" baseline="36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323" spc="-2" baseline="364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323" baseline="3640" dirty="0">
                <a:solidFill>
                  <a:srgbClr val="FFFFFF"/>
                </a:solidFill>
                <a:latin typeface="Calibri"/>
                <a:cs typeface="Calibri"/>
              </a:rPr>
              <a:t>l </a:t>
            </a:r>
            <a:r>
              <a:rPr sz="1323" spc="59" baseline="36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23" spc="-2" baseline="364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323" baseline="364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323" spc="173" baseline="36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23" spc="2" baseline="364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323" spc="-20" baseline="364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323" baseline="364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323" spc="-2" baseline="364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323" baseline="3640" dirty="0">
                <a:solidFill>
                  <a:srgbClr val="FFFFFF"/>
                </a:solidFill>
                <a:latin typeface="Calibri"/>
                <a:cs typeface="Calibri"/>
              </a:rPr>
              <a:t>nc</a:t>
            </a:r>
            <a:r>
              <a:rPr sz="1323" spc="8" baseline="364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323" spc="-2" baseline="364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323" baseline="3640" dirty="0">
                <a:solidFill>
                  <a:srgbClr val="FFFFFF"/>
                </a:solidFill>
                <a:latin typeface="Calibri"/>
                <a:cs typeface="Calibri"/>
              </a:rPr>
              <a:t>s </a:t>
            </a:r>
            <a:r>
              <a:rPr sz="1323" spc="46" baseline="36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23" baseline="364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882" dirty="0">
              <a:latin typeface="Calibri"/>
              <a:cs typeface="Calibri"/>
            </a:endParaRPr>
          </a:p>
          <a:p>
            <a:pPr marL="416370">
              <a:lnSpc>
                <a:spcPts val="1032"/>
              </a:lnSpc>
            </a:pPr>
            <a:r>
              <a:rPr sz="1323" spc="-11" baseline="182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323" baseline="182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323" spc="-23" baseline="182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323" spc="-20" baseline="18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323" spc="-8" baseline="182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323" baseline="182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323" spc="5" baseline="182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323" spc="2" baseline="182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323" baseline="1820" dirty="0">
                <a:solidFill>
                  <a:srgbClr val="FFFFFF"/>
                </a:solidFill>
                <a:latin typeface="Calibri"/>
                <a:cs typeface="Calibri"/>
              </a:rPr>
              <a:t>ac</a:t>
            </a:r>
            <a:r>
              <a:rPr sz="1323" spc="8" baseline="182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323" spc="-2" baseline="182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323" baseline="182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323" spc="-20" baseline="18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323" baseline="182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323" spc="60" baseline="18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23" baseline="182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323" spc="35" baseline="18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23" spc="5" baseline="182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323" baseline="182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323" spc="52" baseline="18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23" spc="15" baseline="182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323" spc="-20" baseline="18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323" spc="5" baseline="18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323" spc="-15" baseline="182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323" spc="-20" baseline="18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323" baseline="182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323" spc="-2" baseline="182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323" spc="-15" baseline="182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323" spc="5" baseline="1820" dirty="0">
                <a:solidFill>
                  <a:srgbClr val="FFFFFF"/>
                </a:solidFill>
                <a:latin typeface="Calibri"/>
                <a:cs typeface="Calibri"/>
              </a:rPr>
              <a:t>í</a:t>
            </a:r>
            <a:r>
              <a:rPr sz="1323" baseline="182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323" spc="64" baseline="18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23" baseline="182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323" spc="35" baseline="18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23" spc="5" baseline="182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323" baseline="182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323" spc="52" baseline="18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23" spc="15" baseline="182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323" baseline="1820" dirty="0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sz="1323" spc="2" baseline="18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323" spc="5" baseline="182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323" baseline="1820" dirty="0">
                <a:solidFill>
                  <a:srgbClr val="FFFFFF"/>
                </a:solidFill>
                <a:latin typeface="Calibri"/>
                <a:cs typeface="Calibri"/>
              </a:rPr>
              <a:t>ón</a:t>
            </a:r>
            <a:r>
              <a:rPr sz="1323" spc="55" baseline="18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23" spc="5" baseline="182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323" baseline="1820" dirty="0">
                <a:solidFill>
                  <a:srgbClr val="FFFFFF"/>
                </a:solidFill>
                <a:latin typeface="Calibri"/>
                <a:cs typeface="Calibri"/>
              </a:rPr>
              <a:t>úb</a:t>
            </a:r>
            <a:r>
              <a:rPr sz="1323" spc="2" baseline="182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323" spc="-35" baseline="182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323" spc="5" baseline="18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323" baseline="182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323" spc="61" baseline="18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23" spc="-20" baseline="18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323" baseline="182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323" spc="52" baseline="18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23" spc="-5" baseline="182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323" spc="-103" baseline="182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323" baseline="182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1323" spc="41" baseline="18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23" spc="-11" baseline="182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323" baseline="182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323" spc="-8" baseline="182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323" baseline="182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323" spc="-15" baseline="182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323" spc="2" baseline="182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323" spc="-20" baseline="18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323" baseline="1820" dirty="0">
                <a:solidFill>
                  <a:srgbClr val="FFFFFF"/>
                </a:solidFill>
                <a:latin typeface="Calibri"/>
                <a:cs typeface="Calibri"/>
              </a:rPr>
              <a:t>nt</a:t>
            </a:r>
            <a:r>
              <a:rPr sz="1323" spc="-23" baseline="18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323" baseline="182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323" spc="52" baseline="18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23" spc="15" baseline="182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323" baseline="1820" dirty="0">
                <a:solidFill>
                  <a:srgbClr val="FFFFFF"/>
                </a:solidFill>
                <a:latin typeface="Calibri"/>
                <a:cs typeface="Calibri"/>
              </a:rPr>
              <a:t>ur</a:t>
            </a:r>
            <a:r>
              <a:rPr sz="1323" spc="41" baseline="18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23" spc="17" baseline="182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323" spc="-2" baseline="182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323" baseline="182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882" dirty="0">
              <a:latin typeface="Calibri"/>
              <a:cs typeface="Calibri"/>
            </a:endParaRPr>
          </a:p>
          <a:p>
            <a:pPr marL="416370">
              <a:lnSpc>
                <a:spcPts val="1059"/>
              </a:lnSpc>
              <a:spcBef>
                <a:spcPts val="1"/>
              </a:spcBef>
            </a:pPr>
            <a:r>
              <a:rPr sz="1323" spc="15" baseline="1820" dirty="0">
                <a:solidFill>
                  <a:srgbClr val="FFFFFF"/>
                </a:solidFill>
                <a:latin typeface="Calibri"/>
                <a:cs typeface="Calibri"/>
              </a:rPr>
              <a:t>17</a:t>
            </a:r>
            <a:r>
              <a:rPr sz="1323" spc="-29" baseline="182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1323" spc="17" baseline="1820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r>
              <a:rPr sz="1323" baseline="1820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323" spc="149" baseline="18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23" spc="5" baseline="1820" dirty="0">
                <a:solidFill>
                  <a:srgbClr val="FFFFFF"/>
                </a:solidFill>
                <a:latin typeface="Calibri"/>
                <a:cs typeface="Calibri"/>
              </a:rPr>
              <a:t>Pi</a:t>
            </a:r>
            <a:r>
              <a:rPr sz="1323" spc="-8" baseline="182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323" baseline="182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323" spc="149" baseline="18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23" baseline="182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1323" spc="156" baseline="18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23" spc="-8" baseline="182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323" spc="5" baseline="182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323" baseline="182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323" spc="145" baseline="18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23" spc="17" baseline="182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323" spc="-2" baseline="182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323" spc="-15" baseline="182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323" baseline="182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323" spc="-20" baseline="18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323" baseline="1820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323" spc="154" baseline="18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23" spc="-11" baseline="182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323" baseline="182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323" spc="-5" baseline="182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323" baseline="182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323" spc="-5" baseline="182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323" spc="5" baseline="182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323" baseline="182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323" spc="-2" baseline="182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323" baseline="18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323" spc="162" baseline="18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23" spc="-11" baseline="182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323" baseline="182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323" spc="-2" baseline="182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323" baseline="1820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323" spc="142" baseline="18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23" spc="-8" baseline="1820" dirty="0">
                <a:solidFill>
                  <a:srgbClr val="FFFFFF"/>
                </a:solidFill>
                <a:latin typeface="Calibri"/>
                <a:cs typeface="Calibri"/>
              </a:rPr>
              <a:t>Á</a:t>
            </a:r>
            <a:r>
              <a:rPr sz="1323" spc="5" baseline="182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323" spc="-20" baseline="182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323" spc="-2" baseline="182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323" spc="-15" baseline="182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323" baseline="182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323" spc="156" baseline="18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23" spc="2" baseline="182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323" baseline="1820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323" spc="-15" baseline="182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323" spc="-20" baseline="18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323" spc="2" baseline="182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323" spc="-2" baseline="1820" dirty="0">
                <a:solidFill>
                  <a:srgbClr val="FFFFFF"/>
                </a:solidFill>
                <a:latin typeface="Calibri"/>
                <a:cs typeface="Calibri"/>
              </a:rPr>
              <a:t>ó</a:t>
            </a:r>
            <a:r>
              <a:rPr sz="1323" baseline="1820" dirty="0">
                <a:solidFill>
                  <a:srgbClr val="FFFFFF"/>
                </a:solidFill>
                <a:latin typeface="Calibri"/>
                <a:cs typeface="Calibri"/>
              </a:rPr>
              <a:t>n,</a:t>
            </a:r>
            <a:r>
              <a:rPr sz="1323" spc="159" baseline="18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23" spc="-8" baseline="18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323" baseline="182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323" spc="152" baseline="18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23" spc="15" baseline="1820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1323" spc="-29" baseline="182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1323" spc="15" baseline="1820" dirty="0">
                <a:solidFill>
                  <a:srgbClr val="FFFFFF"/>
                </a:solidFill>
                <a:latin typeface="Calibri"/>
                <a:cs typeface="Calibri"/>
              </a:rPr>
              <a:t>02</a:t>
            </a:r>
            <a:r>
              <a:rPr sz="1323" spc="17" baseline="1820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1323" baseline="1820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323" spc="153" baseline="18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23" spc="-8" baseline="18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323" spc="5" baseline="182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323" baseline="182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323" spc="-2" baseline="1820" dirty="0">
                <a:solidFill>
                  <a:srgbClr val="FFFFFF"/>
                </a:solidFill>
                <a:latin typeface="Calibri"/>
                <a:cs typeface="Calibri"/>
              </a:rPr>
              <a:t>da</a:t>
            </a:r>
            <a:r>
              <a:rPr sz="1323" baseline="182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323" spc="161" baseline="18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23" spc="-2" baseline="182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endParaRPr sz="882" dirty="0">
              <a:latin typeface="Calibri"/>
              <a:cs typeface="Calibri"/>
            </a:endParaRPr>
          </a:p>
          <a:p>
            <a:pPr marL="416370">
              <a:lnSpc>
                <a:spcPts val="1059"/>
              </a:lnSpc>
            </a:pPr>
            <a:r>
              <a:rPr sz="1323" baseline="182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323" spc="-20" baseline="1820" dirty="0">
                <a:solidFill>
                  <a:srgbClr val="FFFFFF"/>
                </a:solidFill>
                <a:latin typeface="Calibri"/>
                <a:cs typeface="Calibri"/>
              </a:rPr>
              <a:t>é</a:t>
            </a:r>
            <a:r>
              <a:rPr sz="1323" spc="-5" baseline="1820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323" spc="5" baseline="182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323" spc="2" baseline="18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323" baseline="1820" dirty="0">
                <a:solidFill>
                  <a:srgbClr val="FFFFFF"/>
                </a:solidFill>
                <a:latin typeface="Calibri"/>
                <a:cs typeface="Calibri"/>
              </a:rPr>
              <a:t>o.</a:t>
            </a:r>
            <a:endParaRPr sz="882" dirty="0">
              <a:latin typeface="Calibri"/>
              <a:cs typeface="Calibri"/>
            </a:endParaRPr>
          </a:p>
          <a:p>
            <a:pPr marL="211801">
              <a:lnSpc>
                <a:spcPts val="1088"/>
              </a:lnSpc>
              <a:spcBef>
                <a:spcPts val="1"/>
              </a:spcBef>
            </a:pPr>
            <a:r>
              <a:rPr sz="1323" baseline="3923" dirty="0">
                <a:solidFill>
                  <a:srgbClr val="FFFFFF"/>
                </a:solidFill>
                <a:latin typeface="Courier New"/>
                <a:cs typeface="Courier New"/>
              </a:rPr>
              <a:t>o </a:t>
            </a:r>
            <a:r>
              <a:rPr sz="1323" spc="17" baseline="3923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23" spc="2" baseline="364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323" spc="5" baseline="3640" dirty="0">
                <a:solidFill>
                  <a:srgbClr val="FFFFFF"/>
                </a:solidFill>
                <a:latin typeface="Calibri"/>
                <a:cs typeface="Calibri"/>
              </a:rPr>
              <a:t>í</a:t>
            </a:r>
            <a:r>
              <a:rPr sz="1323" baseline="364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323" spc="99" baseline="36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23" baseline="364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323" spc="-17" baseline="364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323" spc="8" baseline="364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323" spc="-17" baseline="364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323" spc="-15" baseline="364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323" baseline="3640" dirty="0">
                <a:solidFill>
                  <a:srgbClr val="FFFFFF"/>
                </a:solidFill>
                <a:latin typeface="Calibri"/>
                <a:cs typeface="Calibri"/>
              </a:rPr>
              <a:t>ón</a:t>
            </a:r>
            <a:r>
              <a:rPr sz="1323" spc="5" baseline="364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323" spc="-35" baseline="364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323" spc="-11" baseline="364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323" baseline="3640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r>
              <a:rPr sz="1323" spc="78" baseline="36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23" spc="-11" baseline="364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323" baseline="364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323" spc="96" baseline="36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23" spc="-20" baseline="364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323" baseline="364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323" spc="61" baseline="36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23" spc="5" baseline="364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323" baseline="3640" dirty="0">
                <a:solidFill>
                  <a:srgbClr val="FFFFFF"/>
                </a:solidFill>
                <a:latin typeface="Calibri"/>
                <a:cs typeface="Calibri"/>
              </a:rPr>
              <a:t>nt</a:t>
            </a:r>
            <a:r>
              <a:rPr sz="1323" spc="-23" baseline="364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323" spc="-15" baseline="36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323" spc="5" baseline="364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323" spc="-2" baseline="364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323" baseline="36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323" spc="92" baseline="36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23" baseline="364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323" spc="79" baseline="36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23" spc="5" baseline="364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323" baseline="364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323" spc="52" baseline="36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23" spc="-17" baseline="36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323" spc="-20" baseline="364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323" baseline="3640" dirty="0">
                <a:solidFill>
                  <a:srgbClr val="FFFFFF"/>
                </a:solidFill>
                <a:latin typeface="Calibri"/>
                <a:cs typeface="Calibri"/>
              </a:rPr>
              <a:t>pú</a:t>
            </a:r>
            <a:r>
              <a:rPr sz="1323" spc="-5" baseline="3640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323" spc="5" baseline="364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323" spc="-35" baseline="364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323" spc="5" baseline="364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323" baseline="364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323" spc="108" baseline="36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23" spc="-44" baseline="364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323" baseline="364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323" spc="61" baseline="36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23" spc="15" baseline="3640" dirty="0">
                <a:solidFill>
                  <a:srgbClr val="FFFFFF"/>
                </a:solidFill>
                <a:latin typeface="Calibri"/>
                <a:cs typeface="Calibri"/>
              </a:rPr>
              <a:t>80</a:t>
            </a:r>
            <a:r>
              <a:rPr sz="1323" baseline="3640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1323" spc="70" baseline="36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23" spc="-26" baseline="364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1323" baseline="364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1323" spc="70" baseline="36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23" spc="15" baseline="364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1323" baseline="3640" dirty="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r>
              <a:rPr sz="1323" spc="70" baseline="36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23" spc="-26" baseline="3640" dirty="0">
                <a:solidFill>
                  <a:srgbClr val="FFFFFF"/>
                </a:solidFill>
                <a:latin typeface="Calibri"/>
                <a:cs typeface="Calibri"/>
              </a:rPr>
              <a:t>7</a:t>
            </a:r>
            <a:r>
              <a:rPr sz="1323" spc="15" baseline="3640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1323" baseline="3640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1323" spc="70" baseline="36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23" baseline="364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323" spc="76" baseline="36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23" spc="-20" baseline="364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323" baseline="364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323" spc="96" baseline="36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23" spc="-35" baseline="364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323" baseline="364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323" spc="94" baseline="36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23" spc="-8" baseline="364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323" spc="5" baseline="364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323" baseline="3640" dirty="0">
                <a:solidFill>
                  <a:srgbClr val="FFFFFF"/>
                </a:solidFill>
                <a:latin typeface="Calibri"/>
                <a:cs typeface="Calibri"/>
              </a:rPr>
              <a:t>ud</a:t>
            </a:r>
            <a:r>
              <a:rPr sz="1323" spc="-46" baseline="364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323" baseline="364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323" spc="99" baseline="36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23" baseline="364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endParaRPr sz="882" dirty="0">
              <a:latin typeface="Calibri"/>
              <a:cs typeface="Calibri"/>
            </a:endParaRPr>
          </a:p>
          <a:p>
            <a:pPr marL="416370">
              <a:lnSpc>
                <a:spcPts val="1029"/>
              </a:lnSpc>
            </a:pPr>
            <a:r>
              <a:rPr sz="1323" baseline="182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323" spc="-20" baseline="1820" dirty="0">
                <a:solidFill>
                  <a:srgbClr val="FFFFFF"/>
                </a:solidFill>
                <a:latin typeface="Calibri"/>
                <a:cs typeface="Calibri"/>
              </a:rPr>
              <a:t>é</a:t>
            </a:r>
            <a:r>
              <a:rPr sz="1323" spc="-5" baseline="1820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323" spc="5" baseline="182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323" spc="2" baseline="18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323" baseline="182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323" spc="-9" baseline="18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23" spc="15" baseline="1820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r>
              <a:rPr sz="1323" baseline="1820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r>
              <a:rPr sz="1323" spc="-5" baseline="18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23" spc="15" baseline="1820" dirty="0">
                <a:solidFill>
                  <a:srgbClr val="FFFFFF"/>
                </a:solidFill>
                <a:latin typeface="Calibri"/>
                <a:cs typeface="Calibri"/>
              </a:rPr>
              <a:t>200</a:t>
            </a:r>
            <a:r>
              <a:rPr sz="1323" baseline="1820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1323" spc="-41" baseline="18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23" spc="15" baseline="1820" dirty="0">
                <a:solidFill>
                  <a:srgbClr val="FFFFFF"/>
                </a:solidFill>
                <a:latin typeface="Calibri"/>
                <a:cs typeface="Calibri"/>
              </a:rPr>
              <a:t>2000</a:t>
            </a:r>
            <a:endParaRPr sz="882" dirty="0">
              <a:latin typeface="Calibri"/>
              <a:cs typeface="Calibri"/>
            </a:endParaRPr>
          </a:p>
          <a:p>
            <a:pPr marL="211801">
              <a:lnSpc>
                <a:spcPts val="1088"/>
              </a:lnSpc>
              <a:spcBef>
                <a:spcPts val="3"/>
              </a:spcBef>
            </a:pPr>
            <a:r>
              <a:rPr sz="1323" baseline="3923" dirty="0">
                <a:solidFill>
                  <a:srgbClr val="FFFFFF"/>
                </a:solidFill>
                <a:latin typeface="Courier New"/>
                <a:cs typeface="Courier New"/>
              </a:rPr>
              <a:t>o </a:t>
            </a:r>
            <a:r>
              <a:rPr sz="1323" spc="17" baseline="3923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23" spc="5" baseline="364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323" spc="-15" baseline="36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323" spc="-20" baseline="364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323" spc="-8" baseline="364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323" spc="-20" baseline="364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323" baseline="3640" dirty="0">
                <a:solidFill>
                  <a:srgbClr val="FFFFFF"/>
                </a:solidFill>
                <a:latin typeface="Calibri"/>
                <a:cs typeface="Calibri"/>
              </a:rPr>
              <a:t>nc</a:t>
            </a:r>
            <a:r>
              <a:rPr sz="1323" spc="8" baseline="364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323" spc="-2" baseline="364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323" spc="11" baseline="364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323" baseline="3640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r>
              <a:rPr sz="1323" spc="104" baseline="36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23" spc="-11" baseline="364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323" baseline="364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323" spc="62" baseline="36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23" spc="-20" baseline="364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323" baseline="364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323" spc="68" baseline="36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23" spc="8" baseline="364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323" baseline="3640" dirty="0">
                <a:solidFill>
                  <a:srgbClr val="FFFFFF"/>
                </a:solidFill>
                <a:latin typeface="Calibri"/>
                <a:cs typeface="Calibri"/>
              </a:rPr>
              <a:t>ód</a:t>
            </a:r>
            <a:r>
              <a:rPr sz="1323" spc="-2" baseline="364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323" spc="5" baseline="364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323" baseline="364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323" spc="77" baseline="36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23" baseline="364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1323" spc="72" baseline="36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23" spc="-2" baseline="364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323" baseline="364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323" spc="44" baseline="36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23" spc="5" baseline="364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323" baseline="364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323" spc="59" baseline="36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23" spc="11" baseline="364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323" spc="-20" baseline="364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323" spc="2" baseline="364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323" spc="-15" baseline="36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323" spc="-20" baseline="364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323" baseline="364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323" spc="-5" baseline="364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323" spc="-15" baseline="36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323" spc="5" baseline="3640" dirty="0">
                <a:solidFill>
                  <a:srgbClr val="FFFFFF"/>
                </a:solidFill>
                <a:latin typeface="Calibri"/>
                <a:cs typeface="Calibri"/>
              </a:rPr>
              <a:t>í</a:t>
            </a:r>
            <a:r>
              <a:rPr sz="1323" baseline="364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323" spc="88" baseline="36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23" spc="-2" baseline="364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323" baseline="364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323" spc="44" baseline="36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23" spc="5" baseline="364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323" baseline="364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323" spc="59" baseline="36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23" spc="11" baseline="364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323" baseline="364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323" spc="-2" baseline="364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323" spc="2" baseline="364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323" spc="5" baseline="364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323" spc="-2" baseline="3640" dirty="0">
                <a:solidFill>
                  <a:srgbClr val="FFFFFF"/>
                </a:solidFill>
                <a:latin typeface="Calibri"/>
                <a:cs typeface="Calibri"/>
              </a:rPr>
              <a:t>ó</a:t>
            </a:r>
            <a:r>
              <a:rPr sz="1323" baseline="364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323" spc="84" baseline="36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23" spc="5" baseline="364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323" baseline="3640" dirty="0">
                <a:solidFill>
                  <a:srgbClr val="FFFFFF"/>
                </a:solidFill>
                <a:latin typeface="Calibri"/>
                <a:cs typeface="Calibri"/>
              </a:rPr>
              <a:t>úb</a:t>
            </a:r>
            <a:r>
              <a:rPr sz="1323" spc="5" baseline="3640" dirty="0">
                <a:solidFill>
                  <a:srgbClr val="FFFFFF"/>
                </a:solidFill>
                <a:latin typeface="Calibri"/>
                <a:cs typeface="Calibri"/>
              </a:rPr>
              <a:t>li</a:t>
            </a:r>
            <a:r>
              <a:rPr sz="1323" spc="2" baseline="364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323" baseline="364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323" spc="71" baseline="36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23" baseline="3640" dirty="0">
                <a:solidFill>
                  <a:srgbClr val="FFFFFF"/>
                </a:solidFill>
                <a:latin typeface="Calibri"/>
                <a:cs typeface="Calibri"/>
              </a:rPr>
              <a:t>ub</a:t>
            </a:r>
            <a:r>
              <a:rPr sz="1323" spc="-35" baseline="364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323" spc="5" baseline="364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323" baseline="3640" dirty="0">
                <a:solidFill>
                  <a:srgbClr val="FFFFFF"/>
                </a:solidFill>
                <a:latin typeface="Calibri"/>
                <a:cs typeface="Calibri"/>
              </a:rPr>
              <a:t>ado</a:t>
            </a:r>
            <a:r>
              <a:rPr sz="1323" spc="72" baseline="36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23" spc="-20" baseline="364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323" baseline="364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323" spc="62" baseline="36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23" spc="-8" baseline="364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323" spc="-105" baseline="364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323" baseline="364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882" dirty="0">
              <a:latin typeface="Calibri"/>
              <a:cs typeface="Calibri"/>
            </a:endParaRPr>
          </a:p>
          <a:p>
            <a:pPr marL="416370">
              <a:lnSpc>
                <a:spcPts val="1032"/>
              </a:lnSpc>
            </a:pPr>
            <a:r>
              <a:rPr sz="1323" spc="-11" baseline="182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323" baseline="182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323" spc="-8" baseline="182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323" baseline="182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323" spc="-15" baseline="182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323" spc="2" baseline="182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323" spc="-20" baseline="18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323" baseline="1820" dirty="0">
                <a:solidFill>
                  <a:srgbClr val="FFFFFF"/>
                </a:solidFill>
                <a:latin typeface="Calibri"/>
                <a:cs typeface="Calibri"/>
              </a:rPr>
              <a:t>nt</a:t>
            </a:r>
            <a:r>
              <a:rPr sz="1323" spc="-23" baseline="18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323" baseline="182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323" spc="93" baseline="18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23" spc="15" baseline="182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323" baseline="1820" dirty="0">
                <a:solidFill>
                  <a:srgbClr val="FFFFFF"/>
                </a:solidFill>
                <a:latin typeface="Calibri"/>
                <a:cs typeface="Calibri"/>
              </a:rPr>
              <a:t>ur</a:t>
            </a:r>
            <a:r>
              <a:rPr sz="1323" spc="41" baseline="18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23" spc="15" baseline="1820" dirty="0">
                <a:solidFill>
                  <a:srgbClr val="FFFFFF"/>
                </a:solidFill>
                <a:latin typeface="Calibri"/>
                <a:cs typeface="Calibri"/>
              </a:rPr>
              <a:t>17</a:t>
            </a:r>
            <a:r>
              <a:rPr sz="1323" spc="-26" baseline="182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1323" spc="17" baseline="1820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r>
              <a:rPr sz="1323" baseline="1820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323" spc="46" baseline="18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23" spc="5" baseline="182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323" spc="-17" baseline="1820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323" baseline="1820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323" spc="90" baseline="18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23" spc="-11" baseline="182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323" baseline="182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323" spc="-2" baseline="182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323" baseline="182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323" spc="-2" baseline="182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323" spc="5" baseline="182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323" baseline="1820" dirty="0">
                <a:solidFill>
                  <a:srgbClr val="FFFFFF"/>
                </a:solidFill>
                <a:latin typeface="Calibri"/>
                <a:cs typeface="Calibri"/>
              </a:rPr>
              <a:t>upe</a:t>
            </a:r>
            <a:r>
              <a:rPr sz="1323" spc="37" baseline="18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23" spc="-11" baseline="182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323" baseline="1820" dirty="0">
                <a:solidFill>
                  <a:srgbClr val="FFFFFF"/>
                </a:solidFill>
                <a:latin typeface="Calibri"/>
                <a:cs typeface="Calibri"/>
              </a:rPr>
              <a:t>nn,</a:t>
            </a:r>
            <a:r>
              <a:rPr sz="1323" spc="92" baseline="18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23" spc="-5" baseline="1820" dirty="0">
                <a:solidFill>
                  <a:srgbClr val="FFFFFF"/>
                </a:solidFill>
                <a:latin typeface="Calibri"/>
                <a:cs typeface="Calibri"/>
              </a:rPr>
              <a:t>Á</a:t>
            </a:r>
            <a:r>
              <a:rPr sz="1323" spc="5" baseline="182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323" spc="-20" baseline="182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323" baseline="182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323" spc="-15" baseline="182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323" baseline="182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323" spc="55" baseline="18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23" spc="2" baseline="182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323" baseline="1820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323" spc="-15" baseline="182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323" spc="-20" baseline="18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323" spc="2" baseline="182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323" spc="-2" baseline="1820" dirty="0">
                <a:solidFill>
                  <a:srgbClr val="FFFFFF"/>
                </a:solidFill>
                <a:latin typeface="Calibri"/>
                <a:cs typeface="Calibri"/>
              </a:rPr>
              <a:t>ó</a:t>
            </a:r>
            <a:r>
              <a:rPr sz="1323" baseline="1820" dirty="0">
                <a:solidFill>
                  <a:srgbClr val="FFFFFF"/>
                </a:solidFill>
                <a:latin typeface="Calibri"/>
                <a:cs typeface="Calibri"/>
              </a:rPr>
              <a:t>n,</a:t>
            </a:r>
            <a:r>
              <a:rPr sz="1323" spc="46" baseline="18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23" spc="-8" baseline="18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323" spc="-2" baseline="1820" dirty="0">
                <a:solidFill>
                  <a:srgbClr val="FFFFFF"/>
                </a:solidFill>
                <a:latin typeface="Calibri"/>
                <a:cs typeface="Calibri"/>
              </a:rPr>
              <a:t>ó</a:t>
            </a:r>
            <a:r>
              <a:rPr sz="1323" baseline="182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323" spc="5" baseline="182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323" spc="2" baseline="182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323" baseline="182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323" spc="11" baseline="18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23" spc="5" baseline="182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323" spc="-2" baseline="182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323" spc="-8" baseline="182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323" baseline="182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323" spc="-2" baseline="182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323" baseline="182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323" spc="66" baseline="18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23" spc="-26" baseline="1820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1323" spc="15" baseline="182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1323" spc="-26" baseline="1820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1323" spc="15" baseline="182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1323" spc="17" baseline="1820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1323" baseline="1820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endParaRPr sz="882" dirty="0">
              <a:latin typeface="Calibri"/>
              <a:cs typeface="Calibri"/>
            </a:endParaRPr>
          </a:p>
          <a:p>
            <a:pPr marL="416370">
              <a:lnSpc>
                <a:spcPts val="1059"/>
              </a:lnSpc>
              <a:spcBef>
                <a:spcPts val="1"/>
              </a:spcBef>
            </a:pPr>
            <a:r>
              <a:rPr sz="1323" spc="-8" baseline="18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323" spc="5" baseline="182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323" baseline="182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323" spc="-2" baseline="1820" dirty="0">
                <a:solidFill>
                  <a:srgbClr val="FFFFFF"/>
                </a:solidFill>
                <a:latin typeface="Calibri"/>
                <a:cs typeface="Calibri"/>
              </a:rPr>
              <a:t>da</a:t>
            </a:r>
            <a:r>
              <a:rPr sz="1323" baseline="182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323" spc="-8" baseline="18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23" spc="-2" baseline="182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323" baseline="1820" dirty="0">
                <a:solidFill>
                  <a:srgbClr val="FFFFFF"/>
                </a:solidFill>
                <a:latin typeface="Calibri"/>
                <a:cs typeface="Calibri"/>
              </a:rPr>
              <a:t>e M</a:t>
            </a:r>
            <a:r>
              <a:rPr sz="1323" spc="-17" baseline="1820" dirty="0">
                <a:solidFill>
                  <a:srgbClr val="FFFFFF"/>
                </a:solidFill>
                <a:latin typeface="Calibri"/>
                <a:cs typeface="Calibri"/>
              </a:rPr>
              <a:t>é</a:t>
            </a:r>
            <a:r>
              <a:rPr sz="1323" spc="-2" baseline="1820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323" spc="5" baseline="1820" dirty="0">
                <a:solidFill>
                  <a:srgbClr val="FFFFFF"/>
                </a:solidFill>
                <a:latin typeface="Calibri"/>
                <a:cs typeface="Calibri"/>
              </a:rPr>
              <a:t>ic</a:t>
            </a:r>
            <a:r>
              <a:rPr sz="1323" spc="-5" baseline="182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323" baseline="182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882" dirty="0">
              <a:latin typeface="Calibri"/>
              <a:cs typeface="Calibri"/>
            </a:endParaRPr>
          </a:p>
          <a:p>
            <a:pPr marL="416370" marR="21712" indent="-204569" algn="just">
              <a:lnSpc>
                <a:spcPct val="99487"/>
              </a:lnSpc>
              <a:tabLst>
                <a:tab pos="410858" algn="l"/>
              </a:tabLst>
            </a:pPr>
            <a:r>
              <a:rPr sz="882" dirty="0">
                <a:solidFill>
                  <a:srgbClr val="FFFFFF"/>
                </a:solidFill>
                <a:latin typeface="Courier New"/>
                <a:cs typeface="Courier New"/>
              </a:rPr>
              <a:t>o	</a:t>
            </a:r>
            <a:r>
              <a:rPr sz="882" spc="5" dirty="0">
                <a:solidFill>
                  <a:srgbClr val="FFFFFF"/>
                </a:solidFill>
                <a:latin typeface="Calibri"/>
                <a:cs typeface="Calibri"/>
              </a:rPr>
              <a:t>Pl</a:t>
            </a:r>
            <a:r>
              <a:rPr sz="882" spc="-2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882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882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882" spc="-17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882" spc="-2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882" spc="-1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882" spc="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882" spc="-4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882" dirty="0">
                <a:solidFill>
                  <a:srgbClr val="FFFFFF"/>
                </a:solidFill>
                <a:latin typeface="Calibri"/>
                <a:cs typeface="Calibri"/>
              </a:rPr>
              <a:t>: </a:t>
            </a:r>
            <a:r>
              <a:rPr sz="882" spc="7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82" spc="-8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882" spc="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882" spc="-44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882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882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882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882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882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882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882" dirty="0">
                <a:solidFill>
                  <a:srgbClr val="FFFFFF"/>
                </a:solidFill>
                <a:latin typeface="Calibri"/>
                <a:cs typeface="Calibri"/>
              </a:rPr>
              <a:t>s </a:t>
            </a:r>
            <a:r>
              <a:rPr sz="882" spc="5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82" spc="-8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882" spc="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882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882" spc="-1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882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882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882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882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882" spc="-1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882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882" dirty="0">
                <a:solidFill>
                  <a:srgbClr val="FFFFFF"/>
                </a:solidFill>
                <a:latin typeface="Calibri"/>
                <a:cs typeface="Calibri"/>
              </a:rPr>
              <a:t>s </a:t>
            </a:r>
            <a:r>
              <a:rPr sz="882" spc="5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82" spc="-11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882" spc="-44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882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882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882" spc="-11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882" dirty="0">
                <a:solidFill>
                  <a:srgbClr val="FFFFFF"/>
                </a:solidFill>
                <a:latin typeface="Calibri"/>
                <a:cs typeface="Calibri"/>
              </a:rPr>
              <a:t>nos </a:t>
            </a:r>
            <a:r>
              <a:rPr sz="882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82" dirty="0">
                <a:solidFill>
                  <a:srgbClr val="FFFFFF"/>
                </a:solidFill>
                <a:latin typeface="Calibri"/>
                <a:cs typeface="Calibri"/>
              </a:rPr>
              <a:t>y </a:t>
            </a:r>
            <a:r>
              <a:rPr sz="882" spc="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82" spc="-1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882" spc="-5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882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882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882" spc="-1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882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882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882" dirty="0">
                <a:solidFill>
                  <a:srgbClr val="FFFFFF"/>
                </a:solidFill>
                <a:latin typeface="Calibri"/>
                <a:cs typeface="Calibri"/>
              </a:rPr>
              <a:t>s </a:t>
            </a:r>
            <a:r>
              <a:rPr sz="882" spc="4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82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882" spc="1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82" spc="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882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882" spc="2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82" spc="-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882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882" spc="-1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882" spc="-11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882" dirty="0">
                <a:solidFill>
                  <a:srgbClr val="FFFFFF"/>
                </a:solidFill>
                <a:latin typeface="Calibri"/>
                <a:cs typeface="Calibri"/>
              </a:rPr>
              <a:t>up</a:t>
            </a:r>
            <a:r>
              <a:rPr sz="882" spc="2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882" spc="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882" dirty="0">
                <a:solidFill>
                  <a:srgbClr val="FFFFFF"/>
                </a:solidFill>
                <a:latin typeface="Calibri"/>
                <a:cs typeface="Calibri"/>
              </a:rPr>
              <a:t>ó</a:t>
            </a:r>
            <a:r>
              <a:rPr sz="882" spc="-11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882" dirty="0">
                <a:solidFill>
                  <a:srgbClr val="FFFFFF"/>
                </a:solidFill>
                <a:latin typeface="Calibri"/>
                <a:cs typeface="Calibri"/>
              </a:rPr>
              <a:t>. </a:t>
            </a:r>
            <a:r>
              <a:rPr sz="882" spc="1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82" spc="5" dirty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882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882" spc="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882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882" spc="-2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882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882" spc="-2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882" spc="-2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882" spc="-1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882" spc="8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882" dirty="0">
                <a:solidFill>
                  <a:srgbClr val="FFFFFF"/>
                </a:solidFill>
                <a:latin typeface="Calibri"/>
                <a:cs typeface="Calibri"/>
              </a:rPr>
              <a:t>a  </a:t>
            </a:r>
            <a:r>
              <a:rPr sz="882" spc="4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82" dirty="0">
                <a:solidFill>
                  <a:srgbClr val="FFFFFF"/>
                </a:solidFill>
                <a:latin typeface="Calibri"/>
                <a:cs typeface="Calibri"/>
              </a:rPr>
              <a:t>de  </a:t>
            </a:r>
            <a:r>
              <a:rPr sz="882" spc="2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82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882" spc="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882" spc="-17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882" spc="-11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882" dirty="0">
                <a:solidFill>
                  <a:srgbClr val="FFFFFF"/>
                </a:solidFill>
                <a:latin typeface="Calibri"/>
                <a:cs typeface="Calibri"/>
              </a:rPr>
              <a:t>tado</a:t>
            </a:r>
            <a:r>
              <a:rPr sz="882" spc="-1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882" spc="-17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882" dirty="0">
                <a:solidFill>
                  <a:srgbClr val="FFFFFF"/>
                </a:solidFill>
                <a:latin typeface="Calibri"/>
                <a:cs typeface="Calibri"/>
              </a:rPr>
              <a:t>s  </a:t>
            </a:r>
            <a:r>
              <a:rPr sz="882" spc="2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82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882" spc="-8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882" dirty="0">
                <a:solidFill>
                  <a:srgbClr val="FFFFFF"/>
                </a:solidFill>
                <a:latin typeface="Calibri"/>
                <a:cs typeface="Calibri"/>
              </a:rPr>
              <a:t>tá  </a:t>
            </a:r>
            <a:r>
              <a:rPr sz="882" spc="4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82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882" spc="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882" spc="-8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882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882" dirty="0">
                <a:solidFill>
                  <a:srgbClr val="FFFFFF"/>
                </a:solidFill>
                <a:latin typeface="Calibri"/>
                <a:cs typeface="Calibri"/>
              </a:rPr>
              <a:t>ñ</a:t>
            </a:r>
            <a:r>
              <a:rPr sz="882" spc="-2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882" dirty="0">
                <a:solidFill>
                  <a:srgbClr val="FFFFFF"/>
                </a:solidFill>
                <a:latin typeface="Calibri"/>
                <a:cs typeface="Calibri"/>
              </a:rPr>
              <a:t>da  </a:t>
            </a:r>
            <a:r>
              <a:rPr sz="882" spc="4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82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882" spc="-2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882" spc="-1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882" dirty="0">
                <a:solidFill>
                  <a:srgbClr val="FFFFFF"/>
                </a:solidFill>
                <a:latin typeface="Calibri"/>
                <a:cs typeface="Calibri"/>
              </a:rPr>
              <a:t>a   a</a:t>
            </a:r>
            <a:r>
              <a:rPr sz="882" spc="-2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882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882" dirty="0">
                <a:solidFill>
                  <a:srgbClr val="FFFFFF"/>
                </a:solidFill>
                <a:latin typeface="Calibri"/>
                <a:cs typeface="Calibri"/>
              </a:rPr>
              <a:t>nd</a:t>
            </a:r>
            <a:r>
              <a:rPr sz="882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882" dirty="0">
                <a:solidFill>
                  <a:srgbClr val="FFFFFF"/>
                </a:solidFill>
                <a:latin typeface="Calibri"/>
                <a:cs typeface="Calibri"/>
              </a:rPr>
              <a:t>r  </a:t>
            </a:r>
            <a:r>
              <a:rPr sz="882" spc="3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82" dirty="0">
                <a:solidFill>
                  <a:srgbClr val="FFFFFF"/>
                </a:solidFill>
                <a:latin typeface="Calibri"/>
                <a:cs typeface="Calibri"/>
              </a:rPr>
              <a:t>actos  </a:t>
            </a:r>
            <a:r>
              <a:rPr sz="882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82" spc="2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882" spc="-5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882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882" spc="-23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882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882" dirty="0">
                <a:solidFill>
                  <a:srgbClr val="FFFFFF"/>
                </a:solidFill>
                <a:latin typeface="Calibri"/>
                <a:cs typeface="Calibri"/>
              </a:rPr>
              <a:t>s  </a:t>
            </a:r>
            <a:r>
              <a:rPr sz="882" spc="3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82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882" spc="2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882" spc="-2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882" spc="-15" dirty="0">
                <a:solidFill>
                  <a:srgbClr val="FFFFFF"/>
                </a:solidFill>
                <a:latin typeface="Calibri"/>
                <a:cs typeface="Calibri"/>
              </a:rPr>
              <a:t>rr</a:t>
            </a:r>
            <a:r>
              <a:rPr sz="882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882" spc="-2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882" spc="2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882" spc="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882" spc="-2" dirty="0">
                <a:solidFill>
                  <a:srgbClr val="FFFFFF"/>
                </a:solidFill>
                <a:latin typeface="Calibri"/>
                <a:cs typeface="Calibri"/>
              </a:rPr>
              <a:t>ó</a:t>
            </a:r>
            <a:r>
              <a:rPr sz="882" dirty="0">
                <a:solidFill>
                  <a:srgbClr val="FFFFFF"/>
                </a:solidFill>
                <a:latin typeface="Calibri"/>
                <a:cs typeface="Calibri"/>
              </a:rPr>
              <a:t>n,</a:t>
            </a:r>
            <a:r>
              <a:rPr sz="882" spc="4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82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882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882" spc="1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82" spc="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882" spc="-2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882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882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82" spc="-2" dirty="0">
                <a:solidFill>
                  <a:srgbClr val="FFFFFF"/>
                </a:solidFill>
                <a:latin typeface="Calibri"/>
                <a:cs typeface="Calibri"/>
              </a:rPr>
              <a:t>qu</a:t>
            </a:r>
            <a:r>
              <a:rPr sz="882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882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82" spc="-8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882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882" spc="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82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882" dirty="0">
                <a:solidFill>
                  <a:srgbClr val="FFFFFF"/>
                </a:solidFill>
                <a:latin typeface="Calibri"/>
                <a:cs typeface="Calibri"/>
              </a:rPr>
              <a:t>ncu</a:t>
            </a:r>
            <a:r>
              <a:rPr sz="882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882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882" spc="-2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882" spc="-1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882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882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882" spc="5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82" spc="-3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882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882" spc="-23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882" spc="-2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882" spc="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882" dirty="0">
                <a:solidFill>
                  <a:srgbClr val="FFFFFF"/>
                </a:solidFill>
                <a:latin typeface="Calibri"/>
                <a:cs typeface="Calibri"/>
              </a:rPr>
              <a:t>uc</a:t>
            </a:r>
            <a:r>
              <a:rPr sz="882" spc="-11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882" spc="-2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882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882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882" dirty="0">
                <a:solidFill>
                  <a:srgbClr val="FFFFFF"/>
                </a:solidFill>
                <a:latin typeface="Calibri"/>
                <a:cs typeface="Calibri"/>
              </a:rPr>
              <a:t>s p</a:t>
            </a:r>
            <a:r>
              <a:rPr sz="882" spc="-17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882" spc="-11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882" spc="-8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882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882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882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882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82" spc="-8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882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882" spc="-1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882" spc="-2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882" spc="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882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882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882" spc="-1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882" spc="-2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882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882" spc="3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82" dirty="0">
                <a:solidFill>
                  <a:srgbClr val="FFFFFF"/>
                </a:solidFill>
                <a:latin typeface="Calibri"/>
                <a:cs typeface="Calibri"/>
              </a:rPr>
              <a:t>púb</a:t>
            </a:r>
            <a:r>
              <a:rPr sz="882" spc="2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882" spc="5" dirty="0">
                <a:solidFill>
                  <a:srgbClr val="FFFFFF"/>
                </a:solidFill>
                <a:latin typeface="Calibri"/>
                <a:cs typeface="Calibri"/>
              </a:rPr>
              <a:t>ic</a:t>
            </a:r>
            <a:r>
              <a:rPr sz="882" dirty="0">
                <a:solidFill>
                  <a:srgbClr val="FFFFFF"/>
                </a:solidFill>
                <a:latin typeface="Calibri"/>
                <a:cs typeface="Calibri"/>
              </a:rPr>
              <a:t>as </a:t>
            </a:r>
            <a:r>
              <a:rPr sz="882" spc="-59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882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882" spc="38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882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882" spc="-1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882" spc="-2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882" spc="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882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882" spc="-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882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882" spc="3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82" spc="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882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882" spc="-17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882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882" spc="-17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882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882" spc="4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82" spc="-2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882" spc="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882" spc="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882" spc="-1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882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882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882" spc="-11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882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r>
              <a:rPr sz="882" spc="5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82" spc="-8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882" spc="-2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882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882" spc="-23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882" spc="2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882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882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882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882" spc="4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82" spc="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882" spc="-17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882" spc="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882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882" spc="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882" dirty="0">
                <a:solidFill>
                  <a:srgbClr val="FFFFFF"/>
                </a:solidFill>
                <a:latin typeface="Calibri"/>
                <a:cs typeface="Calibri"/>
              </a:rPr>
              <a:t>ado y</a:t>
            </a:r>
            <a:r>
              <a:rPr sz="882" spc="4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82" spc="2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882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882" spc="-8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882" spc="-2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882" spc="5" dirty="0">
                <a:solidFill>
                  <a:srgbClr val="FFFFFF"/>
                </a:solidFill>
                <a:latin typeface="Calibri"/>
                <a:cs typeface="Calibri"/>
              </a:rPr>
              <a:t>í</a:t>
            </a:r>
            <a:r>
              <a:rPr sz="882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882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82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882" spc="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82" spc="-1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882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882" spc="2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882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882" spc="-1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882" spc="-8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882" spc="-2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882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882" spc="3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82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882" spc="-2" dirty="0">
                <a:solidFill>
                  <a:srgbClr val="FFFFFF"/>
                </a:solidFill>
                <a:latin typeface="Calibri"/>
                <a:cs typeface="Calibri"/>
              </a:rPr>
              <a:t>ú</a:t>
            </a:r>
            <a:r>
              <a:rPr sz="882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882" spc="5" dirty="0">
                <a:solidFill>
                  <a:srgbClr val="FFFFFF"/>
                </a:solidFill>
                <a:latin typeface="Calibri"/>
                <a:cs typeface="Calibri"/>
              </a:rPr>
              <a:t>li</a:t>
            </a:r>
            <a:r>
              <a:rPr sz="882" spc="-38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882" spc="-2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882" spc="-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882" dirty="0">
                <a:solidFill>
                  <a:srgbClr val="FFFFFF"/>
                </a:solidFill>
                <a:latin typeface="Calibri"/>
                <a:cs typeface="Calibri"/>
              </a:rPr>
              <a:t>: </a:t>
            </a:r>
            <a:r>
              <a:rPr sz="882" b="1" u="sng" dirty="0">
                <a:solidFill>
                  <a:srgbClr val="FFFF99"/>
                </a:solidFill>
                <a:latin typeface="Calibri"/>
                <a:cs typeface="Calibri"/>
              </a:rPr>
              <a:t>http</a:t>
            </a:r>
            <a:r>
              <a:rPr sz="882" b="1" u="sng" spc="-8" dirty="0">
                <a:solidFill>
                  <a:srgbClr val="FFFF99"/>
                </a:solidFill>
                <a:latin typeface="Calibri"/>
                <a:cs typeface="Calibri"/>
              </a:rPr>
              <a:t>s</a:t>
            </a:r>
            <a:r>
              <a:rPr sz="882" b="1" u="sng" spc="15" dirty="0">
                <a:solidFill>
                  <a:srgbClr val="FFFF99"/>
                </a:solidFill>
                <a:latin typeface="Calibri"/>
                <a:cs typeface="Calibri"/>
              </a:rPr>
              <a:t>:</a:t>
            </a:r>
            <a:r>
              <a:rPr sz="882" b="1" u="sng" spc="-5" dirty="0">
                <a:solidFill>
                  <a:srgbClr val="FFFF99"/>
                </a:solidFill>
                <a:latin typeface="Calibri"/>
                <a:cs typeface="Calibri"/>
              </a:rPr>
              <a:t>//</a:t>
            </a:r>
            <a:r>
              <a:rPr sz="882" b="1" u="sng" dirty="0">
                <a:solidFill>
                  <a:srgbClr val="FFFF99"/>
                </a:solidFill>
                <a:latin typeface="Calibri"/>
                <a:cs typeface="Calibri"/>
              </a:rPr>
              <a:t>a</a:t>
            </a:r>
            <a:r>
              <a:rPr sz="882" b="1" u="sng" spc="2" dirty="0">
                <a:solidFill>
                  <a:srgbClr val="FFFF99"/>
                </a:solidFill>
                <a:latin typeface="Calibri"/>
                <a:cs typeface="Calibri"/>
              </a:rPr>
              <a:t>l</a:t>
            </a:r>
            <a:r>
              <a:rPr sz="882" b="1" u="sng" spc="-20" dirty="0">
                <a:solidFill>
                  <a:srgbClr val="FFFF99"/>
                </a:solidFill>
                <a:latin typeface="Calibri"/>
                <a:cs typeface="Calibri"/>
              </a:rPr>
              <a:t>e</a:t>
            </a:r>
            <a:r>
              <a:rPr sz="882" b="1" u="sng" spc="-15" dirty="0">
                <a:solidFill>
                  <a:srgbClr val="FFFF99"/>
                </a:solidFill>
                <a:latin typeface="Calibri"/>
                <a:cs typeface="Calibri"/>
              </a:rPr>
              <a:t>r</a:t>
            </a:r>
            <a:r>
              <a:rPr sz="882" b="1" u="sng" dirty="0">
                <a:solidFill>
                  <a:srgbClr val="FFFF99"/>
                </a:solidFill>
                <a:latin typeface="Calibri"/>
                <a:cs typeface="Calibri"/>
              </a:rPr>
              <a:t>t</a:t>
            </a:r>
            <a:r>
              <a:rPr sz="882" b="1" u="sng" spc="-2" dirty="0">
                <a:solidFill>
                  <a:srgbClr val="FFFF99"/>
                </a:solidFill>
                <a:latin typeface="Calibri"/>
                <a:cs typeface="Calibri"/>
              </a:rPr>
              <a:t>a</a:t>
            </a:r>
            <a:r>
              <a:rPr sz="882" b="1" u="sng" dirty="0">
                <a:solidFill>
                  <a:srgbClr val="FFFF99"/>
                </a:solidFill>
                <a:latin typeface="Calibri"/>
                <a:cs typeface="Calibri"/>
              </a:rPr>
              <a:t>d</a:t>
            </a:r>
            <a:r>
              <a:rPr sz="882" b="1" u="sng" spc="-2" dirty="0">
                <a:solidFill>
                  <a:srgbClr val="FFFF99"/>
                </a:solidFill>
                <a:latin typeface="Calibri"/>
                <a:cs typeface="Calibri"/>
              </a:rPr>
              <a:t>o</a:t>
            </a:r>
            <a:r>
              <a:rPr sz="882" b="1" u="sng" spc="-15" dirty="0">
                <a:solidFill>
                  <a:srgbClr val="FFFF99"/>
                </a:solidFill>
                <a:latin typeface="Calibri"/>
                <a:cs typeface="Calibri"/>
              </a:rPr>
              <a:t>r</a:t>
            </a:r>
            <a:r>
              <a:rPr sz="882" b="1" u="sng" spc="-20" dirty="0">
                <a:solidFill>
                  <a:srgbClr val="FFFF99"/>
                </a:solidFill>
                <a:latin typeface="Calibri"/>
                <a:cs typeface="Calibri"/>
              </a:rPr>
              <a:t>e</a:t>
            </a:r>
            <a:r>
              <a:rPr sz="882" b="1" u="sng" spc="-5" dirty="0">
                <a:solidFill>
                  <a:srgbClr val="FFFF99"/>
                </a:solidFill>
                <a:latin typeface="Calibri"/>
                <a:cs typeface="Calibri"/>
              </a:rPr>
              <a:t>s</a:t>
            </a:r>
            <a:r>
              <a:rPr sz="882" b="1" u="sng" spc="-11" dirty="0">
                <a:solidFill>
                  <a:srgbClr val="FFFF99"/>
                </a:solidFill>
                <a:latin typeface="Calibri"/>
                <a:cs typeface="Calibri"/>
              </a:rPr>
              <a:t>.</a:t>
            </a:r>
            <a:r>
              <a:rPr sz="882" b="1" u="sng" spc="-17" dirty="0">
                <a:solidFill>
                  <a:srgbClr val="FFFF99"/>
                </a:solidFill>
                <a:latin typeface="Calibri"/>
                <a:cs typeface="Calibri"/>
              </a:rPr>
              <a:t>f</a:t>
            </a:r>
            <a:r>
              <a:rPr sz="882" b="1" u="sng" dirty="0">
                <a:solidFill>
                  <a:srgbClr val="FFFF99"/>
                </a:solidFill>
                <a:latin typeface="Calibri"/>
                <a:cs typeface="Calibri"/>
              </a:rPr>
              <a:t>unc</a:t>
            </a:r>
            <a:r>
              <a:rPr sz="882" b="1" u="sng" spc="5" dirty="0">
                <a:solidFill>
                  <a:srgbClr val="FFFF99"/>
                </a:solidFill>
                <a:latin typeface="Calibri"/>
                <a:cs typeface="Calibri"/>
              </a:rPr>
              <a:t>i</a:t>
            </a:r>
            <a:r>
              <a:rPr sz="882" b="1" u="sng" spc="-2" dirty="0">
                <a:solidFill>
                  <a:srgbClr val="FFFF99"/>
                </a:solidFill>
                <a:latin typeface="Calibri"/>
                <a:cs typeface="Calibri"/>
              </a:rPr>
              <a:t>o</a:t>
            </a:r>
            <a:r>
              <a:rPr sz="882" b="1" u="sng" dirty="0">
                <a:solidFill>
                  <a:srgbClr val="FFFF99"/>
                </a:solidFill>
                <a:latin typeface="Calibri"/>
                <a:cs typeface="Calibri"/>
              </a:rPr>
              <a:t>np</a:t>
            </a:r>
            <a:r>
              <a:rPr sz="882" b="1" u="sng" spc="-5" dirty="0">
                <a:solidFill>
                  <a:srgbClr val="FFFF99"/>
                </a:solidFill>
                <a:latin typeface="Calibri"/>
                <a:cs typeface="Calibri"/>
              </a:rPr>
              <a:t>u</a:t>
            </a:r>
            <a:r>
              <a:rPr sz="882" b="1" u="sng" dirty="0">
                <a:solidFill>
                  <a:srgbClr val="FFFF99"/>
                </a:solidFill>
                <a:latin typeface="Calibri"/>
                <a:cs typeface="Calibri"/>
              </a:rPr>
              <a:t>b</a:t>
            </a:r>
            <a:r>
              <a:rPr sz="882" b="1" u="sng" spc="5" dirty="0">
                <a:solidFill>
                  <a:srgbClr val="FFFF99"/>
                </a:solidFill>
                <a:latin typeface="Calibri"/>
                <a:cs typeface="Calibri"/>
              </a:rPr>
              <a:t>lica</a:t>
            </a:r>
            <a:r>
              <a:rPr sz="882" b="1" u="sng" spc="-11" dirty="0">
                <a:solidFill>
                  <a:srgbClr val="FFFF99"/>
                </a:solidFill>
                <a:latin typeface="Calibri"/>
                <a:cs typeface="Calibri"/>
              </a:rPr>
              <a:t>.</a:t>
            </a:r>
            <a:r>
              <a:rPr sz="882" b="1" u="sng" spc="2" dirty="0">
                <a:solidFill>
                  <a:srgbClr val="FFFF99"/>
                </a:solidFill>
                <a:latin typeface="Calibri"/>
                <a:cs typeface="Calibri"/>
              </a:rPr>
              <a:t>g</a:t>
            </a:r>
            <a:r>
              <a:rPr sz="882" b="1" u="sng" spc="-2" dirty="0">
                <a:solidFill>
                  <a:srgbClr val="FFFF99"/>
                </a:solidFill>
                <a:latin typeface="Calibri"/>
                <a:cs typeface="Calibri"/>
              </a:rPr>
              <a:t>o</a:t>
            </a:r>
            <a:r>
              <a:rPr sz="882" b="1" u="sng" dirty="0">
                <a:solidFill>
                  <a:srgbClr val="FFFF99"/>
                </a:solidFill>
                <a:latin typeface="Calibri"/>
                <a:cs typeface="Calibri"/>
              </a:rPr>
              <a:t>b</a:t>
            </a:r>
            <a:r>
              <a:rPr sz="882" b="1" u="sng" spc="-11" dirty="0">
                <a:solidFill>
                  <a:srgbClr val="FFFF99"/>
                </a:solidFill>
                <a:latin typeface="Calibri"/>
                <a:cs typeface="Calibri"/>
              </a:rPr>
              <a:t>.</a:t>
            </a:r>
            <a:r>
              <a:rPr sz="882" b="1" u="sng" spc="8" dirty="0">
                <a:solidFill>
                  <a:srgbClr val="FFFF99"/>
                </a:solidFill>
                <a:latin typeface="Calibri"/>
                <a:cs typeface="Calibri"/>
              </a:rPr>
              <a:t>m</a:t>
            </a:r>
            <a:r>
              <a:rPr sz="882" b="1" u="sng" spc="-2" dirty="0">
                <a:solidFill>
                  <a:srgbClr val="FFFF99"/>
                </a:solidFill>
                <a:latin typeface="Calibri"/>
                <a:cs typeface="Calibri"/>
              </a:rPr>
              <a:t>x</a:t>
            </a:r>
            <a:r>
              <a:rPr sz="882" b="1" dirty="0">
                <a:solidFill>
                  <a:srgbClr val="FFFF99"/>
                </a:solidFill>
                <a:latin typeface="Calibri"/>
                <a:cs typeface="Calibri"/>
              </a:rPr>
              <a:t>.</a:t>
            </a:r>
          </a:p>
          <a:p>
            <a:pPr marL="211801">
              <a:lnSpc>
                <a:spcPts val="1091"/>
              </a:lnSpc>
              <a:spcBef>
                <a:spcPts val="54"/>
              </a:spcBef>
            </a:pPr>
            <a:r>
              <a:rPr sz="1323" baseline="3923" dirty="0">
                <a:solidFill>
                  <a:srgbClr val="FFFFFF"/>
                </a:solidFill>
                <a:latin typeface="Courier New"/>
                <a:cs typeface="Courier New"/>
              </a:rPr>
              <a:t>o </a:t>
            </a:r>
            <a:r>
              <a:rPr sz="1323" spc="17" baseline="3923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23" spc="-8" baseline="364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323" baseline="364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323" spc="5" baseline="3640" dirty="0">
                <a:solidFill>
                  <a:srgbClr val="FFFFFF"/>
                </a:solidFill>
                <a:latin typeface="Calibri"/>
                <a:cs typeface="Calibri"/>
              </a:rPr>
              <a:t>li</a:t>
            </a:r>
            <a:r>
              <a:rPr sz="1323" spc="2" baseline="364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323" spc="-2" baseline="364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323" spc="2" baseline="364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323" spc="5" baseline="364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323" spc="-2" baseline="3640" dirty="0">
                <a:solidFill>
                  <a:srgbClr val="FFFFFF"/>
                </a:solidFill>
                <a:latin typeface="Calibri"/>
                <a:cs typeface="Calibri"/>
              </a:rPr>
              <a:t>ó</a:t>
            </a:r>
            <a:r>
              <a:rPr sz="1323" baseline="364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323" spc="-38" baseline="36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23" spc="8" baseline="364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323" baseline="364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323" spc="-17" baseline="364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323" baseline="364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323" spc="-15" baseline="36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323" spc="8" baseline="364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323" baseline="3640" dirty="0">
                <a:solidFill>
                  <a:srgbClr val="FFFFFF"/>
                </a:solidFill>
                <a:latin typeface="Calibri"/>
                <a:cs typeface="Calibri"/>
              </a:rPr>
              <a:t>át</a:t>
            </a:r>
            <a:r>
              <a:rPr sz="1323" spc="5" baseline="3640" dirty="0">
                <a:solidFill>
                  <a:srgbClr val="FFFFFF"/>
                </a:solidFill>
                <a:latin typeface="Calibri"/>
                <a:cs typeface="Calibri"/>
              </a:rPr>
              <a:t>ic</a:t>
            </a:r>
            <a:r>
              <a:rPr sz="1323" baseline="364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323" spc="-4" baseline="36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23" spc="8" baseline="3640" dirty="0">
                <a:solidFill>
                  <a:srgbClr val="FFFFFF"/>
                </a:solidFill>
                <a:latin typeface="Calibri"/>
                <a:cs typeface="Calibri"/>
              </a:rPr>
              <a:t>“</a:t>
            </a:r>
            <a:r>
              <a:rPr sz="1323" spc="2" baseline="364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323" spc="-20" baseline="364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323" baseline="364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323" spc="-2" baseline="364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323" baseline="3640" dirty="0">
                <a:solidFill>
                  <a:srgbClr val="FFFFFF"/>
                </a:solidFill>
                <a:latin typeface="Calibri"/>
                <a:cs typeface="Calibri"/>
              </a:rPr>
              <a:t>nc</a:t>
            </a:r>
            <a:r>
              <a:rPr sz="1323" spc="8" baseline="364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323" baseline="364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323" spc="-11" baseline="36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23" spc="-8" baseline="364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323" spc="5" baseline="364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323" baseline="364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323" spc="-2" baseline="3640" dirty="0">
                <a:solidFill>
                  <a:srgbClr val="FFFFFF"/>
                </a:solidFill>
                <a:latin typeface="Calibri"/>
                <a:cs typeface="Calibri"/>
              </a:rPr>
              <a:t>da</a:t>
            </a:r>
            <a:r>
              <a:rPr sz="1323" baseline="364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323" spc="-5" baseline="364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323" baseline="3640" dirty="0">
                <a:solidFill>
                  <a:srgbClr val="FFFFFF"/>
                </a:solidFill>
                <a:latin typeface="Calibri"/>
                <a:cs typeface="Calibri"/>
              </a:rPr>
              <a:t>na</a:t>
            </a:r>
            <a:r>
              <a:rPr sz="1323" spc="1" baseline="36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23" baseline="3640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1323" spc="5" baseline="364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323" baseline="364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323" spc="-26" baseline="36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23" spc="-8" baseline="364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323" spc="-2" baseline="364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323" spc="-15" baseline="3640" dirty="0">
                <a:solidFill>
                  <a:srgbClr val="FFFFFF"/>
                </a:solidFill>
                <a:latin typeface="Calibri"/>
                <a:cs typeface="Calibri"/>
              </a:rPr>
              <a:t>rr</a:t>
            </a:r>
            <a:r>
              <a:rPr sz="1323" baseline="364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323" spc="-2" baseline="364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323" spc="2" baseline="364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323" spc="5" baseline="364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323" spc="-2" baseline="3640" dirty="0">
                <a:solidFill>
                  <a:srgbClr val="FFFFFF"/>
                </a:solidFill>
                <a:latin typeface="Calibri"/>
                <a:cs typeface="Calibri"/>
              </a:rPr>
              <a:t>ó</a:t>
            </a:r>
            <a:r>
              <a:rPr sz="1323" baseline="364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323" spc="-74" baseline="3640" dirty="0">
                <a:solidFill>
                  <a:srgbClr val="FFFFFF"/>
                </a:solidFill>
                <a:latin typeface="Calibri"/>
                <a:cs typeface="Calibri"/>
              </a:rPr>
              <a:t>”</a:t>
            </a:r>
            <a:r>
              <a:rPr sz="1323" baseline="364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882" dirty="0">
              <a:latin typeface="Calibri"/>
              <a:cs typeface="Calibri"/>
            </a:endParaRPr>
          </a:p>
          <a:p>
            <a:pPr marL="211801">
              <a:lnSpc>
                <a:spcPct val="101725"/>
              </a:lnSpc>
              <a:spcBef>
                <a:spcPts val="1301"/>
              </a:spcBef>
            </a:pPr>
            <a:r>
              <a:rPr sz="1059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059" spc="1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9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059" spc="8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059" spc="-1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059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059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059" spc="19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9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059" spc="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059" spc="-1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59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059" spc="-1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59" dirty="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sz="1059" spc="15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9" spc="8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059" spc="-8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059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059" spc="15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9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059" spc="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059" spc="-1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59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059" spc="-5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059" spc="8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059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059" spc="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059" spc="8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059" spc="-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59" spc="-8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059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059" spc="15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9" spc="-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59" spc="-8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059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059" spc="19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9" spc="8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059" spc="-49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059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059" spc="15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9" spc="17" dirty="0">
                <a:solidFill>
                  <a:srgbClr val="FFFFFF"/>
                </a:solidFill>
                <a:latin typeface="Calibri"/>
                <a:cs typeface="Calibri"/>
              </a:rPr>
              <a:t>Ó</a:t>
            </a:r>
            <a:r>
              <a:rPr sz="1059" spc="-29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059" spc="8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059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059" spc="-5" dirty="0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sz="1059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059" spc="15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9" spc="-8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059" spc="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059" spc="-1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59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059" spc="-1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59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059" spc="8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059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059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059" spc="15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9" spc="-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59" dirty="0">
                <a:solidFill>
                  <a:srgbClr val="FFFFFF"/>
                </a:solidFill>
                <a:latin typeface="Calibri"/>
                <a:cs typeface="Calibri"/>
              </a:rPr>
              <a:t>e  </a:t>
            </a:r>
            <a:r>
              <a:rPr sz="1059" spc="10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9" spc="-11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059" spc="-5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1059" spc="-1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59" spc="11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059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059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endParaRPr sz="1059" dirty="0">
              <a:latin typeface="Calibri"/>
              <a:cs typeface="Calibri"/>
            </a:endParaRPr>
          </a:p>
          <a:p>
            <a:pPr marL="211801">
              <a:lnSpc>
                <a:spcPts val="1273"/>
              </a:lnSpc>
              <a:spcBef>
                <a:spcPts val="64"/>
              </a:spcBef>
            </a:pPr>
            <a:r>
              <a:rPr sz="1588" spc="17" baseline="1517" dirty="0">
                <a:solidFill>
                  <a:srgbClr val="FFFFFF"/>
                </a:solidFill>
                <a:latin typeface="Calibri"/>
                <a:cs typeface="Calibri"/>
              </a:rPr>
              <a:t>(O</a:t>
            </a:r>
            <a:r>
              <a:rPr sz="1588" spc="-8" baseline="1517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588" spc="-11" baseline="1517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588" baseline="1517" dirty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r>
              <a:rPr sz="1588" spc="-8" baseline="151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88" spc="-17" baseline="1517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588" baseline="1517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588" spc="8" baseline="151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88" spc="15" baseline="1517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588" baseline="1517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588" spc="-5" baseline="1517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588" baseline="1517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588" spc="-23" baseline="151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88" spc="-20" baseline="1517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588" spc="-5" baseline="1517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588" spc="-15" baseline="1517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588" spc="8" baseline="1517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588" spc="-5" baseline="1517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588" baseline="1517" dirty="0">
                <a:solidFill>
                  <a:srgbClr val="FFFFFF"/>
                </a:solidFill>
                <a:latin typeface="Calibri"/>
                <a:cs typeface="Calibri"/>
              </a:rPr>
              <a:t>ad</a:t>
            </a:r>
            <a:r>
              <a:rPr sz="1588" spc="52" baseline="151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88" spc="-26" baseline="1517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588" spc="-20" baseline="1517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588" spc="-5" baseline="1517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588" spc="-20" baseline="1517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588" spc="-29" baseline="1517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588" baseline="1517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588" spc="-15" baseline="1517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588" spc="8" baseline="1517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588" spc="-15" baseline="1517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588" baseline="1517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059" dirty="0">
              <a:latin typeface="Calibri"/>
              <a:cs typeface="Calibri"/>
            </a:endParaRPr>
          </a:p>
        </p:txBody>
      </p:sp>
      <p:pic>
        <p:nvPicPr>
          <p:cNvPr id="19" name="4 Imagen">
            <a:extLst>
              <a:ext uri="{FF2B5EF4-FFF2-40B4-BE49-F238E27FC236}">
                <a16:creationId xmlns:a16="http://schemas.microsoft.com/office/drawing/2014/main" id="{CBED14A1-04CB-AD1B-F642-C9C0568F69E9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088537"/>
            <a:ext cx="9144000" cy="334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67140"/>
            <a:ext cx="1228372" cy="513508"/>
          </a:xfrm>
          <a:prstGeom prst="rect">
            <a:avLst/>
          </a:prstGeom>
        </p:spPr>
      </p:pic>
      <p:pic>
        <p:nvPicPr>
          <p:cNvPr id="22" name="object 8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78593" y="623132"/>
            <a:ext cx="1266712" cy="319144"/>
          </a:xfrm>
          <a:prstGeom prst="rect">
            <a:avLst/>
          </a:prstGeom>
        </p:spPr>
      </p:pic>
      <p:cxnSp>
        <p:nvCxnSpPr>
          <p:cNvPr id="4" name="Conector recto de flecha 3"/>
          <p:cNvCxnSpPr>
            <a:cxnSpLocks/>
          </p:cNvCxnSpPr>
          <p:nvPr/>
        </p:nvCxnSpPr>
        <p:spPr>
          <a:xfrm>
            <a:off x="4161728" y="2827232"/>
            <a:ext cx="2013406" cy="1549583"/>
          </a:xfrm>
          <a:prstGeom prst="straightConnector1">
            <a:avLst/>
          </a:prstGeom>
          <a:ln>
            <a:solidFill>
              <a:srgbClr val="FF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ángulo 13"/>
          <p:cNvSpPr/>
          <p:nvPr/>
        </p:nvSpPr>
        <p:spPr>
          <a:xfrm>
            <a:off x="5166320" y="4427494"/>
            <a:ext cx="4572000" cy="67646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</a:pPr>
            <a:r>
              <a:rPr lang="pt-BR" sz="1200" kern="1400" dirty="0">
                <a:solidFill>
                  <a:schemeClr val="tx2">
                    <a:lumMod val="50000"/>
                  </a:schemeClr>
                </a:solidFill>
              </a:rPr>
              <a:t>C. Venustiano Carranza No. 807, 1er. Piso</a:t>
            </a:r>
          </a:p>
          <a:p>
            <a:pPr algn="ctr">
              <a:lnSpc>
                <a:spcPct val="107000"/>
              </a:lnSpc>
            </a:pPr>
            <a:r>
              <a:rPr lang="pt-BR" sz="1200" kern="1400" dirty="0">
                <a:solidFill>
                  <a:schemeClr val="tx2">
                    <a:lumMod val="50000"/>
                  </a:schemeClr>
                </a:solidFill>
              </a:rPr>
              <a:t>Col. Obrera, C.P.  31350, Chihuahua, </a:t>
            </a:r>
            <a:r>
              <a:rPr lang="pt-BR" sz="1200" kern="1400" dirty="0" err="1">
                <a:solidFill>
                  <a:schemeClr val="tx2">
                    <a:lumMod val="50000"/>
                  </a:schemeClr>
                </a:solidFill>
              </a:rPr>
              <a:t>Chih</a:t>
            </a:r>
            <a:r>
              <a:rPr lang="pt-BR" sz="1200" kern="1400" dirty="0"/>
              <a:t>.</a:t>
            </a:r>
          </a:p>
          <a:p>
            <a:pPr algn="ctr">
              <a:lnSpc>
                <a:spcPct val="107000"/>
              </a:lnSpc>
            </a:pPr>
            <a:r>
              <a:rPr lang="pt-BR" sz="1200" b="1" kern="1400" dirty="0">
                <a:solidFill>
                  <a:srgbClr val="3CCEF0"/>
                </a:solidFill>
              </a:rPr>
              <a:t>contraloriasocial@chihuahuaedu.gob.mx</a:t>
            </a:r>
            <a:endParaRPr lang="es-MX" sz="1200" b="1" dirty="0">
              <a:solidFill>
                <a:srgbClr val="3CCEF0"/>
              </a:solidFill>
            </a:endParaRPr>
          </a:p>
        </p:txBody>
      </p:sp>
      <p:cxnSp>
        <p:nvCxnSpPr>
          <p:cNvPr id="27" name="Conector recto de flecha 26"/>
          <p:cNvCxnSpPr>
            <a:cxnSpLocks/>
          </p:cNvCxnSpPr>
          <p:nvPr/>
        </p:nvCxnSpPr>
        <p:spPr>
          <a:xfrm>
            <a:off x="2051889" y="3494407"/>
            <a:ext cx="60799" cy="22894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ángulo 27"/>
          <p:cNvSpPr/>
          <p:nvPr/>
        </p:nvSpPr>
        <p:spPr>
          <a:xfrm>
            <a:off x="862302" y="5743560"/>
            <a:ext cx="252344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1050" kern="1400" dirty="0">
                <a:solidFill>
                  <a:schemeClr val="tx2">
                    <a:lumMod val="50000"/>
                  </a:schemeClr>
                </a:solidFill>
              </a:rPr>
              <a:t>614 429-33-00 </a:t>
            </a:r>
            <a:r>
              <a:rPr lang="es-MX" sz="1050" kern="1400" dirty="0" err="1">
                <a:solidFill>
                  <a:schemeClr val="tx2">
                    <a:lumMod val="50000"/>
                  </a:schemeClr>
                </a:solidFill>
              </a:rPr>
              <a:t>Exts</a:t>
            </a:r>
            <a:r>
              <a:rPr lang="es-MX" sz="1050" kern="1400" dirty="0">
                <a:solidFill>
                  <a:schemeClr val="tx2">
                    <a:lumMod val="50000"/>
                  </a:schemeClr>
                </a:solidFill>
              </a:rPr>
              <a:t>. 12334, 12355 y 23925</a:t>
            </a:r>
          </a:p>
        </p:txBody>
      </p:sp>
      <p:pic>
        <p:nvPicPr>
          <p:cNvPr id="31" name="17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823" y="5458348"/>
            <a:ext cx="225448" cy="225448"/>
          </a:xfrm>
          <a:prstGeom prst="rect">
            <a:avLst/>
          </a:prstGeom>
        </p:spPr>
      </p:pic>
      <p:pic>
        <p:nvPicPr>
          <p:cNvPr id="32" name="15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762" y="4230696"/>
            <a:ext cx="251799" cy="229326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A3786A6F-03AA-CB33-0E8D-3379A213D2A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93035" y="4457024"/>
            <a:ext cx="1842727" cy="617408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6BCEC415-CD40-5166-FC78-59C12D3AB47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58874" y="5071988"/>
            <a:ext cx="2658752" cy="798530"/>
          </a:xfrm>
          <a:prstGeom prst="rect">
            <a:avLst/>
          </a:prstGeom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9B35D268-03D1-45BB-A053-CB47012B080C}"/>
              </a:ext>
            </a:extLst>
          </p:cNvPr>
          <p:cNvSpPr txBox="1"/>
          <p:nvPr/>
        </p:nvSpPr>
        <p:spPr>
          <a:xfrm>
            <a:off x="5940152" y="5926279"/>
            <a:ext cx="2587568" cy="26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C0099"/>
                </a:solidFill>
              </a:rPr>
              <a:t>contraloriasocial.sfp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@chihuahua.gob.mx</a:t>
            </a:r>
            <a:endParaRPr lang="es-MX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4" name="Imagen 33">
            <a:extLst>
              <a:ext uri="{FF2B5EF4-FFF2-40B4-BE49-F238E27FC236}">
                <a16:creationId xmlns:a16="http://schemas.microsoft.com/office/drawing/2014/main" id="{86714FEE-F90B-9935-2E0A-37492D9B847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074" y="225775"/>
            <a:ext cx="2351451" cy="789696"/>
          </a:xfrm>
          <a:prstGeom prst="rect">
            <a:avLst/>
          </a:prstGeom>
        </p:spPr>
      </p:pic>
      <p:pic>
        <p:nvPicPr>
          <p:cNvPr id="35" name="Picture 6" descr="Homo Espacios on X: &quot;En vigor, declaratoria del ...">
            <a:extLst>
              <a:ext uri="{FF2B5EF4-FFF2-40B4-BE49-F238E27FC236}">
                <a16:creationId xmlns:a16="http://schemas.microsoft.com/office/drawing/2014/main" id="{B414375B-1CB1-D2E4-1705-C92CC1D61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18" y="6402574"/>
            <a:ext cx="806674" cy="405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29347"/>
            <a:ext cx="9144000" cy="334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F853210-6C79-4F26-8524-7BA5F1821919}"/>
              </a:ext>
            </a:extLst>
          </p:cNvPr>
          <p:cNvSpPr txBox="1"/>
          <p:nvPr/>
        </p:nvSpPr>
        <p:spPr>
          <a:xfrm>
            <a:off x="3302261" y="1791486"/>
            <a:ext cx="2539478" cy="5267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23" b="1" dirty="0">
                <a:solidFill>
                  <a:srgbClr val="7030A0"/>
                </a:solidFill>
              </a:rPr>
              <a:t>ORDEN DEL DÍA</a:t>
            </a:r>
            <a:endParaRPr lang="es-MX" sz="2823" b="1" dirty="0">
              <a:solidFill>
                <a:srgbClr val="7030A0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BFE2EC2-0F23-40BB-9F18-601406B41AB1}"/>
              </a:ext>
            </a:extLst>
          </p:cNvPr>
          <p:cNvSpPr txBox="1"/>
          <p:nvPr/>
        </p:nvSpPr>
        <p:spPr>
          <a:xfrm>
            <a:off x="1751545" y="2854602"/>
            <a:ext cx="6624955" cy="16131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47" b="1" dirty="0"/>
              <a:t>12:00 P.M. - 12:35 P.M.     Bienvenida.</a:t>
            </a:r>
          </a:p>
          <a:p>
            <a:r>
              <a:rPr lang="es-ES" sz="1647" b="1" dirty="0"/>
              <a:t>12:36 P.M. - 12:50 P.M.     Que es C.S. Comité de C.S.  Integración Q D y S., </a:t>
            </a:r>
          </a:p>
          <a:p>
            <a:r>
              <a:rPr lang="es-ES" sz="1647" b="1" dirty="0"/>
              <a:t>                                           material de promoción y difusión.</a:t>
            </a:r>
          </a:p>
          <a:p>
            <a:r>
              <a:rPr lang="es-ES" sz="1647" b="1" dirty="0"/>
              <a:t>12:56 P.M. - 13:10 P.M.     Dudas y comentarios.</a:t>
            </a:r>
          </a:p>
          <a:p>
            <a:endParaRPr lang="es-ES" sz="1647" b="1" dirty="0"/>
          </a:p>
          <a:p>
            <a:endParaRPr lang="es-MX" sz="1647" b="1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C1315E9-0578-3CD4-C2C9-8051F69567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137" y="5379425"/>
            <a:ext cx="1446967" cy="72806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686" y="630677"/>
            <a:ext cx="1397412" cy="584174"/>
          </a:xfrm>
          <a:prstGeom prst="rect">
            <a:avLst/>
          </a:prstGeom>
        </p:spPr>
      </p:pic>
      <p:pic>
        <p:nvPicPr>
          <p:cNvPr id="12" name="object 8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87718" y="756536"/>
            <a:ext cx="1266712" cy="319144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755576" y="1316933"/>
            <a:ext cx="130195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800" dirty="0">
                <a:solidFill>
                  <a:srgbClr val="CC0099"/>
                </a:solidFill>
              </a:rPr>
              <a:t>►</a:t>
            </a:r>
            <a:endParaRPr lang="es-MX" sz="8800" dirty="0">
              <a:solidFill>
                <a:srgbClr val="CC0099"/>
              </a:solidFill>
            </a:endParaRPr>
          </a:p>
        </p:txBody>
      </p:sp>
      <p:sp>
        <p:nvSpPr>
          <p:cNvPr id="10" name="AutoShape 4" descr="2024 será el año de Felipe Carrillo Puerto!, ¿quién es él y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30" name="Picture 6" descr="Homo Espacios on X: &quot;En vigor, declaratoria del ..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760" y="5474733"/>
            <a:ext cx="1498855" cy="75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1891E49-8C4F-4A1A-D857-30B81805528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910" y="366806"/>
            <a:ext cx="2351451" cy="78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92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6">
            <a:extLst>
              <a:ext uri="{FF2B5EF4-FFF2-40B4-BE49-F238E27FC236}">
                <a16:creationId xmlns:a16="http://schemas.microsoft.com/office/drawing/2014/main" id="{B2441185-72CD-6775-9733-3358C5D52B74}"/>
              </a:ext>
            </a:extLst>
          </p:cNvPr>
          <p:cNvSpPr/>
          <p:nvPr/>
        </p:nvSpPr>
        <p:spPr>
          <a:xfrm>
            <a:off x="39915" y="562589"/>
            <a:ext cx="3923928" cy="63981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662" dirty="0"/>
          </a:p>
        </p:txBody>
      </p:sp>
      <p:pic>
        <p:nvPicPr>
          <p:cNvPr id="3" name="object 87">
            <a:extLst>
              <a:ext uri="{FF2B5EF4-FFF2-40B4-BE49-F238E27FC236}">
                <a16:creationId xmlns:a16="http://schemas.microsoft.com/office/drawing/2014/main" id="{432BA1E7-CD2C-478A-C577-96A2F5BD1C5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8593" y="623132"/>
            <a:ext cx="1266712" cy="31914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49381C0-8C15-9200-1ED1-02C84A13E5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997" y="228284"/>
            <a:ext cx="2351451" cy="78969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6DAA345-C68A-6370-9480-F64910A6B4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59890"/>
            <a:ext cx="1710438" cy="71503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669A926-C64B-F1BC-DC02-9AE0DB6CBB5D}"/>
              </a:ext>
            </a:extLst>
          </p:cNvPr>
          <p:cNvSpPr txBox="1"/>
          <p:nvPr/>
        </p:nvSpPr>
        <p:spPr>
          <a:xfrm>
            <a:off x="3536121" y="1249586"/>
            <a:ext cx="3830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solidFill>
                  <a:srgbClr val="CC0099"/>
                </a:solidFill>
              </a:rPr>
              <a:t>EJEMPLO OFICIO PARA </a:t>
            </a:r>
            <a:r>
              <a:rPr lang="es-MX" sz="2400" b="1" dirty="0" err="1">
                <a:solidFill>
                  <a:srgbClr val="CC0099"/>
                </a:solidFill>
              </a:rPr>
              <a:t>QDyS</a:t>
            </a:r>
            <a:endParaRPr lang="es-MX" sz="2400" b="1" dirty="0">
              <a:solidFill>
                <a:srgbClr val="CC0099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BB1E42D-50AC-E32D-E909-1F331624E53C}"/>
              </a:ext>
            </a:extLst>
          </p:cNvPr>
          <p:cNvSpPr txBox="1"/>
          <p:nvPr/>
        </p:nvSpPr>
        <p:spPr>
          <a:xfrm>
            <a:off x="2490499" y="750221"/>
            <a:ext cx="130195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800" dirty="0">
                <a:solidFill>
                  <a:srgbClr val="CC0099"/>
                </a:solidFill>
              </a:rPr>
              <a:t>►</a:t>
            </a:r>
            <a:endParaRPr lang="es-MX" sz="8800" dirty="0">
              <a:solidFill>
                <a:srgbClr val="CC0099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FED5673-29CC-1442-1178-25794A221C34}"/>
              </a:ext>
            </a:extLst>
          </p:cNvPr>
          <p:cNvSpPr txBox="1"/>
          <p:nvPr/>
        </p:nvSpPr>
        <p:spPr>
          <a:xfrm>
            <a:off x="3052994" y="2448502"/>
            <a:ext cx="3140603" cy="6117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Dirigido a:</a:t>
            </a:r>
            <a:r>
              <a:rPr lang="es-MX" dirty="0"/>
              <a:t>  </a:t>
            </a:r>
            <a:r>
              <a:rPr lang="es-MX" b="1" dirty="0"/>
              <a:t>C.P. Mayra Guadalupe Navarrete Baca</a:t>
            </a:r>
          </a:p>
          <a:p>
            <a:r>
              <a:rPr lang="es-MX" dirty="0"/>
              <a:t>                     Enlace Estatal de Contraloría Social</a:t>
            </a:r>
          </a:p>
          <a:p>
            <a:r>
              <a:rPr lang="es-MX" dirty="0"/>
              <a:t>                     Presente.-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4B629C0-E73C-8338-42F7-D5CED13879F1}"/>
              </a:ext>
            </a:extLst>
          </p:cNvPr>
          <p:cNvSpPr txBox="1"/>
          <p:nvPr/>
        </p:nvSpPr>
        <p:spPr>
          <a:xfrm>
            <a:off x="2787521" y="2377750"/>
            <a:ext cx="456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dirty="0">
                <a:solidFill>
                  <a:srgbClr val="CC0099"/>
                </a:solidFill>
              </a:rPr>
              <a:t>►</a:t>
            </a:r>
            <a:endParaRPr lang="es-MX" sz="1800" dirty="0">
              <a:solidFill>
                <a:srgbClr val="CC0099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79B7DD5-BC27-7B30-7DB9-302AB867DB4B}"/>
              </a:ext>
            </a:extLst>
          </p:cNvPr>
          <p:cNvSpPr txBox="1"/>
          <p:nvPr/>
        </p:nvSpPr>
        <p:spPr>
          <a:xfrm>
            <a:off x="3244513" y="3428127"/>
            <a:ext cx="456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dirty="0">
                <a:solidFill>
                  <a:srgbClr val="CC0099"/>
                </a:solidFill>
              </a:rPr>
              <a:t>►</a:t>
            </a:r>
            <a:endParaRPr lang="es-MX" sz="1800" dirty="0">
              <a:solidFill>
                <a:srgbClr val="CC0099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59063E8-8C89-8610-2F5E-CDD5688CCD59}"/>
              </a:ext>
            </a:extLst>
          </p:cNvPr>
          <p:cNvSpPr txBox="1"/>
          <p:nvPr/>
        </p:nvSpPr>
        <p:spPr>
          <a:xfrm>
            <a:off x="3494697" y="3469326"/>
            <a:ext cx="5761514" cy="1304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/>
              <a:t>C.c.p</a:t>
            </a:r>
            <a:r>
              <a:rPr lang="es-MX" b="1" dirty="0"/>
              <a:t>.  C.P. OMAR MACIEL FLORES / </a:t>
            </a:r>
            <a:r>
              <a:rPr lang="es-MX" dirty="0"/>
              <a:t>Director Administrativo</a:t>
            </a:r>
          </a:p>
          <a:p>
            <a:r>
              <a:rPr lang="es-MX" dirty="0"/>
              <a:t>            </a:t>
            </a:r>
            <a:r>
              <a:rPr lang="es-MX" b="1" dirty="0"/>
              <a:t>C.P. MARIANA CASTRO PÉREZ </a:t>
            </a:r>
            <a:r>
              <a:rPr lang="es-MX" dirty="0"/>
              <a:t>/ Jefa de Dpto. de Supervisión y Seguimiento</a:t>
            </a:r>
          </a:p>
          <a:p>
            <a:r>
              <a:rPr lang="es-MX" dirty="0"/>
              <a:t>            </a:t>
            </a:r>
            <a:r>
              <a:rPr lang="es-MX" b="1" dirty="0"/>
              <a:t>Prof. Jesús De La Rosa </a:t>
            </a:r>
            <a:r>
              <a:rPr lang="es-MX" dirty="0"/>
              <a:t>/ Coordinador Local de PFSEE.</a:t>
            </a:r>
          </a:p>
          <a:p>
            <a:r>
              <a:rPr lang="es-MX" dirty="0"/>
              <a:t>            </a:t>
            </a:r>
            <a:r>
              <a:rPr lang="es-MX" b="1" dirty="0"/>
              <a:t>Mtro. Arturo González Ibarra </a:t>
            </a:r>
            <a:r>
              <a:rPr lang="es-MX" dirty="0"/>
              <a:t>/ Jefe de Dpto. de Educación Especial. (subsistema federal)</a:t>
            </a:r>
          </a:p>
          <a:p>
            <a:r>
              <a:rPr lang="es-MX" dirty="0"/>
              <a:t>             </a:t>
            </a:r>
            <a:r>
              <a:rPr lang="es-MX" b="1" dirty="0"/>
              <a:t>Mtra</a:t>
            </a:r>
            <a:r>
              <a:rPr lang="es-MX" dirty="0"/>
              <a:t>. </a:t>
            </a:r>
            <a:r>
              <a:rPr lang="es-MX" b="1" dirty="0"/>
              <a:t>Gila Cornejo Leyva /</a:t>
            </a:r>
            <a:r>
              <a:rPr lang="es-MX" dirty="0"/>
              <a:t> Jefe de Dpto. de Educación Especial. (subsistema  estatal)</a:t>
            </a:r>
          </a:p>
          <a:p>
            <a:r>
              <a:rPr lang="es-MX" dirty="0"/>
              <a:t>         </a:t>
            </a:r>
            <a:endParaRPr lang="es-MX" b="1" dirty="0"/>
          </a:p>
          <a:p>
            <a:endParaRPr lang="es-MX" b="1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DA9CE71-9B3D-591F-7F19-49023ED5BE5F}"/>
              </a:ext>
            </a:extLst>
          </p:cNvPr>
          <p:cNvSpPr txBox="1"/>
          <p:nvPr/>
        </p:nvSpPr>
        <p:spPr>
          <a:xfrm>
            <a:off x="3701505" y="3811969"/>
            <a:ext cx="4569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solidFill>
                  <a:srgbClr val="CC0099"/>
                </a:solidFill>
              </a:rPr>
              <a:t>►</a:t>
            </a:r>
            <a:endParaRPr lang="es-MX" sz="1100" dirty="0">
              <a:solidFill>
                <a:srgbClr val="CC0099"/>
              </a:solidFill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C2BFF5C2-9992-2EAE-AA76-06533388FD3B}"/>
              </a:ext>
            </a:extLst>
          </p:cNvPr>
          <p:cNvSpPr txBox="1"/>
          <p:nvPr/>
        </p:nvSpPr>
        <p:spPr>
          <a:xfrm>
            <a:off x="3708446" y="4013957"/>
            <a:ext cx="4569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solidFill>
                  <a:srgbClr val="CC0099"/>
                </a:solidFill>
              </a:rPr>
              <a:t>►</a:t>
            </a:r>
            <a:endParaRPr lang="es-MX" sz="1100" dirty="0">
              <a:solidFill>
                <a:srgbClr val="CC0099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EA1FD9B-5E04-228B-28A1-8227435E74DA}"/>
              </a:ext>
            </a:extLst>
          </p:cNvPr>
          <p:cNvSpPr txBox="1"/>
          <p:nvPr/>
        </p:nvSpPr>
        <p:spPr>
          <a:xfrm>
            <a:off x="4181146" y="5009523"/>
            <a:ext cx="456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dirty="0">
                <a:solidFill>
                  <a:srgbClr val="CC0099"/>
                </a:solidFill>
              </a:rPr>
              <a:t>►</a:t>
            </a:r>
            <a:endParaRPr lang="es-MX" sz="1800" dirty="0">
              <a:solidFill>
                <a:srgbClr val="CC0099"/>
              </a:solidFill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67A40B0D-54D4-12D8-FFC3-BFB14280A11B}"/>
              </a:ext>
            </a:extLst>
          </p:cNvPr>
          <p:cNvSpPr txBox="1"/>
          <p:nvPr/>
        </p:nvSpPr>
        <p:spPr>
          <a:xfrm>
            <a:off x="4464722" y="4943048"/>
            <a:ext cx="2108269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Firmas:  * Director</a:t>
            </a:r>
          </a:p>
          <a:p>
            <a:r>
              <a:rPr lang="es-MX" dirty="0"/>
              <a:t>                * Coordinador del C.C.S.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2F20E0C-A8B3-7B08-D4EF-B3C24D998031}"/>
              </a:ext>
            </a:extLst>
          </p:cNvPr>
          <p:cNvSpPr txBox="1"/>
          <p:nvPr/>
        </p:nvSpPr>
        <p:spPr>
          <a:xfrm>
            <a:off x="3694564" y="3658945"/>
            <a:ext cx="4569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solidFill>
                  <a:srgbClr val="CC0099"/>
                </a:solidFill>
              </a:rPr>
              <a:t>►</a:t>
            </a:r>
            <a:endParaRPr lang="es-MX" sz="1100" dirty="0"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4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3"/>
          <p:cNvSpPr/>
          <p:nvPr/>
        </p:nvSpPr>
        <p:spPr>
          <a:xfrm>
            <a:off x="0" y="188640"/>
            <a:ext cx="2920052" cy="61927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662" dirty="0"/>
          </a:p>
        </p:txBody>
      </p:sp>
      <p:sp>
        <p:nvSpPr>
          <p:cNvPr id="9" name="8 CuadroTexto"/>
          <p:cNvSpPr txBox="1"/>
          <p:nvPr/>
        </p:nvSpPr>
        <p:spPr>
          <a:xfrm>
            <a:off x="6774598" y="6080006"/>
            <a:ext cx="580608" cy="194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62" b="1" dirty="0">
                <a:solidFill>
                  <a:srgbClr val="7030A0"/>
                </a:solidFill>
              </a:rPr>
              <a:t>DICIEMBRE</a:t>
            </a:r>
          </a:p>
        </p:txBody>
      </p:sp>
      <p:pic>
        <p:nvPicPr>
          <p:cNvPr id="14" name="4 Imagen">
            <a:extLst>
              <a:ext uri="{FF2B5EF4-FFF2-40B4-BE49-F238E27FC236}">
                <a16:creationId xmlns:a16="http://schemas.microsoft.com/office/drawing/2014/main" id="{DCA2F3F3-E71E-CA36-3FAB-0E7568275871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07488"/>
            <a:ext cx="9144000" cy="334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595" y="429189"/>
            <a:ext cx="1267740" cy="52996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2406" y="1226040"/>
            <a:ext cx="5967132" cy="4881448"/>
          </a:xfrm>
          <a:prstGeom prst="rect">
            <a:avLst/>
          </a:prstGeom>
        </p:spPr>
      </p:pic>
      <p:pic>
        <p:nvPicPr>
          <p:cNvPr id="13" name="object 8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76721" y="585359"/>
            <a:ext cx="1266712" cy="319144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6520452" y="2031198"/>
            <a:ext cx="15311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/>
              <a:t>Septiembre - Octubre</a:t>
            </a:r>
            <a:endParaRPr lang="es-MX" sz="1200" dirty="0"/>
          </a:p>
        </p:txBody>
      </p:sp>
      <p:sp>
        <p:nvSpPr>
          <p:cNvPr id="15" name="CuadroTexto 14"/>
          <p:cNvSpPr txBox="1"/>
          <p:nvPr/>
        </p:nvSpPr>
        <p:spPr>
          <a:xfrm>
            <a:off x="5969803" y="3132497"/>
            <a:ext cx="7786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/>
              <a:t>Octubre</a:t>
            </a:r>
            <a:endParaRPr lang="es-MX" sz="1400" dirty="0"/>
          </a:p>
        </p:txBody>
      </p:sp>
      <p:sp>
        <p:nvSpPr>
          <p:cNvPr id="16" name="CuadroTexto 15"/>
          <p:cNvSpPr txBox="1"/>
          <p:nvPr/>
        </p:nvSpPr>
        <p:spPr>
          <a:xfrm>
            <a:off x="6173982" y="4154546"/>
            <a:ext cx="8776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/>
              <a:t>Noviembre</a:t>
            </a:r>
            <a:endParaRPr lang="es-MX" sz="1200" dirty="0"/>
          </a:p>
        </p:txBody>
      </p:sp>
      <p:sp>
        <p:nvSpPr>
          <p:cNvPr id="17" name="CuadroTexto 16"/>
          <p:cNvSpPr txBox="1"/>
          <p:nvPr/>
        </p:nvSpPr>
        <p:spPr>
          <a:xfrm>
            <a:off x="5688110" y="5255845"/>
            <a:ext cx="10363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/>
              <a:t>Diciembre</a:t>
            </a:r>
            <a:endParaRPr lang="es-MX" sz="1600" dirty="0"/>
          </a:p>
        </p:txBody>
      </p:sp>
      <p:sp>
        <p:nvSpPr>
          <p:cNvPr id="8" name="Flecha derecha 7"/>
          <p:cNvSpPr/>
          <p:nvPr/>
        </p:nvSpPr>
        <p:spPr>
          <a:xfrm>
            <a:off x="6173982" y="2497132"/>
            <a:ext cx="346470" cy="26894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662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6F878E45-C8E3-3F70-E91C-3DF47C62303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720" y="288207"/>
            <a:ext cx="2351451" cy="789696"/>
          </a:xfrm>
          <a:prstGeom prst="rect">
            <a:avLst/>
          </a:prstGeom>
        </p:spPr>
      </p:pic>
      <p:pic>
        <p:nvPicPr>
          <p:cNvPr id="20" name="Picture 6" descr="Homo Espacios on X: &quot;En vigor, declaratoria del ...">
            <a:extLst>
              <a:ext uri="{FF2B5EF4-FFF2-40B4-BE49-F238E27FC236}">
                <a16:creationId xmlns:a16="http://schemas.microsoft.com/office/drawing/2014/main" id="{61E17CAD-FFF5-3A2D-C5F0-533162726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62" y="5351163"/>
            <a:ext cx="1296144" cy="650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ject 87">
            <a:extLst>
              <a:ext uri="{FF2B5EF4-FFF2-40B4-BE49-F238E27FC236}">
                <a16:creationId xmlns:a16="http://schemas.microsoft.com/office/drawing/2014/main" id="{86F9350D-BEBF-92B9-405A-B872348AF90A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78593" y="623132"/>
            <a:ext cx="1266712" cy="319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72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3"/>
          <p:cNvSpPr/>
          <p:nvPr/>
        </p:nvSpPr>
        <p:spPr>
          <a:xfrm>
            <a:off x="0" y="0"/>
            <a:ext cx="2072899" cy="63813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662" dirty="0"/>
          </a:p>
        </p:txBody>
      </p:sp>
      <p:pic>
        <p:nvPicPr>
          <p:cNvPr id="13" name="4 Imagen">
            <a:extLst>
              <a:ext uri="{FF2B5EF4-FFF2-40B4-BE49-F238E27FC236}">
                <a16:creationId xmlns:a16="http://schemas.microsoft.com/office/drawing/2014/main" id="{AFE8190B-9CCC-810B-CA01-5BF6BBF5D4D9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07488"/>
            <a:ext cx="9144000" cy="334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342" y="576677"/>
            <a:ext cx="1621436" cy="677824"/>
          </a:xfrm>
          <a:prstGeom prst="rect">
            <a:avLst/>
          </a:prstGeom>
        </p:spPr>
      </p:pic>
      <p:pic>
        <p:nvPicPr>
          <p:cNvPr id="17" name="object 8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78593" y="623132"/>
            <a:ext cx="1266712" cy="319144"/>
          </a:xfrm>
          <a:prstGeom prst="rect">
            <a:avLst/>
          </a:prstGeom>
        </p:spPr>
      </p:pic>
      <p:pic>
        <p:nvPicPr>
          <p:cNvPr id="1026" name="Picture 2" descr="Sistema Informático de Contraloria Social">
            <a:extLst>
              <a:ext uri="{FF2B5EF4-FFF2-40B4-BE49-F238E27FC236}">
                <a16:creationId xmlns:a16="http://schemas.microsoft.com/office/drawing/2014/main" id="{77242F78-6350-CD2D-0E96-AFC808E70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317" y="1972220"/>
            <a:ext cx="6867461" cy="1859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0BC6E06D-F006-F1FF-6A51-275A3FBD3CA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998" y="387856"/>
            <a:ext cx="2351451" cy="789696"/>
          </a:xfrm>
          <a:prstGeom prst="rect">
            <a:avLst/>
          </a:prstGeom>
        </p:spPr>
      </p:pic>
      <p:pic>
        <p:nvPicPr>
          <p:cNvPr id="6" name="Picture 6" descr="Homo Espacios on X: &quot;En vigor, declaratoria del ...">
            <a:extLst>
              <a:ext uri="{FF2B5EF4-FFF2-40B4-BE49-F238E27FC236}">
                <a16:creationId xmlns:a16="http://schemas.microsoft.com/office/drawing/2014/main" id="{C10D2F79-5C1D-FAB7-092C-76A06C62B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116" y="5417886"/>
            <a:ext cx="1296144" cy="650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19"/>
          <p:cNvSpPr/>
          <p:nvPr/>
        </p:nvSpPr>
        <p:spPr>
          <a:xfrm>
            <a:off x="0" y="1783079"/>
            <a:ext cx="5545567" cy="46150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662" dirty="0"/>
          </a:p>
        </p:txBody>
      </p:sp>
      <p:sp>
        <p:nvSpPr>
          <p:cNvPr id="22" name="object 22"/>
          <p:cNvSpPr/>
          <p:nvPr/>
        </p:nvSpPr>
        <p:spPr>
          <a:xfrm>
            <a:off x="449132" y="2232212"/>
            <a:ext cx="6008146" cy="473336"/>
          </a:xfrm>
          <a:custGeom>
            <a:avLst/>
            <a:gdLst/>
            <a:ahLst/>
            <a:cxnLst/>
            <a:rect l="l" t="t" r="r" b="b"/>
            <a:pathLst>
              <a:path w="10213848" h="804671">
                <a:moveTo>
                  <a:pt x="0" y="804671"/>
                </a:moveTo>
                <a:lnTo>
                  <a:pt x="10213848" y="804671"/>
                </a:lnTo>
                <a:lnTo>
                  <a:pt x="10213848" y="0"/>
                </a:lnTo>
                <a:lnTo>
                  <a:pt x="0" y="0"/>
                </a:lnTo>
                <a:lnTo>
                  <a:pt x="0" y="804671"/>
                </a:lnTo>
                <a:close/>
              </a:path>
            </a:pathLst>
          </a:custGeom>
          <a:solidFill>
            <a:srgbClr val="DEC8A2"/>
          </a:solidFill>
        </p:spPr>
        <p:txBody>
          <a:bodyPr wrap="square" lIns="0" tIns="0" rIns="0" bIns="0" rtlCol="0">
            <a:noAutofit/>
          </a:bodyPr>
          <a:lstStyle/>
          <a:p>
            <a:endParaRPr sz="662" dirty="0"/>
          </a:p>
        </p:txBody>
      </p:sp>
      <p:sp>
        <p:nvSpPr>
          <p:cNvPr id="23" name="object 23"/>
          <p:cNvSpPr/>
          <p:nvPr/>
        </p:nvSpPr>
        <p:spPr>
          <a:xfrm>
            <a:off x="449132" y="2232212"/>
            <a:ext cx="6008146" cy="473336"/>
          </a:xfrm>
          <a:custGeom>
            <a:avLst/>
            <a:gdLst/>
            <a:ahLst/>
            <a:cxnLst/>
            <a:rect l="l" t="t" r="r" b="b"/>
            <a:pathLst>
              <a:path w="10213848" h="804671">
                <a:moveTo>
                  <a:pt x="0" y="804671"/>
                </a:moveTo>
                <a:lnTo>
                  <a:pt x="10213848" y="804671"/>
                </a:lnTo>
                <a:lnTo>
                  <a:pt x="10213848" y="0"/>
                </a:lnTo>
                <a:lnTo>
                  <a:pt x="0" y="0"/>
                </a:lnTo>
                <a:lnTo>
                  <a:pt x="0" y="804671"/>
                </a:lnTo>
                <a:close/>
              </a:path>
            </a:pathLst>
          </a:custGeom>
          <a:ln w="25400">
            <a:solidFill>
              <a:srgbClr val="1F48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662" dirty="0"/>
          </a:p>
        </p:txBody>
      </p:sp>
      <p:sp>
        <p:nvSpPr>
          <p:cNvPr id="24" name="object 24"/>
          <p:cNvSpPr/>
          <p:nvPr/>
        </p:nvSpPr>
        <p:spPr>
          <a:xfrm>
            <a:off x="750346" y="1957892"/>
            <a:ext cx="4206240" cy="554018"/>
          </a:xfrm>
          <a:custGeom>
            <a:avLst/>
            <a:gdLst/>
            <a:ahLst/>
            <a:cxnLst/>
            <a:rect l="l" t="t" r="r" b="b"/>
            <a:pathLst>
              <a:path w="7150608" h="941831">
                <a:moveTo>
                  <a:pt x="0" y="156972"/>
                </a:moveTo>
                <a:lnTo>
                  <a:pt x="0" y="784859"/>
                </a:lnTo>
                <a:lnTo>
                  <a:pt x="157" y="791962"/>
                </a:lnTo>
                <a:lnTo>
                  <a:pt x="7925" y="834275"/>
                </a:lnTo>
                <a:lnTo>
                  <a:pt x="26216" y="871781"/>
                </a:lnTo>
                <a:lnTo>
                  <a:pt x="53399" y="902849"/>
                </a:lnTo>
                <a:lnTo>
                  <a:pt x="87846" y="925849"/>
                </a:lnTo>
                <a:lnTo>
                  <a:pt x="127926" y="939154"/>
                </a:lnTo>
                <a:lnTo>
                  <a:pt x="156972" y="941831"/>
                </a:lnTo>
                <a:lnTo>
                  <a:pt x="6993636" y="941831"/>
                </a:lnTo>
                <a:lnTo>
                  <a:pt x="7043051" y="933906"/>
                </a:lnTo>
                <a:lnTo>
                  <a:pt x="7080557" y="915615"/>
                </a:lnTo>
                <a:lnTo>
                  <a:pt x="7111625" y="888432"/>
                </a:lnTo>
                <a:lnTo>
                  <a:pt x="7134625" y="853985"/>
                </a:lnTo>
                <a:lnTo>
                  <a:pt x="7147930" y="813905"/>
                </a:lnTo>
                <a:lnTo>
                  <a:pt x="7150608" y="784859"/>
                </a:lnTo>
                <a:lnTo>
                  <a:pt x="7150608" y="156972"/>
                </a:lnTo>
                <a:lnTo>
                  <a:pt x="7142682" y="107556"/>
                </a:lnTo>
                <a:lnTo>
                  <a:pt x="7124391" y="70050"/>
                </a:lnTo>
                <a:lnTo>
                  <a:pt x="7097208" y="38982"/>
                </a:lnTo>
                <a:lnTo>
                  <a:pt x="7062761" y="15982"/>
                </a:lnTo>
                <a:lnTo>
                  <a:pt x="7022681" y="2677"/>
                </a:lnTo>
                <a:lnTo>
                  <a:pt x="6993636" y="0"/>
                </a:lnTo>
                <a:lnTo>
                  <a:pt x="156972" y="0"/>
                </a:lnTo>
                <a:lnTo>
                  <a:pt x="107556" y="7925"/>
                </a:lnTo>
                <a:lnTo>
                  <a:pt x="70050" y="26216"/>
                </a:lnTo>
                <a:lnTo>
                  <a:pt x="38982" y="53399"/>
                </a:lnTo>
                <a:lnTo>
                  <a:pt x="15982" y="87846"/>
                </a:lnTo>
                <a:lnTo>
                  <a:pt x="2677" y="127926"/>
                </a:lnTo>
                <a:lnTo>
                  <a:pt x="0" y="156972"/>
                </a:lnTo>
                <a:close/>
              </a:path>
            </a:pathLst>
          </a:custGeom>
          <a:solidFill>
            <a:srgbClr val="7030A0"/>
          </a:solidFill>
        </p:spPr>
        <p:txBody>
          <a:bodyPr wrap="square" lIns="0" tIns="0" rIns="0" bIns="0" rtlCol="0">
            <a:noAutofit/>
          </a:bodyPr>
          <a:lstStyle/>
          <a:p>
            <a:endParaRPr sz="662" dirty="0"/>
          </a:p>
        </p:txBody>
      </p:sp>
      <p:sp>
        <p:nvSpPr>
          <p:cNvPr id="25" name="object 25"/>
          <p:cNvSpPr/>
          <p:nvPr/>
        </p:nvSpPr>
        <p:spPr>
          <a:xfrm>
            <a:off x="750346" y="1957892"/>
            <a:ext cx="4206240" cy="554018"/>
          </a:xfrm>
          <a:custGeom>
            <a:avLst/>
            <a:gdLst/>
            <a:ahLst/>
            <a:cxnLst/>
            <a:rect l="l" t="t" r="r" b="b"/>
            <a:pathLst>
              <a:path w="7150608" h="941831">
                <a:moveTo>
                  <a:pt x="0" y="156972"/>
                </a:moveTo>
                <a:lnTo>
                  <a:pt x="5934" y="114041"/>
                </a:lnTo>
                <a:lnTo>
                  <a:pt x="22652" y="75657"/>
                </a:lnTo>
                <a:lnTo>
                  <a:pt x="48522" y="43450"/>
                </a:lnTo>
                <a:lnTo>
                  <a:pt x="81917" y="19050"/>
                </a:lnTo>
                <a:lnTo>
                  <a:pt x="121206" y="4086"/>
                </a:lnTo>
                <a:lnTo>
                  <a:pt x="156972" y="0"/>
                </a:lnTo>
                <a:lnTo>
                  <a:pt x="6993636" y="0"/>
                </a:lnTo>
                <a:lnTo>
                  <a:pt x="7036566" y="5934"/>
                </a:lnTo>
                <a:lnTo>
                  <a:pt x="7074950" y="22652"/>
                </a:lnTo>
                <a:lnTo>
                  <a:pt x="7107157" y="48522"/>
                </a:lnTo>
                <a:lnTo>
                  <a:pt x="7131557" y="81917"/>
                </a:lnTo>
                <a:lnTo>
                  <a:pt x="7146521" y="121206"/>
                </a:lnTo>
                <a:lnTo>
                  <a:pt x="7150608" y="156972"/>
                </a:lnTo>
                <a:lnTo>
                  <a:pt x="7150608" y="784859"/>
                </a:lnTo>
                <a:lnTo>
                  <a:pt x="7144673" y="827790"/>
                </a:lnTo>
                <a:lnTo>
                  <a:pt x="7127955" y="866174"/>
                </a:lnTo>
                <a:lnTo>
                  <a:pt x="7102085" y="898381"/>
                </a:lnTo>
                <a:lnTo>
                  <a:pt x="7068690" y="922781"/>
                </a:lnTo>
                <a:lnTo>
                  <a:pt x="7029401" y="937745"/>
                </a:lnTo>
                <a:lnTo>
                  <a:pt x="6993636" y="941831"/>
                </a:lnTo>
                <a:lnTo>
                  <a:pt x="156972" y="941831"/>
                </a:lnTo>
                <a:lnTo>
                  <a:pt x="114041" y="935897"/>
                </a:lnTo>
                <a:lnTo>
                  <a:pt x="75657" y="919179"/>
                </a:lnTo>
                <a:lnTo>
                  <a:pt x="43450" y="893309"/>
                </a:lnTo>
                <a:lnTo>
                  <a:pt x="19050" y="859914"/>
                </a:lnTo>
                <a:lnTo>
                  <a:pt x="4086" y="820625"/>
                </a:lnTo>
                <a:lnTo>
                  <a:pt x="0" y="784859"/>
                </a:lnTo>
                <a:lnTo>
                  <a:pt x="0" y="156972"/>
                </a:lnTo>
                <a:close/>
              </a:path>
            </a:pathLst>
          </a:custGeom>
          <a:ln w="25400">
            <a:solidFill>
              <a:srgbClr val="EDEB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662" dirty="0"/>
          </a:p>
        </p:txBody>
      </p:sp>
      <p:sp>
        <p:nvSpPr>
          <p:cNvPr id="26" name="object 26"/>
          <p:cNvSpPr/>
          <p:nvPr/>
        </p:nvSpPr>
        <p:spPr>
          <a:xfrm>
            <a:off x="449132" y="3087445"/>
            <a:ext cx="6008146" cy="473336"/>
          </a:xfrm>
          <a:custGeom>
            <a:avLst/>
            <a:gdLst/>
            <a:ahLst/>
            <a:cxnLst/>
            <a:rect l="l" t="t" r="r" b="b"/>
            <a:pathLst>
              <a:path w="10213848" h="804672">
                <a:moveTo>
                  <a:pt x="0" y="804672"/>
                </a:moveTo>
                <a:lnTo>
                  <a:pt x="10213848" y="804672"/>
                </a:lnTo>
                <a:lnTo>
                  <a:pt x="10213848" y="0"/>
                </a:lnTo>
                <a:lnTo>
                  <a:pt x="0" y="0"/>
                </a:lnTo>
                <a:lnTo>
                  <a:pt x="0" y="804672"/>
                </a:lnTo>
                <a:close/>
              </a:path>
            </a:pathLst>
          </a:custGeom>
          <a:solidFill>
            <a:srgbClr val="DEC8A2"/>
          </a:solidFill>
        </p:spPr>
        <p:txBody>
          <a:bodyPr wrap="square" lIns="0" tIns="0" rIns="0" bIns="0" rtlCol="0">
            <a:noAutofit/>
          </a:bodyPr>
          <a:lstStyle/>
          <a:p>
            <a:endParaRPr sz="662" dirty="0"/>
          </a:p>
        </p:txBody>
      </p:sp>
      <p:sp>
        <p:nvSpPr>
          <p:cNvPr id="27" name="object 27"/>
          <p:cNvSpPr/>
          <p:nvPr/>
        </p:nvSpPr>
        <p:spPr>
          <a:xfrm>
            <a:off x="449132" y="3087445"/>
            <a:ext cx="6008146" cy="473336"/>
          </a:xfrm>
          <a:custGeom>
            <a:avLst/>
            <a:gdLst/>
            <a:ahLst/>
            <a:cxnLst/>
            <a:rect l="l" t="t" r="r" b="b"/>
            <a:pathLst>
              <a:path w="10213848" h="804672">
                <a:moveTo>
                  <a:pt x="0" y="804672"/>
                </a:moveTo>
                <a:lnTo>
                  <a:pt x="10213848" y="804672"/>
                </a:lnTo>
                <a:lnTo>
                  <a:pt x="10213848" y="0"/>
                </a:lnTo>
                <a:lnTo>
                  <a:pt x="0" y="0"/>
                </a:lnTo>
                <a:lnTo>
                  <a:pt x="0" y="804672"/>
                </a:lnTo>
                <a:close/>
              </a:path>
            </a:pathLst>
          </a:custGeom>
          <a:ln w="25400">
            <a:solidFill>
              <a:srgbClr val="1F48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662" dirty="0"/>
          </a:p>
        </p:txBody>
      </p:sp>
      <p:sp>
        <p:nvSpPr>
          <p:cNvPr id="28" name="object 28"/>
          <p:cNvSpPr/>
          <p:nvPr/>
        </p:nvSpPr>
        <p:spPr>
          <a:xfrm>
            <a:off x="750346" y="2807745"/>
            <a:ext cx="4206240" cy="559398"/>
          </a:xfrm>
          <a:custGeom>
            <a:avLst/>
            <a:gdLst/>
            <a:ahLst/>
            <a:cxnLst/>
            <a:rect l="l" t="t" r="r" b="b"/>
            <a:pathLst>
              <a:path w="7150608" h="950976">
                <a:moveTo>
                  <a:pt x="0" y="158496"/>
                </a:moveTo>
                <a:lnTo>
                  <a:pt x="0" y="792480"/>
                </a:lnTo>
                <a:lnTo>
                  <a:pt x="285" y="802068"/>
                </a:lnTo>
                <a:lnTo>
                  <a:pt x="8624" y="844160"/>
                </a:lnTo>
                <a:lnTo>
                  <a:pt x="27316" y="881436"/>
                </a:lnTo>
                <a:lnTo>
                  <a:pt x="54757" y="912291"/>
                </a:lnTo>
                <a:lnTo>
                  <a:pt x="89342" y="935121"/>
                </a:lnTo>
                <a:lnTo>
                  <a:pt x="129464" y="948320"/>
                </a:lnTo>
                <a:lnTo>
                  <a:pt x="158496" y="950976"/>
                </a:lnTo>
                <a:lnTo>
                  <a:pt x="6992111" y="950976"/>
                </a:lnTo>
                <a:lnTo>
                  <a:pt x="7030217" y="946361"/>
                </a:lnTo>
                <a:lnTo>
                  <a:pt x="7069276" y="930941"/>
                </a:lnTo>
                <a:lnTo>
                  <a:pt x="7102451" y="906238"/>
                </a:lnTo>
                <a:lnTo>
                  <a:pt x="7128134" y="873856"/>
                </a:lnTo>
                <a:lnTo>
                  <a:pt x="7144722" y="835402"/>
                </a:lnTo>
                <a:lnTo>
                  <a:pt x="7150608" y="792480"/>
                </a:lnTo>
                <a:lnTo>
                  <a:pt x="7150608" y="158496"/>
                </a:lnTo>
                <a:lnTo>
                  <a:pt x="7145993" y="120390"/>
                </a:lnTo>
                <a:lnTo>
                  <a:pt x="7130573" y="81331"/>
                </a:lnTo>
                <a:lnTo>
                  <a:pt x="7105870" y="48156"/>
                </a:lnTo>
                <a:lnTo>
                  <a:pt x="7073488" y="22473"/>
                </a:lnTo>
                <a:lnTo>
                  <a:pt x="7035034" y="5885"/>
                </a:lnTo>
                <a:lnTo>
                  <a:pt x="6992111" y="0"/>
                </a:lnTo>
                <a:lnTo>
                  <a:pt x="158496" y="0"/>
                </a:lnTo>
                <a:lnTo>
                  <a:pt x="120390" y="4614"/>
                </a:lnTo>
                <a:lnTo>
                  <a:pt x="81331" y="20034"/>
                </a:lnTo>
                <a:lnTo>
                  <a:pt x="48156" y="44737"/>
                </a:lnTo>
                <a:lnTo>
                  <a:pt x="22473" y="77119"/>
                </a:lnTo>
                <a:lnTo>
                  <a:pt x="5885" y="115573"/>
                </a:lnTo>
                <a:lnTo>
                  <a:pt x="0" y="158496"/>
                </a:lnTo>
                <a:close/>
              </a:path>
            </a:pathLst>
          </a:custGeom>
          <a:solidFill>
            <a:srgbClr val="7030A0"/>
          </a:solidFill>
        </p:spPr>
        <p:txBody>
          <a:bodyPr wrap="square" lIns="0" tIns="0" rIns="0" bIns="0" rtlCol="0">
            <a:noAutofit/>
          </a:bodyPr>
          <a:lstStyle/>
          <a:p>
            <a:endParaRPr sz="662" dirty="0"/>
          </a:p>
        </p:txBody>
      </p:sp>
      <p:sp>
        <p:nvSpPr>
          <p:cNvPr id="29" name="object 29"/>
          <p:cNvSpPr/>
          <p:nvPr/>
        </p:nvSpPr>
        <p:spPr>
          <a:xfrm>
            <a:off x="750346" y="2807745"/>
            <a:ext cx="4206240" cy="559398"/>
          </a:xfrm>
          <a:custGeom>
            <a:avLst/>
            <a:gdLst/>
            <a:ahLst/>
            <a:cxnLst/>
            <a:rect l="l" t="t" r="r" b="b"/>
            <a:pathLst>
              <a:path w="7150608" h="950976">
                <a:moveTo>
                  <a:pt x="0" y="158496"/>
                </a:moveTo>
                <a:lnTo>
                  <a:pt x="5885" y="115573"/>
                </a:lnTo>
                <a:lnTo>
                  <a:pt x="22473" y="77119"/>
                </a:lnTo>
                <a:lnTo>
                  <a:pt x="48156" y="44737"/>
                </a:lnTo>
                <a:lnTo>
                  <a:pt x="81331" y="20034"/>
                </a:lnTo>
                <a:lnTo>
                  <a:pt x="120390" y="4614"/>
                </a:lnTo>
                <a:lnTo>
                  <a:pt x="158496" y="0"/>
                </a:lnTo>
                <a:lnTo>
                  <a:pt x="6992111" y="0"/>
                </a:lnTo>
                <a:lnTo>
                  <a:pt x="7035034" y="5885"/>
                </a:lnTo>
                <a:lnTo>
                  <a:pt x="7073488" y="22473"/>
                </a:lnTo>
                <a:lnTo>
                  <a:pt x="7105870" y="48156"/>
                </a:lnTo>
                <a:lnTo>
                  <a:pt x="7130573" y="81331"/>
                </a:lnTo>
                <a:lnTo>
                  <a:pt x="7145993" y="120390"/>
                </a:lnTo>
                <a:lnTo>
                  <a:pt x="7150608" y="158496"/>
                </a:lnTo>
                <a:lnTo>
                  <a:pt x="7150608" y="792480"/>
                </a:lnTo>
                <a:lnTo>
                  <a:pt x="7144722" y="835402"/>
                </a:lnTo>
                <a:lnTo>
                  <a:pt x="7128134" y="873856"/>
                </a:lnTo>
                <a:lnTo>
                  <a:pt x="7102451" y="906238"/>
                </a:lnTo>
                <a:lnTo>
                  <a:pt x="7069276" y="930941"/>
                </a:lnTo>
                <a:lnTo>
                  <a:pt x="7030217" y="946361"/>
                </a:lnTo>
                <a:lnTo>
                  <a:pt x="6992111" y="950976"/>
                </a:lnTo>
                <a:lnTo>
                  <a:pt x="158496" y="950976"/>
                </a:lnTo>
                <a:lnTo>
                  <a:pt x="115573" y="945090"/>
                </a:lnTo>
                <a:lnTo>
                  <a:pt x="77119" y="928502"/>
                </a:lnTo>
                <a:lnTo>
                  <a:pt x="44737" y="902819"/>
                </a:lnTo>
                <a:lnTo>
                  <a:pt x="20034" y="869644"/>
                </a:lnTo>
                <a:lnTo>
                  <a:pt x="4614" y="830585"/>
                </a:lnTo>
                <a:lnTo>
                  <a:pt x="0" y="792480"/>
                </a:lnTo>
                <a:lnTo>
                  <a:pt x="0" y="158496"/>
                </a:lnTo>
                <a:close/>
              </a:path>
            </a:pathLst>
          </a:custGeom>
          <a:ln w="25400">
            <a:solidFill>
              <a:srgbClr val="EDEB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662" dirty="0"/>
          </a:p>
        </p:txBody>
      </p:sp>
      <p:sp>
        <p:nvSpPr>
          <p:cNvPr id="30" name="object 30"/>
          <p:cNvSpPr/>
          <p:nvPr/>
        </p:nvSpPr>
        <p:spPr>
          <a:xfrm>
            <a:off x="449132" y="3942678"/>
            <a:ext cx="6008146" cy="473336"/>
          </a:xfrm>
          <a:custGeom>
            <a:avLst/>
            <a:gdLst/>
            <a:ahLst/>
            <a:cxnLst/>
            <a:rect l="l" t="t" r="r" b="b"/>
            <a:pathLst>
              <a:path w="10213848" h="804672">
                <a:moveTo>
                  <a:pt x="0" y="804672"/>
                </a:moveTo>
                <a:lnTo>
                  <a:pt x="10213848" y="804672"/>
                </a:lnTo>
                <a:lnTo>
                  <a:pt x="10213848" y="0"/>
                </a:lnTo>
                <a:lnTo>
                  <a:pt x="0" y="0"/>
                </a:lnTo>
                <a:lnTo>
                  <a:pt x="0" y="804672"/>
                </a:lnTo>
                <a:close/>
              </a:path>
            </a:pathLst>
          </a:custGeom>
          <a:solidFill>
            <a:srgbClr val="DEC8A2"/>
          </a:solidFill>
        </p:spPr>
        <p:txBody>
          <a:bodyPr wrap="square" lIns="0" tIns="0" rIns="0" bIns="0" rtlCol="0">
            <a:noAutofit/>
          </a:bodyPr>
          <a:lstStyle/>
          <a:p>
            <a:endParaRPr sz="662" dirty="0"/>
          </a:p>
        </p:txBody>
      </p:sp>
      <p:sp>
        <p:nvSpPr>
          <p:cNvPr id="31" name="object 31"/>
          <p:cNvSpPr/>
          <p:nvPr/>
        </p:nvSpPr>
        <p:spPr>
          <a:xfrm>
            <a:off x="449132" y="3942678"/>
            <a:ext cx="6008146" cy="473336"/>
          </a:xfrm>
          <a:custGeom>
            <a:avLst/>
            <a:gdLst/>
            <a:ahLst/>
            <a:cxnLst/>
            <a:rect l="l" t="t" r="r" b="b"/>
            <a:pathLst>
              <a:path w="10213848" h="804672">
                <a:moveTo>
                  <a:pt x="0" y="804672"/>
                </a:moveTo>
                <a:lnTo>
                  <a:pt x="10213848" y="804672"/>
                </a:lnTo>
                <a:lnTo>
                  <a:pt x="10213848" y="0"/>
                </a:lnTo>
                <a:lnTo>
                  <a:pt x="0" y="0"/>
                </a:lnTo>
                <a:lnTo>
                  <a:pt x="0" y="804672"/>
                </a:lnTo>
                <a:close/>
              </a:path>
            </a:pathLst>
          </a:custGeom>
          <a:ln w="25400">
            <a:solidFill>
              <a:srgbClr val="1F48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662" dirty="0"/>
          </a:p>
        </p:txBody>
      </p:sp>
      <p:sp>
        <p:nvSpPr>
          <p:cNvPr id="32" name="object 32"/>
          <p:cNvSpPr/>
          <p:nvPr/>
        </p:nvSpPr>
        <p:spPr>
          <a:xfrm>
            <a:off x="750346" y="3662979"/>
            <a:ext cx="4206240" cy="554019"/>
          </a:xfrm>
          <a:custGeom>
            <a:avLst/>
            <a:gdLst/>
            <a:ahLst/>
            <a:cxnLst/>
            <a:rect l="l" t="t" r="r" b="b"/>
            <a:pathLst>
              <a:path w="7150608" h="941832">
                <a:moveTo>
                  <a:pt x="0" y="156972"/>
                </a:moveTo>
                <a:lnTo>
                  <a:pt x="0" y="784860"/>
                </a:lnTo>
                <a:lnTo>
                  <a:pt x="157" y="791962"/>
                </a:lnTo>
                <a:lnTo>
                  <a:pt x="7925" y="834275"/>
                </a:lnTo>
                <a:lnTo>
                  <a:pt x="26216" y="871781"/>
                </a:lnTo>
                <a:lnTo>
                  <a:pt x="53399" y="902849"/>
                </a:lnTo>
                <a:lnTo>
                  <a:pt x="87846" y="925849"/>
                </a:lnTo>
                <a:lnTo>
                  <a:pt x="127926" y="939154"/>
                </a:lnTo>
                <a:lnTo>
                  <a:pt x="156972" y="941832"/>
                </a:lnTo>
                <a:lnTo>
                  <a:pt x="6993636" y="941832"/>
                </a:lnTo>
                <a:lnTo>
                  <a:pt x="7043051" y="933906"/>
                </a:lnTo>
                <a:lnTo>
                  <a:pt x="7080557" y="915615"/>
                </a:lnTo>
                <a:lnTo>
                  <a:pt x="7111625" y="888432"/>
                </a:lnTo>
                <a:lnTo>
                  <a:pt x="7134625" y="853985"/>
                </a:lnTo>
                <a:lnTo>
                  <a:pt x="7147930" y="813905"/>
                </a:lnTo>
                <a:lnTo>
                  <a:pt x="7150608" y="784860"/>
                </a:lnTo>
                <a:lnTo>
                  <a:pt x="7150608" y="156972"/>
                </a:lnTo>
                <a:lnTo>
                  <a:pt x="7142682" y="107556"/>
                </a:lnTo>
                <a:lnTo>
                  <a:pt x="7124391" y="70050"/>
                </a:lnTo>
                <a:lnTo>
                  <a:pt x="7097208" y="38982"/>
                </a:lnTo>
                <a:lnTo>
                  <a:pt x="7062761" y="15982"/>
                </a:lnTo>
                <a:lnTo>
                  <a:pt x="7022681" y="2677"/>
                </a:lnTo>
                <a:lnTo>
                  <a:pt x="6993636" y="0"/>
                </a:lnTo>
                <a:lnTo>
                  <a:pt x="156972" y="0"/>
                </a:lnTo>
                <a:lnTo>
                  <a:pt x="107556" y="7925"/>
                </a:lnTo>
                <a:lnTo>
                  <a:pt x="70050" y="26216"/>
                </a:lnTo>
                <a:lnTo>
                  <a:pt x="38982" y="53399"/>
                </a:lnTo>
                <a:lnTo>
                  <a:pt x="15982" y="87846"/>
                </a:lnTo>
                <a:lnTo>
                  <a:pt x="2677" y="127926"/>
                </a:lnTo>
                <a:lnTo>
                  <a:pt x="0" y="156972"/>
                </a:lnTo>
                <a:close/>
              </a:path>
            </a:pathLst>
          </a:custGeom>
          <a:solidFill>
            <a:srgbClr val="7030A0"/>
          </a:solidFill>
        </p:spPr>
        <p:txBody>
          <a:bodyPr wrap="square" lIns="0" tIns="0" rIns="0" bIns="0" rtlCol="0">
            <a:noAutofit/>
          </a:bodyPr>
          <a:lstStyle/>
          <a:p>
            <a:endParaRPr sz="662" dirty="0"/>
          </a:p>
        </p:txBody>
      </p:sp>
      <p:sp>
        <p:nvSpPr>
          <p:cNvPr id="33" name="object 33"/>
          <p:cNvSpPr/>
          <p:nvPr/>
        </p:nvSpPr>
        <p:spPr>
          <a:xfrm>
            <a:off x="750346" y="3662979"/>
            <a:ext cx="4206240" cy="554019"/>
          </a:xfrm>
          <a:custGeom>
            <a:avLst/>
            <a:gdLst/>
            <a:ahLst/>
            <a:cxnLst/>
            <a:rect l="l" t="t" r="r" b="b"/>
            <a:pathLst>
              <a:path w="7150608" h="941832">
                <a:moveTo>
                  <a:pt x="0" y="156972"/>
                </a:moveTo>
                <a:lnTo>
                  <a:pt x="5934" y="114041"/>
                </a:lnTo>
                <a:lnTo>
                  <a:pt x="22652" y="75657"/>
                </a:lnTo>
                <a:lnTo>
                  <a:pt x="48522" y="43450"/>
                </a:lnTo>
                <a:lnTo>
                  <a:pt x="81917" y="19050"/>
                </a:lnTo>
                <a:lnTo>
                  <a:pt x="121206" y="4086"/>
                </a:lnTo>
                <a:lnTo>
                  <a:pt x="156972" y="0"/>
                </a:lnTo>
                <a:lnTo>
                  <a:pt x="6993636" y="0"/>
                </a:lnTo>
                <a:lnTo>
                  <a:pt x="7036566" y="5934"/>
                </a:lnTo>
                <a:lnTo>
                  <a:pt x="7074950" y="22652"/>
                </a:lnTo>
                <a:lnTo>
                  <a:pt x="7107157" y="48522"/>
                </a:lnTo>
                <a:lnTo>
                  <a:pt x="7131557" y="81917"/>
                </a:lnTo>
                <a:lnTo>
                  <a:pt x="7146521" y="121206"/>
                </a:lnTo>
                <a:lnTo>
                  <a:pt x="7150608" y="156972"/>
                </a:lnTo>
                <a:lnTo>
                  <a:pt x="7150608" y="784860"/>
                </a:lnTo>
                <a:lnTo>
                  <a:pt x="7144673" y="827790"/>
                </a:lnTo>
                <a:lnTo>
                  <a:pt x="7127955" y="866174"/>
                </a:lnTo>
                <a:lnTo>
                  <a:pt x="7102085" y="898381"/>
                </a:lnTo>
                <a:lnTo>
                  <a:pt x="7068690" y="922781"/>
                </a:lnTo>
                <a:lnTo>
                  <a:pt x="7029401" y="937745"/>
                </a:lnTo>
                <a:lnTo>
                  <a:pt x="6993636" y="941832"/>
                </a:lnTo>
                <a:lnTo>
                  <a:pt x="156972" y="941832"/>
                </a:lnTo>
                <a:lnTo>
                  <a:pt x="114041" y="935897"/>
                </a:lnTo>
                <a:lnTo>
                  <a:pt x="75657" y="919179"/>
                </a:lnTo>
                <a:lnTo>
                  <a:pt x="43450" y="893309"/>
                </a:lnTo>
                <a:lnTo>
                  <a:pt x="19050" y="859914"/>
                </a:lnTo>
                <a:lnTo>
                  <a:pt x="4086" y="820625"/>
                </a:lnTo>
                <a:lnTo>
                  <a:pt x="0" y="784860"/>
                </a:lnTo>
                <a:lnTo>
                  <a:pt x="0" y="156972"/>
                </a:lnTo>
                <a:close/>
              </a:path>
            </a:pathLst>
          </a:custGeom>
          <a:ln w="25400">
            <a:solidFill>
              <a:srgbClr val="EDEB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662" dirty="0"/>
          </a:p>
        </p:txBody>
      </p:sp>
      <p:sp>
        <p:nvSpPr>
          <p:cNvPr id="34" name="object 34"/>
          <p:cNvSpPr/>
          <p:nvPr/>
        </p:nvSpPr>
        <p:spPr>
          <a:xfrm>
            <a:off x="470647" y="4873214"/>
            <a:ext cx="6008146" cy="478715"/>
          </a:xfrm>
          <a:custGeom>
            <a:avLst/>
            <a:gdLst/>
            <a:ahLst/>
            <a:cxnLst/>
            <a:rect l="l" t="t" r="r" b="b"/>
            <a:pathLst>
              <a:path w="10213848" h="813816">
                <a:moveTo>
                  <a:pt x="0" y="813816"/>
                </a:moveTo>
                <a:lnTo>
                  <a:pt x="10213848" y="813816"/>
                </a:lnTo>
                <a:lnTo>
                  <a:pt x="10213848" y="0"/>
                </a:lnTo>
                <a:lnTo>
                  <a:pt x="0" y="0"/>
                </a:lnTo>
                <a:lnTo>
                  <a:pt x="0" y="813816"/>
                </a:lnTo>
                <a:close/>
              </a:path>
            </a:pathLst>
          </a:custGeom>
          <a:solidFill>
            <a:srgbClr val="DEC8A2"/>
          </a:solidFill>
        </p:spPr>
        <p:txBody>
          <a:bodyPr wrap="square" lIns="0" tIns="0" rIns="0" bIns="0" rtlCol="0">
            <a:noAutofit/>
          </a:bodyPr>
          <a:lstStyle/>
          <a:p>
            <a:endParaRPr sz="662" dirty="0"/>
          </a:p>
        </p:txBody>
      </p:sp>
      <p:sp>
        <p:nvSpPr>
          <p:cNvPr id="35" name="object 35"/>
          <p:cNvSpPr/>
          <p:nvPr/>
        </p:nvSpPr>
        <p:spPr>
          <a:xfrm>
            <a:off x="470647" y="4873214"/>
            <a:ext cx="6008146" cy="478715"/>
          </a:xfrm>
          <a:custGeom>
            <a:avLst/>
            <a:gdLst/>
            <a:ahLst/>
            <a:cxnLst/>
            <a:rect l="l" t="t" r="r" b="b"/>
            <a:pathLst>
              <a:path w="10213848" h="813816">
                <a:moveTo>
                  <a:pt x="0" y="813816"/>
                </a:moveTo>
                <a:lnTo>
                  <a:pt x="10213848" y="813816"/>
                </a:lnTo>
                <a:lnTo>
                  <a:pt x="10213848" y="0"/>
                </a:lnTo>
                <a:lnTo>
                  <a:pt x="0" y="0"/>
                </a:lnTo>
                <a:lnTo>
                  <a:pt x="0" y="813816"/>
                </a:lnTo>
                <a:close/>
              </a:path>
            </a:pathLst>
          </a:custGeom>
          <a:ln w="25400">
            <a:solidFill>
              <a:srgbClr val="1F48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662" dirty="0"/>
          </a:p>
        </p:txBody>
      </p:sp>
      <p:sp>
        <p:nvSpPr>
          <p:cNvPr id="36" name="object 36"/>
          <p:cNvSpPr/>
          <p:nvPr/>
        </p:nvSpPr>
        <p:spPr>
          <a:xfrm>
            <a:off x="771861" y="4598894"/>
            <a:ext cx="4200861" cy="554019"/>
          </a:xfrm>
          <a:custGeom>
            <a:avLst/>
            <a:gdLst/>
            <a:ahLst/>
            <a:cxnLst/>
            <a:rect l="l" t="t" r="r" b="b"/>
            <a:pathLst>
              <a:path w="7141463" h="941831">
                <a:moveTo>
                  <a:pt x="0" y="156971"/>
                </a:moveTo>
                <a:lnTo>
                  <a:pt x="0" y="784859"/>
                </a:lnTo>
                <a:lnTo>
                  <a:pt x="157" y="791962"/>
                </a:lnTo>
                <a:lnTo>
                  <a:pt x="7925" y="834275"/>
                </a:lnTo>
                <a:lnTo>
                  <a:pt x="26216" y="871781"/>
                </a:lnTo>
                <a:lnTo>
                  <a:pt x="53399" y="902849"/>
                </a:lnTo>
                <a:lnTo>
                  <a:pt x="87846" y="925849"/>
                </a:lnTo>
                <a:lnTo>
                  <a:pt x="127926" y="939154"/>
                </a:lnTo>
                <a:lnTo>
                  <a:pt x="156972" y="941831"/>
                </a:lnTo>
                <a:lnTo>
                  <a:pt x="6984492" y="941831"/>
                </a:lnTo>
                <a:lnTo>
                  <a:pt x="7033907" y="933906"/>
                </a:lnTo>
                <a:lnTo>
                  <a:pt x="7071413" y="915615"/>
                </a:lnTo>
                <a:lnTo>
                  <a:pt x="7102481" y="888432"/>
                </a:lnTo>
                <a:lnTo>
                  <a:pt x="7125481" y="853985"/>
                </a:lnTo>
                <a:lnTo>
                  <a:pt x="7138786" y="813905"/>
                </a:lnTo>
                <a:lnTo>
                  <a:pt x="7141463" y="784859"/>
                </a:lnTo>
                <a:lnTo>
                  <a:pt x="7141463" y="156971"/>
                </a:lnTo>
                <a:lnTo>
                  <a:pt x="7133538" y="107556"/>
                </a:lnTo>
                <a:lnTo>
                  <a:pt x="7115247" y="70050"/>
                </a:lnTo>
                <a:lnTo>
                  <a:pt x="7088064" y="38982"/>
                </a:lnTo>
                <a:lnTo>
                  <a:pt x="7053617" y="15982"/>
                </a:lnTo>
                <a:lnTo>
                  <a:pt x="7013537" y="2677"/>
                </a:lnTo>
                <a:lnTo>
                  <a:pt x="6984492" y="0"/>
                </a:lnTo>
                <a:lnTo>
                  <a:pt x="156972" y="0"/>
                </a:lnTo>
                <a:lnTo>
                  <a:pt x="107556" y="7925"/>
                </a:lnTo>
                <a:lnTo>
                  <a:pt x="70050" y="26216"/>
                </a:lnTo>
                <a:lnTo>
                  <a:pt x="38982" y="53399"/>
                </a:lnTo>
                <a:lnTo>
                  <a:pt x="15982" y="87846"/>
                </a:lnTo>
                <a:lnTo>
                  <a:pt x="2677" y="127926"/>
                </a:lnTo>
                <a:lnTo>
                  <a:pt x="0" y="156971"/>
                </a:lnTo>
                <a:close/>
              </a:path>
            </a:pathLst>
          </a:custGeom>
          <a:solidFill>
            <a:srgbClr val="A12143"/>
          </a:solidFill>
        </p:spPr>
        <p:txBody>
          <a:bodyPr wrap="square" lIns="0" tIns="0" rIns="0" bIns="0" rtlCol="0">
            <a:noAutofit/>
          </a:bodyPr>
          <a:lstStyle/>
          <a:p>
            <a:endParaRPr sz="662" dirty="0"/>
          </a:p>
        </p:txBody>
      </p:sp>
      <p:sp>
        <p:nvSpPr>
          <p:cNvPr id="37" name="object 37"/>
          <p:cNvSpPr/>
          <p:nvPr/>
        </p:nvSpPr>
        <p:spPr>
          <a:xfrm>
            <a:off x="771861" y="4598894"/>
            <a:ext cx="4200861" cy="554019"/>
          </a:xfrm>
          <a:custGeom>
            <a:avLst/>
            <a:gdLst/>
            <a:ahLst/>
            <a:cxnLst/>
            <a:rect l="l" t="t" r="r" b="b"/>
            <a:pathLst>
              <a:path w="7141463" h="941831">
                <a:moveTo>
                  <a:pt x="0" y="156971"/>
                </a:moveTo>
                <a:lnTo>
                  <a:pt x="5934" y="114041"/>
                </a:lnTo>
                <a:lnTo>
                  <a:pt x="22652" y="75657"/>
                </a:lnTo>
                <a:lnTo>
                  <a:pt x="48522" y="43450"/>
                </a:lnTo>
                <a:lnTo>
                  <a:pt x="81917" y="19050"/>
                </a:lnTo>
                <a:lnTo>
                  <a:pt x="121206" y="4086"/>
                </a:lnTo>
                <a:lnTo>
                  <a:pt x="156972" y="0"/>
                </a:lnTo>
                <a:lnTo>
                  <a:pt x="6984492" y="0"/>
                </a:lnTo>
                <a:lnTo>
                  <a:pt x="7027422" y="5934"/>
                </a:lnTo>
                <a:lnTo>
                  <a:pt x="7065806" y="22652"/>
                </a:lnTo>
                <a:lnTo>
                  <a:pt x="7098013" y="48522"/>
                </a:lnTo>
                <a:lnTo>
                  <a:pt x="7122413" y="81917"/>
                </a:lnTo>
                <a:lnTo>
                  <a:pt x="7137377" y="121206"/>
                </a:lnTo>
                <a:lnTo>
                  <a:pt x="7141463" y="156971"/>
                </a:lnTo>
                <a:lnTo>
                  <a:pt x="7141463" y="784859"/>
                </a:lnTo>
                <a:lnTo>
                  <a:pt x="7135529" y="827790"/>
                </a:lnTo>
                <a:lnTo>
                  <a:pt x="7118811" y="866174"/>
                </a:lnTo>
                <a:lnTo>
                  <a:pt x="7092941" y="898381"/>
                </a:lnTo>
                <a:lnTo>
                  <a:pt x="7059546" y="922781"/>
                </a:lnTo>
                <a:lnTo>
                  <a:pt x="7020257" y="937745"/>
                </a:lnTo>
                <a:lnTo>
                  <a:pt x="6984492" y="941831"/>
                </a:lnTo>
                <a:lnTo>
                  <a:pt x="156972" y="941831"/>
                </a:lnTo>
                <a:lnTo>
                  <a:pt x="114041" y="935897"/>
                </a:lnTo>
                <a:lnTo>
                  <a:pt x="75657" y="919179"/>
                </a:lnTo>
                <a:lnTo>
                  <a:pt x="43450" y="893309"/>
                </a:lnTo>
                <a:lnTo>
                  <a:pt x="19050" y="859914"/>
                </a:lnTo>
                <a:lnTo>
                  <a:pt x="4086" y="820625"/>
                </a:lnTo>
                <a:lnTo>
                  <a:pt x="0" y="784859"/>
                </a:lnTo>
                <a:lnTo>
                  <a:pt x="0" y="156971"/>
                </a:lnTo>
                <a:close/>
              </a:path>
            </a:pathLst>
          </a:custGeom>
          <a:ln w="25400">
            <a:solidFill>
              <a:srgbClr val="EDEB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662" dirty="0"/>
          </a:p>
        </p:txBody>
      </p:sp>
      <p:sp>
        <p:nvSpPr>
          <p:cNvPr id="38" name="object 38"/>
          <p:cNvSpPr/>
          <p:nvPr/>
        </p:nvSpPr>
        <p:spPr>
          <a:xfrm>
            <a:off x="796066" y="4602469"/>
            <a:ext cx="4200861" cy="550444"/>
          </a:xfrm>
          <a:custGeom>
            <a:avLst/>
            <a:gdLst/>
            <a:ahLst/>
            <a:cxnLst/>
            <a:rect l="l" t="t" r="r" b="b"/>
            <a:pathLst>
              <a:path w="7050024" h="850391">
                <a:moveTo>
                  <a:pt x="0" y="850391"/>
                </a:moveTo>
                <a:lnTo>
                  <a:pt x="7050024" y="850391"/>
                </a:lnTo>
                <a:lnTo>
                  <a:pt x="7050024" y="0"/>
                </a:lnTo>
                <a:lnTo>
                  <a:pt x="0" y="0"/>
                </a:lnTo>
                <a:lnTo>
                  <a:pt x="0" y="850391"/>
                </a:lnTo>
                <a:close/>
              </a:path>
            </a:pathLst>
          </a:custGeom>
          <a:solidFill>
            <a:srgbClr val="7030A0"/>
          </a:solidFill>
        </p:spPr>
        <p:txBody>
          <a:bodyPr wrap="square" lIns="0" tIns="0" rIns="0" bIns="0" rtlCol="0">
            <a:noAutofit/>
          </a:bodyPr>
          <a:lstStyle/>
          <a:p>
            <a:endParaRPr sz="662" dirty="0"/>
          </a:p>
        </p:txBody>
      </p:sp>
      <p:sp>
        <p:nvSpPr>
          <p:cNvPr id="17" name="object 17"/>
          <p:cNvSpPr txBox="1"/>
          <p:nvPr/>
        </p:nvSpPr>
        <p:spPr>
          <a:xfrm>
            <a:off x="2466832" y="1412064"/>
            <a:ext cx="2612211" cy="251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470">
              <a:lnSpc>
                <a:spcPts val="1956"/>
              </a:lnSpc>
              <a:spcBef>
                <a:spcPts val="98"/>
              </a:spcBef>
            </a:pPr>
            <a:r>
              <a:rPr sz="2779" b="1" spc="-59" baseline="3467" dirty="0">
                <a:solidFill>
                  <a:srgbClr val="7030A0"/>
                </a:solidFill>
                <a:latin typeface="Calibri"/>
                <a:cs typeface="Calibri"/>
              </a:rPr>
              <a:t>P</a:t>
            </a:r>
            <a:r>
              <a:rPr sz="2779" b="1" spc="-5" baseline="3467" dirty="0">
                <a:solidFill>
                  <a:srgbClr val="7030A0"/>
                </a:solidFill>
                <a:latin typeface="Calibri"/>
                <a:cs typeface="Calibri"/>
              </a:rPr>
              <a:t>e</a:t>
            </a:r>
            <a:r>
              <a:rPr sz="2779" b="1" spc="11" baseline="3467" dirty="0">
                <a:solidFill>
                  <a:srgbClr val="7030A0"/>
                </a:solidFill>
                <a:latin typeface="Calibri"/>
                <a:cs typeface="Calibri"/>
              </a:rPr>
              <a:t>r</a:t>
            </a:r>
            <a:r>
              <a:rPr sz="2779" b="1" baseline="3467" dirty="0">
                <a:solidFill>
                  <a:srgbClr val="7030A0"/>
                </a:solidFill>
                <a:latin typeface="Calibri"/>
                <a:cs typeface="Calibri"/>
              </a:rPr>
              <a:t>f</a:t>
            </a:r>
            <a:r>
              <a:rPr sz="2779" b="1" spc="8" baseline="3467" dirty="0">
                <a:solidFill>
                  <a:srgbClr val="7030A0"/>
                </a:solidFill>
                <a:latin typeface="Calibri"/>
                <a:cs typeface="Calibri"/>
              </a:rPr>
              <a:t>i</a:t>
            </a:r>
            <a:r>
              <a:rPr sz="2779" b="1" baseline="3467" dirty="0">
                <a:solidFill>
                  <a:srgbClr val="7030A0"/>
                </a:solidFill>
                <a:latin typeface="Calibri"/>
                <a:cs typeface="Calibri"/>
              </a:rPr>
              <a:t>l</a:t>
            </a:r>
            <a:r>
              <a:rPr sz="2779" b="1" spc="52" baseline="3467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779" b="1" spc="8" baseline="3467" dirty="0">
                <a:solidFill>
                  <a:srgbClr val="7030A0"/>
                </a:solidFill>
                <a:latin typeface="Calibri"/>
                <a:cs typeface="Calibri"/>
              </a:rPr>
              <a:t>I</a:t>
            </a:r>
            <a:r>
              <a:rPr sz="2779" b="1" spc="15" baseline="3467" dirty="0">
                <a:solidFill>
                  <a:srgbClr val="7030A0"/>
                </a:solidFill>
                <a:latin typeface="Calibri"/>
                <a:cs typeface="Calibri"/>
              </a:rPr>
              <a:t>n</a:t>
            </a:r>
            <a:r>
              <a:rPr sz="2779" b="1" spc="-23" baseline="3467" dirty="0">
                <a:solidFill>
                  <a:srgbClr val="7030A0"/>
                </a:solidFill>
                <a:latin typeface="Calibri"/>
                <a:cs typeface="Calibri"/>
              </a:rPr>
              <a:t>s</a:t>
            </a:r>
            <a:r>
              <a:rPr sz="2779" b="1" spc="-11" baseline="3467" dirty="0">
                <a:solidFill>
                  <a:srgbClr val="7030A0"/>
                </a:solidFill>
                <a:latin typeface="Calibri"/>
                <a:cs typeface="Calibri"/>
              </a:rPr>
              <a:t>t</a:t>
            </a:r>
            <a:r>
              <a:rPr sz="2779" b="1" spc="8" baseline="3467" dirty="0">
                <a:solidFill>
                  <a:srgbClr val="7030A0"/>
                </a:solidFill>
                <a:latin typeface="Calibri"/>
                <a:cs typeface="Calibri"/>
              </a:rPr>
              <a:t>a</a:t>
            </a:r>
            <a:r>
              <a:rPr sz="2779" b="1" spc="15" baseline="3467" dirty="0">
                <a:solidFill>
                  <a:srgbClr val="7030A0"/>
                </a:solidFill>
                <a:latin typeface="Calibri"/>
                <a:cs typeface="Calibri"/>
              </a:rPr>
              <a:t>n</a:t>
            </a:r>
            <a:r>
              <a:rPr sz="2779" b="1" spc="-17" baseline="3467" dirty="0">
                <a:solidFill>
                  <a:srgbClr val="7030A0"/>
                </a:solidFill>
                <a:latin typeface="Calibri"/>
                <a:cs typeface="Calibri"/>
              </a:rPr>
              <a:t>c</a:t>
            </a:r>
            <a:r>
              <a:rPr sz="2779" b="1" spc="5" baseline="3467" dirty="0">
                <a:solidFill>
                  <a:srgbClr val="7030A0"/>
                </a:solidFill>
                <a:latin typeface="Calibri"/>
                <a:cs typeface="Calibri"/>
              </a:rPr>
              <a:t>i</a:t>
            </a:r>
            <a:r>
              <a:rPr sz="2779" b="1" baseline="3467" dirty="0">
                <a:solidFill>
                  <a:srgbClr val="7030A0"/>
                </a:solidFill>
                <a:latin typeface="Calibri"/>
                <a:cs typeface="Calibri"/>
              </a:rPr>
              <a:t>a</a:t>
            </a:r>
            <a:r>
              <a:rPr sz="2779" b="1" spc="11" baseline="3467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779" b="1" baseline="3467" dirty="0">
                <a:solidFill>
                  <a:srgbClr val="7030A0"/>
                </a:solidFill>
                <a:latin typeface="Calibri"/>
                <a:cs typeface="Calibri"/>
              </a:rPr>
              <a:t>N</a:t>
            </a:r>
            <a:r>
              <a:rPr sz="2779" b="1" spc="15" baseline="3467" dirty="0">
                <a:solidFill>
                  <a:srgbClr val="7030A0"/>
                </a:solidFill>
                <a:latin typeface="Calibri"/>
                <a:cs typeface="Calibri"/>
              </a:rPr>
              <a:t>o</a:t>
            </a:r>
            <a:r>
              <a:rPr sz="2779" b="1" spc="11" baseline="3467" dirty="0">
                <a:solidFill>
                  <a:srgbClr val="7030A0"/>
                </a:solidFill>
                <a:latin typeface="Calibri"/>
                <a:cs typeface="Calibri"/>
              </a:rPr>
              <a:t>r</a:t>
            </a:r>
            <a:r>
              <a:rPr sz="2779" b="1" spc="5" baseline="3467" dirty="0">
                <a:solidFill>
                  <a:srgbClr val="7030A0"/>
                </a:solidFill>
                <a:latin typeface="Calibri"/>
                <a:cs typeface="Calibri"/>
              </a:rPr>
              <a:t>m</a:t>
            </a:r>
            <a:r>
              <a:rPr sz="2779" b="1" spc="8" baseline="3467" dirty="0">
                <a:solidFill>
                  <a:srgbClr val="7030A0"/>
                </a:solidFill>
                <a:latin typeface="Calibri"/>
                <a:cs typeface="Calibri"/>
              </a:rPr>
              <a:t>a</a:t>
            </a:r>
            <a:r>
              <a:rPr sz="2779" b="1" spc="-11" baseline="3467" dirty="0">
                <a:solidFill>
                  <a:srgbClr val="7030A0"/>
                </a:solidFill>
                <a:latin typeface="Calibri"/>
                <a:cs typeface="Calibri"/>
              </a:rPr>
              <a:t>t</a:t>
            </a:r>
            <a:r>
              <a:rPr sz="2779" b="1" spc="5" baseline="3467" dirty="0">
                <a:solidFill>
                  <a:srgbClr val="7030A0"/>
                </a:solidFill>
                <a:latin typeface="Calibri"/>
                <a:cs typeface="Calibri"/>
              </a:rPr>
              <a:t>i</a:t>
            </a:r>
            <a:r>
              <a:rPr sz="2779" b="1" spc="-35" baseline="3467" dirty="0">
                <a:solidFill>
                  <a:srgbClr val="7030A0"/>
                </a:solidFill>
                <a:latin typeface="Calibri"/>
                <a:cs typeface="Calibri"/>
              </a:rPr>
              <a:t>v</a:t>
            </a:r>
            <a:r>
              <a:rPr sz="2779" b="1" baseline="3467" dirty="0">
                <a:solidFill>
                  <a:srgbClr val="7030A0"/>
                </a:solidFill>
                <a:latin typeface="Calibri"/>
                <a:cs typeface="Calibri"/>
              </a:rPr>
              <a:t>a</a:t>
            </a:r>
            <a:endParaRPr sz="1853" dirty="0">
              <a:solidFill>
                <a:srgbClr val="7030A0"/>
              </a:solidFill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27698" y="2114708"/>
            <a:ext cx="2449837" cy="251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470">
              <a:lnSpc>
                <a:spcPts val="1956"/>
              </a:lnSpc>
              <a:spcBef>
                <a:spcPts val="98"/>
              </a:spcBef>
            </a:pPr>
            <a:r>
              <a:rPr sz="2779" baseline="3467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779" spc="-15" baseline="3467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779" spc="15" baseline="3467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779" baseline="3467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779" spc="-15" baseline="3467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779" baseline="3467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2779" spc="8" baseline="3467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779" spc="-8" baseline="3467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779" baseline="3467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779" spc="79" baseline="346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79" spc="-17" baseline="3467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779" spc="-8" baseline="3467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779" spc="-15" baseline="3467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779" spc="-5" baseline="3467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779" baseline="3467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779" spc="5" baseline="3467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779" baseline="3467" dirty="0">
                <a:solidFill>
                  <a:srgbClr val="FFFFFF"/>
                </a:solidFill>
                <a:latin typeface="Calibri"/>
                <a:cs typeface="Calibri"/>
              </a:rPr>
              <a:t>iv</a:t>
            </a:r>
            <a:r>
              <a:rPr sz="2779" spc="-8" baseline="3467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779" baseline="3467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853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27698" y="2969194"/>
            <a:ext cx="2035078" cy="251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470">
              <a:lnSpc>
                <a:spcPts val="1956"/>
              </a:lnSpc>
              <a:spcBef>
                <a:spcPts val="98"/>
              </a:spcBef>
            </a:pPr>
            <a:r>
              <a:rPr sz="2779" spc="-20" baseline="3467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779" spc="-52" baseline="3467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779" spc="8" baseline="3467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779" spc="-15" baseline="3467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779" baseline="3467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779" spc="8" baseline="3467" dirty="0">
                <a:solidFill>
                  <a:srgbClr val="FFFFFF"/>
                </a:solidFill>
                <a:latin typeface="Calibri"/>
                <a:cs typeface="Calibri"/>
              </a:rPr>
              <a:t>ct</a:t>
            </a:r>
            <a:r>
              <a:rPr sz="2779" baseline="3467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779" spc="-64" baseline="3467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779" baseline="3467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779" spc="126" baseline="346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79" spc="-5" baseline="3467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779" baseline="3467" dirty="0">
                <a:solidFill>
                  <a:srgbClr val="FFFFFF"/>
                </a:solidFill>
                <a:latin typeface="Calibri"/>
                <a:cs typeface="Calibri"/>
              </a:rPr>
              <a:t>pe</a:t>
            </a:r>
            <a:r>
              <a:rPr sz="2779" spc="-59" baseline="3467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779" baseline="3467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779" spc="5" baseline="3467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779" baseline="3467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779" spc="-41" baseline="3467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779" baseline="3467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853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27698" y="3823904"/>
            <a:ext cx="1240036" cy="251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470">
              <a:lnSpc>
                <a:spcPts val="1956"/>
              </a:lnSpc>
              <a:spcBef>
                <a:spcPts val="98"/>
              </a:spcBef>
            </a:pPr>
            <a:r>
              <a:rPr sz="2779" spc="8" baseline="3467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779" spc="-55" baseline="3467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779" baseline="3467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779" spc="-5" baseline="3467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779" baseline="3467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779" spc="-11" baseline="3467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779" baseline="3467" dirty="0">
                <a:solidFill>
                  <a:srgbClr val="FFFFFF"/>
                </a:solidFill>
                <a:latin typeface="Calibri"/>
                <a:cs typeface="Calibri"/>
              </a:rPr>
              <a:t>ue</a:t>
            </a:r>
            <a:r>
              <a:rPr sz="2779" spc="-52" baseline="3467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779" spc="8" baseline="3467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779" baseline="3467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endParaRPr sz="1853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179034" y="6073611"/>
            <a:ext cx="578841" cy="1171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470">
              <a:lnSpc>
                <a:spcPts val="876"/>
              </a:lnSpc>
              <a:spcBef>
                <a:spcPts val="44"/>
              </a:spcBef>
            </a:pPr>
            <a:r>
              <a:rPr sz="1191" spc="-6" baseline="2022" dirty="0">
                <a:solidFill>
                  <a:srgbClr val="49452A"/>
                </a:solidFill>
                <a:latin typeface="Calibri"/>
                <a:cs typeface="Calibri"/>
              </a:rPr>
              <a:t>C</a:t>
            </a:r>
            <a:r>
              <a:rPr sz="1191" baseline="2022" dirty="0">
                <a:solidFill>
                  <a:srgbClr val="49452A"/>
                </a:solidFill>
                <a:latin typeface="Calibri"/>
                <a:cs typeface="Calibri"/>
              </a:rPr>
              <a:t>oo</a:t>
            </a:r>
            <a:r>
              <a:rPr sz="1191" spc="15" baseline="2022" dirty="0">
                <a:solidFill>
                  <a:srgbClr val="49452A"/>
                </a:solidFill>
                <a:latin typeface="Calibri"/>
                <a:cs typeface="Calibri"/>
              </a:rPr>
              <a:t>r</a:t>
            </a:r>
            <a:r>
              <a:rPr sz="1191" baseline="2022" dirty="0">
                <a:solidFill>
                  <a:srgbClr val="49452A"/>
                </a:solidFill>
                <a:latin typeface="Calibri"/>
                <a:cs typeface="Calibri"/>
              </a:rPr>
              <a:t>d</a:t>
            </a:r>
            <a:r>
              <a:rPr sz="1191" spc="-15" baseline="2022" dirty="0">
                <a:solidFill>
                  <a:srgbClr val="49452A"/>
                </a:solidFill>
                <a:latin typeface="Calibri"/>
                <a:cs typeface="Calibri"/>
              </a:rPr>
              <a:t>i</a:t>
            </a:r>
            <a:r>
              <a:rPr sz="1191" baseline="2022" dirty="0">
                <a:solidFill>
                  <a:srgbClr val="49452A"/>
                </a:solidFill>
                <a:latin typeface="Calibri"/>
                <a:cs typeface="Calibri"/>
              </a:rPr>
              <a:t>n</a:t>
            </a:r>
            <a:r>
              <a:rPr sz="1191" spc="-2" baseline="2022" dirty="0">
                <a:solidFill>
                  <a:srgbClr val="49452A"/>
                </a:solidFill>
                <a:latin typeface="Calibri"/>
                <a:cs typeface="Calibri"/>
              </a:rPr>
              <a:t>a</a:t>
            </a:r>
            <a:r>
              <a:rPr sz="1191" baseline="2022" dirty="0">
                <a:solidFill>
                  <a:srgbClr val="49452A"/>
                </a:solidFill>
                <a:latin typeface="Calibri"/>
                <a:cs typeface="Calibri"/>
              </a:rPr>
              <a:t>c</a:t>
            </a:r>
            <a:r>
              <a:rPr sz="1191" spc="-18" baseline="2022" dirty="0">
                <a:solidFill>
                  <a:srgbClr val="49452A"/>
                </a:solidFill>
                <a:latin typeface="Calibri"/>
                <a:cs typeface="Calibri"/>
              </a:rPr>
              <a:t>i</a:t>
            </a:r>
            <a:r>
              <a:rPr sz="1191" baseline="2022" dirty="0">
                <a:solidFill>
                  <a:srgbClr val="49452A"/>
                </a:solidFill>
                <a:latin typeface="Calibri"/>
                <a:cs typeface="Calibri"/>
              </a:rPr>
              <a:t>ón</a:t>
            </a:r>
            <a:endParaRPr sz="794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0647" y="4623099"/>
            <a:ext cx="325419" cy="250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940">
              <a:lnSpc>
                <a:spcPts val="588"/>
              </a:lnSpc>
            </a:pPr>
            <a:endParaRPr sz="588" dirty="0"/>
          </a:p>
        </p:txBody>
      </p:sp>
      <p:sp>
        <p:nvSpPr>
          <p:cNvPr id="10" name="object 10"/>
          <p:cNvSpPr txBox="1"/>
          <p:nvPr/>
        </p:nvSpPr>
        <p:spPr>
          <a:xfrm>
            <a:off x="796066" y="4623099"/>
            <a:ext cx="4147073" cy="250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8217">
              <a:lnSpc>
                <a:spcPts val="1970"/>
              </a:lnSpc>
              <a:spcBef>
                <a:spcPts val="98"/>
              </a:spcBef>
            </a:pPr>
            <a:r>
              <a:rPr sz="2779" spc="8" baseline="260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779" spc="-55" baseline="260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779" baseline="26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779" spc="17" baseline="260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779" baseline="260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779" spc="-8" baseline="260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779" spc="-29" baseline="260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779" baseline="2600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2779" spc="79" baseline="2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79" baseline="26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779" spc="46" baseline="2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79" baseline="2600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2779" spc="44" baseline="2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79" baseline="26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779" spc="29" baseline="2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79" baseline="2600" dirty="0">
                <a:solidFill>
                  <a:srgbClr val="FFFFFF"/>
                </a:solidFill>
                <a:latin typeface="Calibri"/>
                <a:cs typeface="Calibri"/>
              </a:rPr>
              <a:t>en l</a:t>
            </a:r>
            <a:r>
              <a:rPr sz="2779" spc="-5" baseline="260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779" baseline="260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779" spc="41" baseline="2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79" baseline="26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779" spc="-5" baseline="260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779" spc="-59" baseline="260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779" spc="-8" baseline="260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779" spc="-15" baseline="260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779" spc="-5" baseline="260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779" baseline="2600" dirty="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sz="2779" spc="129" baseline="2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79" baseline="26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endParaRPr sz="1853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43139" y="4623099"/>
            <a:ext cx="1535654" cy="250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940">
              <a:lnSpc>
                <a:spcPts val="588"/>
              </a:lnSpc>
            </a:pPr>
            <a:endParaRPr sz="588" dirty="0"/>
          </a:p>
        </p:txBody>
      </p:sp>
      <p:sp>
        <p:nvSpPr>
          <p:cNvPr id="8" name="object 8"/>
          <p:cNvSpPr txBox="1"/>
          <p:nvPr/>
        </p:nvSpPr>
        <p:spPr>
          <a:xfrm>
            <a:off x="470647" y="4873214"/>
            <a:ext cx="325419" cy="250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940">
              <a:lnSpc>
                <a:spcPts val="588"/>
              </a:lnSpc>
            </a:pPr>
            <a:endParaRPr sz="588" dirty="0"/>
          </a:p>
        </p:txBody>
      </p:sp>
      <p:sp>
        <p:nvSpPr>
          <p:cNvPr id="7" name="object 7"/>
          <p:cNvSpPr txBox="1"/>
          <p:nvPr/>
        </p:nvSpPr>
        <p:spPr>
          <a:xfrm>
            <a:off x="796066" y="4873214"/>
            <a:ext cx="4147073" cy="250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8217">
              <a:lnSpc>
                <a:spcPts val="1970"/>
              </a:lnSpc>
              <a:spcBef>
                <a:spcPts val="98"/>
              </a:spcBef>
            </a:pPr>
            <a:r>
              <a:rPr sz="1853" spc="-17" dirty="0">
                <a:solidFill>
                  <a:srgbClr val="FFFFFF"/>
                </a:solidFill>
                <a:latin typeface="Calibri"/>
                <a:cs typeface="Calibri"/>
              </a:rPr>
              <a:t>CC</a:t>
            </a:r>
            <a:r>
              <a:rPr sz="1853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853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43139" y="4873214"/>
            <a:ext cx="1535654" cy="250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940">
              <a:lnSpc>
                <a:spcPts val="588"/>
              </a:lnSpc>
            </a:pPr>
            <a:endParaRPr sz="588" dirty="0"/>
          </a:p>
        </p:txBody>
      </p:sp>
      <p:sp>
        <p:nvSpPr>
          <p:cNvPr id="5" name="object 5"/>
          <p:cNvSpPr txBox="1"/>
          <p:nvPr/>
        </p:nvSpPr>
        <p:spPr>
          <a:xfrm>
            <a:off x="470647" y="5123329"/>
            <a:ext cx="6008146" cy="2285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940">
              <a:lnSpc>
                <a:spcPts val="588"/>
              </a:lnSpc>
            </a:pPr>
            <a:endParaRPr sz="588" dirty="0"/>
          </a:p>
        </p:txBody>
      </p:sp>
      <p:sp>
        <p:nvSpPr>
          <p:cNvPr id="4" name="object 4"/>
          <p:cNvSpPr txBox="1"/>
          <p:nvPr/>
        </p:nvSpPr>
        <p:spPr>
          <a:xfrm>
            <a:off x="449132" y="3942678"/>
            <a:ext cx="6008146" cy="4733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940">
              <a:lnSpc>
                <a:spcPts val="588"/>
              </a:lnSpc>
            </a:pPr>
            <a:endParaRPr sz="588" dirty="0"/>
          </a:p>
        </p:txBody>
      </p:sp>
      <p:sp>
        <p:nvSpPr>
          <p:cNvPr id="3" name="object 3"/>
          <p:cNvSpPr txBox="1"/>
          <p:nvPr/>
        </p:nvSpPr>
        <p:spPr>
          <a:xfrm>
            <a:off x="449132" y="3087445"/>
            <a:ext cx="6008146" cy="4733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940">
              <a:lnSpc>
                <a:spcPts val="588"/>
              </a:lnSpc>
            </a:pPr>
            <a:endParaRPr sz="588" dirty="0"/>
          </a:p>
        </p:txBody>
      </p:sp>
      <p:sp>
        <p:nvSpPr>
          <p:cNvPr id="2" name="object 2"/>
          <p:cNvSpPr txBox="1"/>
          <p:nvPr/>
        </p:nvSpPr>
        <p:spPr>
          <a:xfrm>
            <a:off x="449132" y="2232212"/>
            <a:ext cx="6008146" cy="4733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940">
              <a:lnSpc>
                <a:spcPts val="588"/>
              </a:lnSpc>
            </a:pPr>
            <a:endParaRPr sz="588" dirty="0"/>
          </a:p>
        </p:txBody>
      </p:sp>
      <p:pic>
        <p:nvPicPr>
          <p:cNvPr id="42" name="4 Imagen">
            <a:extLst>
              <a:ext uri="{FF2B5EF4-FFF2-40B4-BE49-F238E27FC236}">
                <a16:creationId xmlns:a16="http://schemas.microsoft.com/office/drawing/2014/main" id="{3B921111-201D-7F03-E37F-05B3D57C8D39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07488"/>
            <a:ext cx="9144000" cy="334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Imagen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174" y="626390"/>
            <a:ext cx="1293858" cy="540884"/>
          </a:xfrm>
          <a:prstGeom prst="rect">
            <a:avLst/>
          </a:prstGeom>
        </p:spPr>
      </p:pic>
      <p:pic>
        <p:nvPicPr>
          <p:cNvPr id="43" name="object 8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78593" y="623132"/>
            <a:ext cx="1266712" cy="319144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5F433F7C-47D8-B043-58EE-3B9AD00244C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274" y="266418"/>
            <a:ext cx="2351451" cy="789696"/>
          </a:xfrm>
          <a:prstGeom prst="rect">
            <a:avLst/>
          </a:prstGeom>
        </p:spPr>
      </p:pic>
      <p:pic>
        <p:nvPicPr>
          <p:cNvPr id="18" name="Picture 6" descr="Homo Espacios on X: &quot;En vigor, declaratoria del ...">
            <a:extLst>
              <a:ext uri="{FF2B5EF4-FFF2-40B4-BE49-F238E27FC236}">
                <a16:creationId xmlns:a16="http://schemas.microsoft.com/office/drawing/2014/main" id="{CDECB436-63F2-6664-9334-AC24C2E67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422804"/>
            <a:ext cx="1296144" cy="650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/>
          <p:nvPr/>
        </p:nvSpPr>
        <p:spPr>
          <a:xfrm>
            <a:off x="0" y="1783079"/>
            <a:ext cx="5545567" cy="46150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662" dirty="0"/>
          </a:p>
        </p:txBody>
      </p:sp>
      <p:sp>
        <p:nvSpPr>
          <p:cNvPr id="20" name="object 20"/>
          <p:cNvSpPr/>
          <p:nvPr/>
        </p:nvSpPr>
        <p:spPr>
          <a:xfrm>
            <a:off x="2245659" y="2135393"/>
            <a:ext cx="5733825" cy="398032"/>
          </a:xfrm>
          <a:custGeom>
            <a:avLst/>
            <a:gdLst/>
            <a:ahLst/>
            <a:cxnLst/>
            <a:rect l="l" t="t" r="r" b="b"/>
            <a:pathLst>
              <a:path w="9747503" h="676655">
                <a:moveTo>
                  <a:pt x="0" y="676655"/>
                </a:moveTo>
                <a:lnTo>
                  <a:pt x="9747503" y="676655"/>
                </a:lnTo>
                <a:lnTo>
                  <a:pt x="9747503" y="0"/>
                </a:lnTo>
                <a:lnTo>
                  <a:pt x="0" y="0"/>
                </a:lnTo>
                <a:lnTo>
                  <a:pt x="0" y="676655"/>
                </a:lnTo>
                <a:close/>
              </a:path>
            </a:pathLst>
          </a:custGeom>
          <a:solidFill>
            <a:srgbClr val="DEC8A2"/>
          </a:solidFill>
        </p:spPr>
        <p:txBody>
          <a:bodyPr wrap="square" lIns="0" tIns="0" rIns="0" bIns="0" rtlCol="0">
            <a:noAutofit/>
          </a:bodyPr>
          <a:lstStyle/>
          <a:p>
            <a:endParaRPr sz="662" dirty="0"/>
          </a:p>
        </p:txBody>
      </p:sp>
      <p:sp>
        <p:nvSpPr>
          <p:cNvPr id="21" name="object 21"/>
          <p:cNvSpPr/>
          <p:nvPr/>
        </p:nvSpPr>
        <p:spPr>
          <a:xfrm>
            <a:off x="2245659" y="2135393"/>
            <a:ext cx="5733825" cy="398032"/>
          </a:xfrm>
          <a:custGeom>
            <a:avLst/>
            <a:gdLst/>
            <a:ahLst/>
            <a:cxnLst/>
            <a:rect l="l" t="t" r="r" b="b"/>
            <a:pathLst>
              <a:path w="9747503" h="676655">
                <a:moveTo>
                  <a:pt x="0" y="676655"/>
                </a:moveTo>
                <a:lnTo>
                  <a:pt x="9747503" y="676655"/>
                </a:lnTo>
                <a:lnTo>
                  <a:pt x="9747503" y="0"/>
                </a:lnTo>
                <a:lnTo>
                  <a:pt x="0" y="0"/>
                </a:lnTo>
                <a:lnTo>
                  <a:pt x="0" y="676655"/>
                </a:lnTo>
                <a:close/>
              </a:path>
            </a:pathLst>
          </a:custGeom>
          <a:ln w="25399">
            <a:solidFill>
              <a:srgbClr val="1F48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662" dirty="0"/>
          </a:p>
        </p:txBody>
      </p:sp>
      <p:sp>
        <p:nvSpPr>
          <p:cNvPr id="22" name="object 22"/>
          <p:cNvSpPr/>
          <p:nvPr/>
        </p:nvSpPr>
        <p:spPr>
          <a:xfrm>
            <a:off x="3821654" y="1887967"/>
            <a:ext cx="4012602" cy="467957"/>
          </a:xfrm>
          <a:custGeom>
            <a:avLst/>
            <a:gdLst/>
            <a:ahLst/>
            <a:cxnLst/>
            <a:rect l="l" t="t" r="r" b="b"/>
            <a:pathLst>
              <a:path w="6821424" h="795527">
                <a:moveTo>
                  <a:pt x="0" y="132587"/>
                </a:moveTo>
                <a:lnTo>
                  <a:pt x="0" y="662939"/>
                </a:lnTo>
                <a:lnTo>
                  <a:pt x="470" y="674202"/>
                </a:lnTo>
                <a:lnTo>
                  <a:pt x="10814" y="715514"/>
                </a:lnTo>
                <a:lnTo>
                  <a:pt x="32987" y="750502"/>
                </a:lnTo>
                <a:lnTo>
                  <a:pt x="64706" y="776883"/>
                </a:lnTo>
                <a:lnTo>
                  <a:pt x="103690" y="792375"/>
                </a:lnTo>
                <a:lnTo>
                  <a:pt x="132587" y="795527"/>
                </a:lnTo>
                <a:lnTo>
                  <a:pt x="6688836" y="795527"/>
                </a:lnTo>
                <a:lnTo>
                  <a:pt x="6728230" y="789588"/>
                </a:lnTo>
                <a:lnTo>
                  <a:pt x="6765579" y="771104"/>
                </a:lnTo>
                <a:lnTo>
                  <a:pt x="6795082" y="742313"/>
                </a:lnTo>
                <a:lnTo>
                  <a:pt x="6814458" y="705498"/>
                </a:lnTo>
                <a:lnTo>
                  <a:pt x="6821424" y="662939"/>
                </a:lnTo>
                <a:lnTo>
                  <a:pt x="6821424" y="132587"/>
                </a:lnTo>
                <a:lnTo>
                  <a:pt x="6815484" y="93193"/>
                </a:lnTo>
                <a:lnTo>
                  <a:pt x="6797000" y="55844"/>
                </a:lnTo>
                <a:lnTo>
                  <a:pt x="6768209" y="26341"/>
                </a:lnTo>
                <a:lnTo>
                  <a:pt x="6731394" y="6965"/>
                </a:lnTo>
                <a:lnTo>
                  <a:pt x="6688836" y="0"/>
                </a:lnTo>
                <a:lnTo>
                  <a:pt x="132587" y="0"/>
                </a:lnTo>
                <a:lnTo>
                  <a:pt x="93193" y="5939"/>
                </a:lnTo>
                <a:lnTo>
                  <a:pt x="55844" y="24423"/>
                </a:lnTo>
                <a:lnTo>
                  <a:pt x="26341" y="53214"/>
                </a:lnTo>
                <a:lnTo>
                  <a:pt x="6965" y="90029"/>
                </a:lnTo>
                <a:lnTo>
                  <a:pt x="0" y="132587"/>
                </a:lnTo>
                <a:close/>
              </a:path>
            </a:pathLst>
          </a:custGeom>
          <a:solidFill>
            <a:srgbClr val="FF0066"/>
          </a:solidFill>
        </p:spPr>
        <p:txBody>
          <a:bodyPr wrap="square" lIns="0" tIns="0" rIns="0" bIns="0" rtlCol="0">
            <a:noAutofit/>
          </a:bodyPr>
          <a:lstStyle/>
          <a:p>
            <a:endParaRPr sz="662" dirty="0"/>
          </a:p>
        </p:txBody>
      </p:sp>
      <p:sp>
        <p:nvSpPr>
          <p:cNvPr id="23" name="object 23"/>
          <p:cNvSpPr/>
          <p:nvPr/>
        </p:nvSpPr>
        <p:spPr>
          <a:xfrm>
            <a:off x="3821654" y="1887967"/>
            <a:ext cx="4012602" cy="467957"/>
          </a:xfrm>
          <a:custGeom>
            <a:avLst/>
            <a:gdLst/>
            <a:ahLst/>
            <a:cxnLst/>
            <a:rect l="l" t="t" r="r" b="b"/>
            <a:pathLst>
              <a:path w="6821424" h="795527">
                <a:moveTo>
                  <a:pt x="0" y="132587"/>
                </a:moveTo>
                <a:lnTo>
                  <a:pt x="6965" y="90029"/>
                </a:lnTo>
                <a:lnTo>
                  <a:pt x="26341" y="53214"/>
                </a:lnTo>
                <a:lnTo>
                  <a:pt x="55844" y="24423"/>
                </a:lnTo>
                <a:lnTo>
                  <a:pt x="93193" y="5939"/>
                </a:lnTo>
                <a:lnTo>
                  <a:pt x="132587" y="0"/>
                </a:lnTo>
                <a:lnTo>
                  <a:pt x="6688836" y="0"/>
                </a:lnTo>
                <a:lnTo>
                  <a:pt x="6731394" y="6965"/>
                </a:lnTo>
                <a:lnTo>
                  <a:pt x="6768209" y="26341"/>
                </a:lnTo>
                <a:lnTo>
                  <a:pt x="6797000" y="55844"/>
                </a:lnTo>
                <a:lnTo>
                  <a:pt x="6815484" y="93193"/>
                </a:lnTo>
                <a:lnTo>
                  <a:pt x="6821424" y="132587"/>
                </a:lnTo>
                <a:lnTo>
                  <a:pt x="6821424" y="662939"/>
                </a:lnTo>
                <a:lnTo>
                  <a:pt x="6814458" y="705498"/>
                </a:lnTo>
                <a:lnTo>
                  <a:pt x="6795082" y="742313"/>
                </a:lnTo>
                <a:lnTo>
                  <a:pt x="6765579" y="771104"/>
                </a:lnTo>
                <a:lnTo>
                  <a:pt x="6728230" y="789588"/>
                </a:lnTo>
                <a:lnTo>
                  <a:pt x="6688836" y="795527"/>
                </a:lnTo>
                <a:lnTo>
                  <a:pt x="132587" y="795527"/>
                </a:lnTo>
                <a:lnTo>
                  <a:pt x="90029" y="788562"/>
                </a:lnTo>
                <a:lnTo>
                  <a:pt x="53214" y="769186"/>
                </a:lnTo>
                <a:lnTo>
                  <a:pt x="24423" y="739683"/>
                </a:lnTo>
                <a:lnTo>
                  <a:pt x="5939" y="702334"/>
                </a:lnTo>
                <a:lnTo>
                  <a:pt x="0" y="662939"/>
                </a:lnTo>
                <a:lnTo>
                  <a:pt x="0" y="132587"/>
                </a:lnTo>
                <a:close/>
              </a:path>
            </a:pathLst>
          </a:custGeom>
          <a:ln w="25400">
            <a:solidFill>
              <a:srgbClr val="EDEB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662" dirty="0"/>
          </a:p>
        </p:txBody>
      </p:sp>
      <p:sp>
        <p:nvSpPr>
          <p:cNvPr id="24" name="object 24"/>
          <p:cNvSpPr/>
          <p:nvPr/>
        </p:nvSpPr>
        <p:spPr>
          <a:xfrm>
            <a:off x="2245659" y="2856156"/>
            <a:ext cx="5733825" cy="398032"/>
          </a:xfrm>
          <a:custGeom>
            <a:avLst/>
            <a:gdLst/>
            <a:ahLst/>
            <a:cxnLst/>
            <a:rect l="l" t="t" r="r" b="b"/>
            <a:pathLst>
              <a:path w="9747503" h="676655">
                <a:moveTo>
                  <a:pt x="0" y="676655"/>
                </a:moveTo>
                <a:lnTo>
                  <a:pt x="9747503" y="676655"/>
                </a:lnTo>
                <a:lnTo>
                  <a:pt x="9747503" y="0"/>
                </a:lnTo>
                <a:lnTo>
                  <a:pt x="0" y="0"/>
                </a:lnTo>
                <a:lnTo>
                  <a:pt x="0" y="676655"/>
                </a:lnTo>
                <a:close/>
              </a:path>
            </a:pathLst>
          </a:custGeom>
          <a:solidFill>
            <a:srgbClr val="DEC8A2"/>
          </a:solidFill>
        </p:spPr>
        <p:txBody>
          <a:bodyPr wrap="square" lIns="0" tIns="0" rIns="0" bIns="0" rtlCol="0">
            <a:noAutofit/>
          </a:bodyPr>
          <a:lstStyle/>
          <a:p>
            <a:endParaRPr sz="662" dirty="0"/>
          </a:p>
        </p:txBody>
      </p:sp>
      <p:sp>
        <p:nvSpPr>
          <p:cNvPr id="25" name="object 25"/>
          <p:cNvSpPr/>
          <p:nvPr/>
        </p:nvSpPr>
        <p:spPr>
          <a:xfrm>
            <a:off x="2245659" y="2856156"/>
            <a:ext cx="5733825" cy="398032"/>
          </a:xfrm>
          <a:custGeom>
            <a:avLst/>
            <a:gdLst/>
            <a:ahLst/>
            <a:cxnLst/>
            <a:rect l="l" t="t" r="r" b="b"/>
            <a:pathLst>
              <a:path w="9747503" h="676655">
                <a:moveTo>
                  <a:pt x="0" y="676655"/>
                </a:moveTo>
                <a:lnTo>
                  <a:pt x="9747503" y="676655"/>
                </a:lnTo>
                <a:lnTo>
                  <a:pt x="9747503" y="0"/>
                </a:lnTo>
                <a:lnTo>
                  <a:pt x="0" y="0"/>
                </a:lnTo>
                <a:lnTo>
                  <a:pt x="0" y="676655"/>
                </a:lnTo>
                <a:close/>
              </a:path>
            </a:pathLst>
          </a:custGeom>
          <a:ln w="25399">
            <a:solidFill>
              <a:srgbClr val="1F48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662" dirty="0"/>
          </a:p>
        </p:txBody>
      </p:sp>
      <p:sp>
        <p:nvSpPr>
          <p:cNvPr id="26" name="object 26"/>
          <p:cNvSpPr/>
          <p:nvPr/>
        </p:nvSpPr>
        <p:spPr>
          <a:xfrm>
            <a:off x="3821654" y="2624866"/>
            <a:ext cx="4012602" cy="467957"/>
          </a:xfrm>
          <a:custGeom>
            <a:avLst/>
            <a:gdLst/>
            <a:ahLst/>
            <a:cxnLst/>
            <a:rect l="l" t="t" r="r" b="b"/>
            <a:pathLst>
              <a:path w="6821424" h="795527">
                <a:moveTo>
                  <a:pt x="0" y="132587"/>
                </a:moveTo>
                <a:lnTo>
                  <a:pt x="0" y="662939"/>
                </a:lnTo>
                <a:lnTo>
                  <a:pt x="470" y="674202"/>
                </a:lnTo>
                <a:lnTo>
                  <a:pt x="10814" y="715514"/>
                </a:lnTo>
                <a:lnTo>
                  <a:pt x="32987" y="750502"/>
                </a:lnTo>
                <a:lnTo>
                  <a:pt x="64706" y="776883"/>
                </a:lnTo>
                <a:lnTo>
                  <a:pt x="103690" y="792375"/>
                </a:lnTo>
                <a:lnTo>
                  <a:pt x="132587" y="795527"/>
                </a:lnTo>
                <a:lnTo>
                  <a:pt x="6688836" y="795527"/>
                </a:lnTo>
                <a:lnTo>
                  <a:pt x="6728230" y="789588"/>
                </a:lnTo>
                <a:lnTo>
                  <a:pt x="6765579" y="771104"/>
                </a:lnTo>
                <a:lnTo>
                  <a:pt x="6795082" y="742313"/>
                </a:lnTo>
                <a:lnTo>
                  <a:pt x="6814458" y="705498"/>
                </a:lnTo>
                <a:lnTo>
                  <a:pt x="6821424" y="662939"/>
                </a:lnTo>
                <a:lnTo>
                  <a:pt x="6821424" y="132587"/>
                </a:lnTo>
                <a:lnTo>
                  <a:pt x="6815484" y="93193"/>
                </a:lnTo>
                <a:lnTo>
                  <a:pt x="6797000" y="55844"/>
                </a:lnTo>
                <a:lnTo>
                  <a:pt x="6768209" y="26341"/>
                </a:lnTo>
                <a:lnTo>
                  <a:pt x="6731394" y="6965"/>
                </a:lnTo>
                <a:lnTo>
                  <a:pt x="6688836" y="0"/>
                </a:lnTo>
                <a:lnTo>
                  <a:pt x="132587" y="0"/>
                </a:lnTo>
                <a:lnTo>
                  <a:pt x="93193" y="5939"/>
                </a:lnTo>
                <a:lnTo>
                  <a:pt x="55844" y="24423"/>
                </a:lnTo>
                <a:lnTo>
                  <a:pt x="26341" y="53214"/>
                </a:lnTo>
                <a:lnTo>
                  <a:pt x="6965" y="90029"/>
                </a:lnTo>
                <a:lnTo>
                  <a:pt x="0" y="132587"/>
                </a:lnTo>
                <a:close/>
              </a:path>
            </a:pathLst>
          </a:custGeom>
          <a:solidFill>
            <a:srgbClr val="FF0066"/>
          </a:solidFill>
        </p:spPr>
        <p:txBody>
          <a:bodyPr wrap="square" lIns="0" tIns="0" rIns="0" bIns="0" rtlCol="0">
            <a:noAutofit/>
          </a:bodyPr>
          <a:lstStyle/>
          <a:p>
            <a:endParaRPr sz="662" dirty="0"/>
          </a:p>
        </p:txBody>
      </p:sp>
      <p:sp>
        <p:nvSpPr>
          <p:cNvPr id="27" name="object 27"/>
          <p:cNvSpPr/>
          <p:nvPr/>
        </p:nvSpPr>
        <p:spPr>
          <a:xfrm>
            <a:off x="3821654" y="2624866"/>
            <a:ext cx="4012602" cy="467957"/>
          </a:xfrm>
          <a:custGeom>
            <a:avLst/>
            <a:gdLst/>
            <a:ahLst/>
            <a:cxnLst/>
            <a:rect l="l" t="t" r="r" b="b"/>
            <a:pathLst>
              <a:path w="6821424" h="795527">
                <a:moveTo>
                  <a:pt x="0" y="132587"/>
                </a:moveTo>
                <a:lnTo>
                  <a:pt x="6965" y="90029"/>
                </a:lnTo>
                <a:lnTo>
                  <a:pt x="26341" y="53214"/>
                </a:lnTo>
                <a:lnTo>
                  <a:pt x="55844" y="24423"/>
                </a:lnTo>
                <a:lnTo>
                  <a:pt x="93193" y="5939"/>
                </a:lnTo>
                <a:lnTo>
                  <a:pt x="132587" y="0"/>
                </a:lnTo>
                <a:lnTo>
                  <a:pt x="6688836" y="0"/>
                </a:lnTo>
                <a:lnTo>
                  <a:pt x="6731394" y="6965"/>
                </a:lnTo>
                <a:lnTo>
                  <a:pt x="6768209" y="26341"/>
                </a:lnTo>
                <a:lnTo>
                  <a:pt x="6797000" y="55844"/>
                </a:lnTo>
                <a:lnTo>
                  <a:pt x="6815484" y="93193"/>
                </a:lnTo>
                <a:lnTo>
                  <a:pt x="6821424" y="132587"/>
                </a:lnTo>
                <a:lnTo>
                  <a:pt x="6821424" y="662939"/>
                </a:lnTo>
                <a:lnTo>
                  <a:pt x="6814458" y="705498"/>
                </a:lnTo>
                <a:lnTo>
                  <a:pt x="6795082" y="742313"/>
                </a:lnTo>
                <a:lnTo>
                  <a:pt x="6765579" y="771104"/>
                </a:lnTo>
                <a:lnTo>
                  <a:pt x="6728230" y="789588"/>
                </a:lnTo>
                <a:lnTo>
                  <a:pt x="6688836" y="795527"/>
                </a:lnTo>
                <a:lnTo>
                  <a:pt x="132587" y="795527"/>
                </a:lnTo>
                <a:lnTo>
                  <a:pt x="90029" y="788562"/>
                </a:lnTo>
                <a:lnTo>
                  <a:pt x="53214" y="769186"/>
                </a:lnTo>
                <a:lnTo>
                  <a:pt x="24423" y="739683"/>
                </a:lnTo>
                <a:lnTo>
                  <a:pt x="5939" y="702334"/>
                </a:lnTo>
                <a:lnTo>
                  <a:pt x="0" y="662939"/>
                </a:lnTo>
                <a:lnTo>
                  <a:pt x="0" y="132587"/>
                </a:lnTo>
                <a:close/>
              </a:path>
            </a:pathLst>
          </a:custGeom>
          <a:ln w="25400">
            <a:solidFill>
              <a:srgbClr val="EDEB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662" dirty="0"/>
          </a:p>
        </p:txBody>
      </p:sp>
      <p:sp>
        <p:nvSpPr>
          <p:cNvPr id="28" name="object 28"/>
          <p:cNvSpPr/>
          <p:nvPr/>
        </p:nvSpPr>
        <p:spPr>
          <a:xfrm>
            <a:off x="2245659" y="3576917"/>
            <a:ext cx="5733825" cy="398033"/>
          </a:xfrm>
          <a:custGeom>
            <a:avLst/>
            <a:gdLst/>
            <a:ahLst/>
            <a:cxnLst/>
            <a:rect l="l" t="t" r="r" b="b"/>
            <a:pathLst>
              <a:path w="9747503" h="676656">
                <a:moveTo>
                  <a:pt x="0" y="676656"/>
                </a:moveTo>
                <a:lnTo>
                  <a:pt x="9747503" y="676656"/>
                </a:lnTo>
                <a:lnTo>
                  <a:pt x="9747503" y="0"/>
                </a:lnTo>
                <a:lnTo>
                  <a:pt x="0" y="0"/>
                </a:lnTo>
                <a:lnTo>
                  <a:pt x="0" y="676656"/>
                </a:lnTo>
                <a:close/>
              </a:path>
            </a:pathLst>
          </a:custGeom>
          <a:solidFill>
            <a:srgbClr val="DEC8A2"/>
          </a:solidFill>
        </p:spPr>
        <p:txBody>
          <a:bodyPr wrap="square" lIns="0" tIns="0" rIns="0" bIns="0" rtlCol="0">
            <a:noAutofit/>
          </a:bodyPr>
          <a:lstStyle/>
          <a:p>
            <a:endParaRPr sz="662" dirty="0"/>
          </a:p>
        </p:txBody>
      </p:sp>
      <p:sp>
        <p:nvSpPr>
          <p:cNvPr id="29" name="object 29"/>
          <p:cNvSpPr/>
          <p:nvPr/>
        </p:nvSpPr>
        <p:spPr>
          <a:xfrm>
            <a:off x="2245659" y="3576917"/>
            <a:ext cx="5733825" cy="398033"/>
          </a:xfrm>
          <a:custGeom>
            <a:avLst/>
            <a:gdLst/>
            <a:ahLst/>
            <a:cxnLst/>
            <a:rect l="l" t="t" r="r" b="b"/>
            <a:pathLst>
              <a:path w="9747503" h="676656">
                <a:moveTo>
                  <a:pt x="0" y="676656"/>
                </a:moveTo>
                <a:lnTo>
                  <a:pt x="9747503" y="676656"/>
                </a:lnTo>
                <a:lnTo>
                  <a:pt x="9747503" y="0"/>
                </a:lnTo>
                <a:lnTo>
                  <a:pt x="0" y="0"/>
                </a:lnTo>
                <a:lnTo>
                  <a:pt x="0" y="676656"/>
                </a:lnTo>
                <a:close/>
              </a:path>
            </a:pathLst>
          </a:custGeom>
          <a:ln w="25399">
            <a:solidFill>
              <a:srgbClr val="1F48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662" dirty="0"/>
          </a:p>
        </p:txBody>
      </p:sp>
      <p:sp>
        <p:nvSpPr>
          <p:cNvPr id="30" name="object 30"/>
          <p:cNvSpPr/>
          <p:nvPr/>
        </p:nvSpPr>
        <p:spPr>
          <a:xfrm>
            <a:off x="3778624" y="3367144"/>
            <a:ext cx="4012602" cy="467957"/>
          </a:xfrm>
          <a:custGeom>
            <a:avLst/>
            <a:gdLst/>
            <a:ahLst/>
            <a:cxnLst/>
            <a:rect l="l" t="t" r="r" b="b"/>
            <a:pathLst>
              <a:path w="6821424" h="795527">
                <a:moveTo>
                  <a:pt x="0" y="132587"/>
                </a:moveTo>
                <a:lnTo>
                  <a:pt x="0" y="662939"/>
                </a:lnTo>
                <a:lnTo>
                  <a:pt x="470" y="674202"/>
                </a:lnTo>
                <a:lnTo>
                  <a:pt x="10814" y="715514"/>
                </a:lnTo>
                <a:lnTo>
                  <a:pt x="32987" y="750502"/>
                </a:lnTo>
                <a:lnTo>
                  <a:pt x="64706" y="776883"/>
                </a:lnTo>
                <a:lnTo>
                  <a:pt x="103690" y="792375"/>
                </a:lnTo>
                <a:lnTo>
                  <a:pt x="132587" y="795527"/>
                </a:lnTo>
                <a:lnTo>
                  <a:pt x="6688836" y="795527"/>
                </a:lnTo>
                <a:lnTo>
                  <a:pt x="6728230" y="789588"/>
                </a:lnTo>
                <a:lnTo>
                  <a:pt x="6765579" y="771104"/>
                </a:lnTo>
                <a:lnTo>
                  <a:pt x="6795082" y="742313"/>
                </a:lnTo>
                <a:lnTo>
                  <a:pt x="6814458" y="705498"/>
                </a:lnTo>
                <a:lnTo>
                  <a:pt x="6821424" y="662939"/>
                </a:lnTo>
                <a:lnTo>
                  <a:pt x="6821424" y="132587"/>
                </a:lnTo>
                <a:lnTo>
                  <a:pt x="6815484" y="93193"/>
                </a:lnTo>
                <a:lnTo>
                  <a:pt x="6797000" y="55844"/>
                </a:lnTo>
                <a:lnTo>
                  <a:pt x="6768209" y="26341"/>
                </a:lnTo>
                <a:lnTo>
                  <a:pt x="6731394" y="6965"/>
                </a:lnTo>
                <a:lnTo>
                  <a:pt x="6688836" y="0"/>
                </a:lnTo>
                <a:lnTo>
                  <a:pt x="132587" y="0"/>
                </a:lnTo>
                <a:lnTo>
                  <a:pt x="93193" y="5939"/>
                </a:lnTo>
                <a:lnTo>
                  <a:pt x="55844" y="24423"/>
                </a:lnTo>
                <a:lnTo>
                  <a:pt x="26341" y="53214"/>
                </a:lnTo>
                <a:lnTo>
                  <a:pt x="6965" y="90029"/>
                </a:lnTo>
                <a:lnTo>
                  <a:pt x="0" y="132587"/>
                </a:lnTo>
                <a:close/>
              </a:path>
            </a:pathLst>
          </a:custGeom>
          <a:solidFill>
            <a:srgbClr val="FF0066"/>
          </a:solidFill>
        </p:spPr>
        <p:txBody>
          <a:bodyPr wrap="square" lIns="0" tIns="0" rIns="0" bIns="0" rtlCol="0">
            <a:noAutofit/>
          </a:bodyPr>
          <a:lstStyle/>
          <a:p>
            <a:endParaRPr sz="662" dirty="0"/>
          </a:p>
        </p:txBody>
      </p:sp>
      <p:sp>
        <p:nvSpPr>
          <p:cNvPr id="31" name="object 31"/>
          <p:cNvSpPr/>
          <p:nvPr/>
        </p:nvSpPr>
        <p:spPr>
          <a:xfrm>
            <a:off x="3778624" y="3367144"/>
            <a:ext cx="4012602" cy="467957"/>
          </a:xfrm>
          <a:custGeom>
            <a:avLst/>
            <a:gdLst/>
            <a:ahLst/>
            <a:cxnLst/>
            <a:rect l="l" t="t" r="r" b="b"/>
            <a:pathLst>
              <a:path w="6821424" h="795527">
                <a:moveTo>
                  <a:pt x="0" y="132587"/>
                </a:moveTo>
                <a:lnTo>
                  <a:pt x="6965" y="90029"/>
                </a:lnTo>
                <a:lnTo>
                  <a:pt x="26341" y="53214"/>
                </a:lnTo>
                <a:lnTo>
                  <a:pt x="55844" y="24423"/>
                </a:lnTo>
                <a:lnTo>
                  <a:pt x="93193" y="5939"/>
                </a:lnTo>
                <a:lnTo>
                  <a:pt x="132587" y="0"/>
                </a:lnTo>
                <a:lnTo>
                  <a:pt x="6688836" y="0"/>
                </a:lnTo>
                <a:lnTo>
                  <a:pt x="6731394" y="6965"/>
                </a:lnTo>
                <a:lnTo>
                  <a:pt x="6768209" y="26341"/>
                </a:lnTo>
                <a:lnTo>
                  <a:pt x="6797000" y="55844"/>
                </a:lnTo>
                <a:lnTo>
                  <a:pt x="6815484" y="93193"/>
                </a:lnTo>
                <a:lnTo>
                  <a:pt x="6821424" y="132587"/>
                </a:lnTo>
                <a:lnTo>
                  <a:pt x="6821424" y="662939"/>
                </a:lnTo>
                <a:lnTo>
                  <a:pt x="6814458" y="705498"/>
                </a:lnTo>
                <a:lnTo>
                  <a:pt x="6795082" y="742313"/>
                </a:lnTo>
                <a:lnTo>
                  <a:pt x="6765579" y="771104"/>
                </a:lnTo>
                <a:lnTo>
                  <a:pt x="6728230" y="789588"/>
                </a:lnTo>
                <a:lnTo>
                  <a:pt x="6688836" y="795527"/>
                </a:lnTo>
                <a:lnTo>
                  <a:pt x="132587" y="795527"/>
                </a:lnTo>
                <a:lnTo>
                  <a:pt x="90029" y="788562"/>
                </a:lnTo>
                <a:lnTo>
                  <a:pt x="53214" y="769186"/>
                </a:lnTo>
                <a:lnTo>
                  <a:pt x="24423" y="739683"/>
                </a:lnTo>
                <a:lnTo>
                  <a:pt x="5939" y="702334"/>
                </a:lnTo>
                <a:lnTo>
                  <a:pt x="0" y="662939"/>
                </a:lnTo>
                <a:lnTo>
                  <a:pt x="0" y="132587"/>
                </a:lnTo>
                <a:close/>
              </a:path>
            </a:pathLst>
          </a:custGeom>
          <a:ln w="25400">
            <a:solidFill>
              <a:srgbClr val="EDEB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662" dirty="0"/>
          </a:p>
        </p:txBody>
      </p:sp>
      <p:sp>
        <p:nvSpPr>
          <p:cNvPr id="32" name="object 32"/>
          <p:cNvSpPr/>
          <p:nvPr/>
        </p:nvSpPr>
        <p:spPr>
          <a:xfrm>
            <a:off x="2245659" y="4346089"/>
            <a:ext cx="5733825" cy="365760"/>
          </a:xfrm>
          <a:custGeom>
            <a:avLst/>
            <a:gdLst/>
            <a:ahLst/>
            <a:cxnLst/>
            <a:rect l="l" t="t" r="r" b="b"/>
            <a:pathLst>
              <a:path w="9747503" h="621792">
                <a:moveTo>
                  <a:pt x="0" y="621792"/>
                </a:moveTo>
                <a:lnTo>
                  <a:pt x="9747503" y="621792"/>
                </a:lnTo>
                <a:lnTo>
                  <a:pt x="9747503" y="0"/>
                </a:lnTo>
                <a:lnTo>
                  <a:pt x="0" y="0"/>
                </a:lnTo>
                <a:lnTo>
                  <a:pt x="0" y="621792"/>
                </a:lnTo>
                <a:close/>
              </a:path>
            </a:pathLst>
          </a:custGeom>
          <a:solidFill>
            <a:srgbClr val="DEC8A2"/>
          </a:solidFill>
        </p:spPr>
        <p:txBody>
          <a:bodyPr wrap="square" lIns="0" tIns="0" rIns="0" bIns="0" rtlCol="0">
            <a:noAutofit/>
          </a:bodyPr>
          <a:lstStyle/>
          <a:p>
            <a:endParaRPr sz="662" dirty="0"/>
          </a:p>
        </p:txBody>
      </p:sp>
      <p:sp>
        <p:nvSpPr>
          <p:cNvPr id="33" name="object 33"/>
          <p:cNvSpPr/>
          <p:nvPr/>
        </p:nvSpPr>
        <p:spPr>
          <a:xfrm>
            <a:off x="2245659" y="4346089"/>
            <a:ext cx="5733825" cy="365760"/>
          </a:xfrm>
          <a:custGeom>
            <a:avLst/>
            <a:gdLst/>
            <a:ahLst/>
            <a:cxnLst/>
            <a:rect l="l" t="t" r="r" b="b"/>
            <a:pathLst>
              <a:path w="9747503" h="621792">
                <a:moveTo>
                  <a:pt x="0" y="621792"/>
                </a:moveTo>
                <a:lnTo>
                  <a:pt x="9747503" y="621792"/>
                </a:lnTo>
                <a:lnTo>
                  <a:pt x="9747503" y="0"/>
                </a:lnTo>
                <a:lnTo>
                  <a:pt x="0" y="0"/>
                </a:lnTo>
                <a:lnTo>
                  <a:pt x="0" y="621792"/>
                </a:lnTo>
                <a:close/>
              </a:path>
            </a:pathLst>
          </a:custGeom>
          <a:ln w="25400">
            <a:solidFill>
              <a:srgbClr val="1F48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662" dirty="0"/>
          </a:p>
        </p:txBody>
      </p:sp>
      <p:sp>
        <p:nvSpPr>
          <p:cNvPr id="34" name="object 34"/>
          <p:cNvSpPr/>
          <p:nvPr/>
        </p:nvSpPr>
        <p:spPr>
          <a:xfrm>
            <a:off x="3821654" y="4114800"/>
            <a:ext cx="4012602" cy="430305"/>
          </a:xfrm>
          <a:custGeom>
            <a:avLst/>
            <a:gdLst/>
            <a:ahLst/>
            <a:cxnLst/>
            <a:rect l="l" t="t" r="r" b="b"/>
            <a:pathLst>
              <a:path w="6821424" h="731519">
                <a:moveTo>
                  <a:pt x="0" y="121919"/>
                </a:moveTo>
                <a:lnTo>
                  <a:pt x="0" y="609600"/>
                </a:lnTo>
                <a:lnTo>
                  <a:pt x="292" y="618101"/>
                </a:lnTo>
                <a:lnTo>
                  <a:pt x="10602" y="659384"/>
                </a:lnTo>
                <a:lnTo>
                  <a:pt x="33678" y="693711"/>
                </a:lnTo>
                <a:lnTo>
                  <a:pt x="66804" y="718370"/>
                </a:lnTo>
                <a:lnTo>
                  <a:pt x="107269" y="730647"/>
                </a:lnTo>
                <a:lnTo>
                  <a:pt x="121919" y="731519"/>
                </a:lnTo>
                <a:lnTo>
                  <a:pt x="6699504" y="731519"/>
                </a:lnTo>
                <a:lnTo>
                  <a:pt x="6749288" y="720917"/>
                </a:lnTo>
                <a:lnTo>
                  <a:pt x="6783615" y="697841"/>
                </a:lnTo>
                <a:lnTo>
                  <a:pt x="6808274" y="664715"/>
                </a:lnTo>
                <a:lnTo>
                  <a:pt x="6820551" y="624250"/>
                </a:lnTo>
                <a:lnTo>
                  <a:pt x="6821424" y="609600"/>
                </a:lnTo>
                <a:lnTo>
                  <a:pt x="6821424" y="121919"/>
                </a:lnTo>
                <a:lnTo>
                  <a:pt x="6810821" y="72135"/>
                </a:lnTo>
                <a:lnTo>
                  <a:pt x="6787745" y="37808"/>
                </a:lnTo>
                <a:lnTo>
                  <a:pt x="6754619" y="13149"/>
                </a:lnTo>
                <a:lnTo>
                  <a:pt x="6714154" y="872"/>
                </a:lnTo>
                <a:lnTo>
                  <a:pt x="6699504" y="0"/>
                </a:lnTo>
                <a:lnTo>
                  <a:pt x="121919" y="0"/>
                </a:lnTo>
                <a:lnTo>
                  <a:pt x="72135" y="10602"/>
                </a:lnTo>
                <a:lnTo>
                  <a:pt x="37808" y="33678"/>
                </a:lnTo>
                <a:lnTo>
                  <a:pt x="13149" y="66804"/>
                </a:lnTo>
                <a:lnTo>
                  <a:pt x="872" y="107269"/>
                </a:lnTo>
                <a:lnTo>
                  <a:pt x="0" y="121919"/>
                </a:lnTo>
                <a:close/>
              </a:path>
            </a:pathLst>
          </a:custGeom>
          <a:solidFill>
            <a:srgbClr val="FF0066"/>
          </a:solidFill>
        </p:spPr>
        <p:txBody>
          <a:bodyPr wrap="square" lIns="0" tIns="0" rIns="0" bIns="0" rtlCol="0">
            <a:noAutofit/>
          </a:bodyPr>
          <a:lstStyle/>
          <a:p>
            <a:endParaRPr sz="662" dirty="0"/>
          </a:p>
        </p:txBody>
      </p:sp>
      <p:sp>
        <p:nvSpPr>
          <p:cNvPr id="35" name="object 35"/>
          <p:cNvSpPr/>
          <p:nvPr/>
        </p:nvSpPr>
        <p:spPr>
          <a:xfrm>
            <a:off x="3821654" y="4114800"/>
            <a:ext cx="4012602" cy="430305"/>
          </a:xfrm>
          <a:custGeom>
            <a:avLst/>
            <a:gdLst/>
            <a:ahLst/>
            <a:cxnLst/>
            <a:rect l="l" t="t" r="r" b="b"/>
            <a:pathLst>
              <a:path w="6821424" h="731519">
                <a:moveTo>
                  <a:pt x="0" y="121919"/>
                </a:moveTo>
                <a:lnTo>
                  <a:pt x="7547" y="79611"/>
                </a:lnTo>
                <a:lnTo>
                  <a:pt x="28380" y="43737"/>
                </a:lnTo>
                <a:lnTo>
                  <a:pt x="59786" y="17010"/>
                </a:lnTo>
                <a:lnTo>
                  <a:pt x="99051" y="2143"/>
                </a:lnTo>
                <a:lnTo>
                  <a:pt x="121919" y="0"/>
                </a:lnTo>
                <a:lnTo>
                  <a:pt x="6699504" y="0"/>
                </a:lnTo>
                <a:lnTo>
                  <a:pt x="6741812" y="7547"/>
                </a:lnTo>
                <a:lnTo>
                  <a:pt x="6777686" y="28380"/>
                </a:lnTo>
                <a:lnTo>
                  <a:pt x="6804413" y="59786"/>
                </a:lnTo>
                <a:lnTo>
                  <a:pt x="6819280" y="99051"/>
                </a:lnTo>
                <a:lnTo>
                  <a:pt x="6821424" y="121919"/>
                </a:lnTo>
                <a:lnTo>
                  <a:pt x="6821424" y="609600"/>
                </a:lnTo>
                <a:lnTo>
                  <a:pt x="6813876" y="651908"/>
                </a:lnTo>
                <a:lnTo>
                  <a:pt x="6793043" y="687782"/>
                </a:lnTo>
                <a:lnTo>
                  <a:pt x="6761637" y="714509"/>
                </a:lnTo>
                <a:lnTo>
                  <a:pt x="6722372" y="729376"/>
                </a:lnTo>
                <a:lnTo>
                  <a:pt x="6699504" y="731519"/>
                </a:lnTo>
                <a:lnTo>
                  <a:pt x="121919" y="731519"/>
                </a:lnTo>
                <a:lnTo>
                  <a:pt x="79611" y="723972"/>
                </a:lnTo>
                <a:lnTo>
                  <a:pt x="43737" y="703139"/>
                </a:lnTo>
                <a:lnTo>
                  <a:pt x="17010" y="671733"/>
                </a:lnTo>
                <a:lnTo>
                  <a:pt x="2143" y="632468"/>
                </a:lnTo>
                <a:lnTo>
                  <a:pt x="0" y="609600"/>
                </a:lnTo>
                <a:lnTo>
                  <a:pt x="0" y="121919"/>
                </a:lnTo>
                <a:close/>
              </a:path>
            </a:pathLst>
          </a:custGeom>
          <a:ln w="25399">
            <a:solidFill>
              <a:srgbClr val="EDEB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662" dirty="0"/>
          </a:p>
        </p:txBody>
      </p:sp>
      <p:sp>
        <p:nvSpPr>
          <p:cNvPr id="36" name="object 36"/>
          <p:cNvSpPr/>
          <p:nvPr/>
        </p:nvSpPr>
        <p:spPr>
          <a:xfrm>
            <a:off x="2245659" y="5013064"/>
            <a:ext cx="5733825" cy="365760"/>
          </a:xfrm>
          <a:custGeom>
            <a:avLst/>
            <a:gdLst/>
            <a:ahLst/>
            <a:cxnLst/>
            <a:rect l="l" t="t" r="r" b="b"/>
            <a:pathLst>
              <a:path w="9747503" h="621792">
                <a:moveTo>
                  <a:pt x="0" y="621792"/>
                </a:moveTo>
                <a:lnTo>
                  <a:pt x="9747503" y="621792"/>
                </a:lnTo>
                <a:lnTo>
                  <a:pt x="9747503" y="0"/>
                </a:lnTo>
                <a:lnTo>
                  <a:pt x="0" y="0"/>
                </a:lnTo>
                <a:lnTo>
                  <a:pt x="0" y="621792"/>
                </a:lnTo>
                <a:close/>
              </a:path>
            </a:pathLst>
          </a:custGeom>
          <a:solidFill>
            <a:srgbClr val="DEC8A2"/>
          </a:solidFill>
        </p:spPr>
        <p:txBody>
          <a:bodyPr wrap="square" lIns="0" tIns="0" rIns="0" bIns="0" rtlCol="0">
            <a:noAutofit/>
          </a:bodyPr>
          <a:lstStyle/>
          <a:p>
            <a:endParaRPr sz="662" dirty="0"/>
          </a:p>
        </p:txBody>
      </p:sp>
      <p:sp>
        <p:nvSpPr>
          <p:cNvPr id="37" name="object 37"/>
          <p:cNvSpPr/>
          <p:nvPr/>
        </p:nvSpPr>
        <p:spPr>
          <a:xfrm>
            <a:off x="2245659" y="5013064"/>
            <a:ext cx="5733825" cy="365760"/>
          </a:xfrm>
          <a:custGeom>
            <a:avLst/>
            <a:gdLst/>
            <a:ahLst/>
            <a:cxnLst/>
            <a:rect l="l" t="t" r="r" b="b"/>
            <a:pathLst>
              <a:path w="9747503" h="621792">
                <a:moveTo>
                  <a:pt x="0" y="621792"/>
                </a:moveTo>
                <a:lnTo>
                  <a:pt x="9747503" y="621792"/>
                </a:lnTo>
                <a:lnTo>
                  <a:pt x="9747503" y="0"/>
                </a:lnTo>
                <a:lnTo>
                  <a:pt x="0" y="0"/>
                </a:lnTo>
                <a:lnTo>
                  <a:pt x="0" y="621792"/>
                </a:lnTo>
                <a:close/>
              </a:path>
            </a:pathLst>
          </a:custGeom>
          <a:ln w="25400">
            <a:solidFill>
              <a:srgbClr val="1F48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662" dirty="0"/>
          </a:p>
        </p:txBody>
      </p:sp>
      <p:sp>
        <p:nvSpPr>
          <p:cNvPr id="38" name="object 38"/>
          <p:cNvSpPr/>
          <p:nvPr/>
        </p:nvSpPr>
        <p:spPr>
          <a:xfrm>
            <a:off x="3821654" y="4797911"/>
            <a:ext cx="4012602" cy="435684"/>
          </a:xfrm>
          <a:custGeom>
            <a:avLst/>
            <a:gdLst/>
            <a:ahLst/>
            <a:cxnLst/>
            <a:rect l="l" t="t" r="r" b="b"/>
            <a:pathLst>
              <a:path w="6821424" h="740663">
                <a:moveTo>
                  <a:pt x="0" y="123443"/>
                </a:moveTo>
                <a:lnTo>
                  <a:pt x="0" y="617219"/>
                </a:lnTo>
                <a:lnTo>
                  <a:pt x="481" y="628204"/>
                </a:lnTo>
                <a:lnTo>
                  <a:pt x="11453" y="669235"/>
                </a:lnTo>
                <a:lnTo>
                  <a:pt x="34918" y="703270"/>
                </a:lnTo>
                <a:lnTo>
                  <a:pt x="68240" y="727672"/>
                </a:lnTo>
                <a:lnTo>
                  <a:pt x="108782" y="739803"/>
                </a:lnTo>
                <a:lnTo>
                  <a:pt x="123443" y="740663"/>
                </a:lnTo>
                <a:lnTo>
                  <a:pt x="6697980" y="740663"/>
                </a:lnTo>
                <a:lnTo>
                  <a:pt x="6736965" y="734386"/>
                </a:lnTo>
                <a:lnTo>
                  <a:pt x="6773625" y="714792"/>
                </a:lnTo>
                <a:lnTo>
                  <a:pt x="6801531" y="684462"/>
                </a:lnTo>
                <a:lnTo>
                  <a:pt x="6818045" y="646034"/>
                </a:lnTo>
                <a:lnTo>
                  <a:pt x="6821424" y="617219"/>
                </a:lnTo>
                <a:lnTo>
                  <a:pt x="6821424" y="123443"/>
                </a:lnTo>
                <a:lnTo>
                  <a:pt x="6815146" y="84458"/>
                </a:lnTo>
                <a:lnTo>
                  <a:pt x="6795552" y="47798"/>
                </a:lnTo>
                <a:lnTo>
                  <a:pt x="6765222" y="19892"/>
                </a:lnTo>
                <a:lnTo>
                  <a:pt x="6726794" y="3378"/>
                </a:lnTo>
                <a:lnTo>
                  <a:pt x="6697980" y="0"/>
                </a:lnTo>
                <a:lnTo>
                  <a:pt x="123443" y="0"/>
                </a:lnTo>
                <a:lnTo>
                  <a:pt x="84458" y="6277"/>
                </a:lnTo>
                <a:lnTo>
                  <a:pt x="47798" y="25871"/>
                </a:lnTo>
                <a:lnTo>
                  <a:pt x="19892" y="56201"/>
                </a:lnTo>
                <a:lnTo>
                  <a:pt x="3378" y="94629"/>
                </a:lnTo>
                <a:lnTo>
                  <a:pt x="0" y="123443"/>
                </a:lnTo>
                <a:close/>
              </a:path>
            </a:pathLst>
          </a:custGeom>
          <a:solidFill>
            <a:srgbClr val="FF0066"/>
          </a:solidFill>
        </p:spPr>
        <p:txBody>
          <a:bodyPr wrap="square" lIns="0" tIns="0" rIns="0" bIns="0" rtlCol="0">
            <a:noAutofit/>
          </a:bodyPr>
          <a:lstStyle/>
          <a:p>
            <a:endParaRPr sz="662" dirty="0"/>
          </a:p>
        </p:txBody>
      </p:sp>
      <p:sp>
        <p:nvSpPr>
          <p:cNvPr id="39" name="object 39"/>
          <p:cNvSpPr/>
          <p:nvPr/>
        </p:nvSpPr>
        <p:spPr>
          <a:xfrm>
            <a:off x="3821654" y="4797911"/>
            <a:ext cx="4012602" cy="435684"/>
          </a:xfrm>
          <a:custGeom>
            <a:avLst/>
            <a:gdLst/>
            <a:ahLst/>
            <a:cxnLst/>
            <a:rect l="l" t="t" r="r" b="b"/>
            <a:pathLst>
              <a:path w="6821424" h="740663">
                <a:moveTo>
                  <a:pt x="0" y="123443"/>
                </a:moveTo>
                <a:lnTo>
                  <a:pt x="7454" y="81082"/>
                </a:lnTo>
                <a:lnTo>
                  <a:pt x="28058" y="45061"/>
                </a:lnTo>
                <a:lnTo>
                  <a:pt x="59176" y="18016"/>
                </a:lnTo>
                <a:lnTo>
                  <a:pt x="98168" y="2587"/>
                </a:lnTo>
                <a:lnTo>
                  <a:pt x="123443" y="0"/>
                </a:lnTo>
                <a:lnTo>
                  <a:pt x="6697980" y="0"/>
                </a:lnTo>
                <a:lnTo>
                  <a:pt x="6740341" y="7454"/>
                </a:lnTo>
                <a:lnTo>
                  <a:pt x="6776362" y="28058"/>
                </a:lnTo>
                <a:lnTo>
                  <a:pt x="6803407" y="59176"/>
                </a:lnTo>
                <a:lnTo>
                  <a:pt x="6818836" y="98168"/>
                </a:lnTo>
                <a:lnTo>
                  <a:pt x="6821424" y="123443"/>
                </a:lnTo>
                <a:lnTo>
                  <a:pt x="6821424" y="617219"/>
                </a:lnTo>
                <a:lnTo>
                  <a:pt x="6813969" y="659581"/>
                </a:lnTo>
                <a:lnTo>
                  <a:pt x="6793365" y="695602"/>
                </a:lnTo>
                <a:lnTo>
                  <a:pt x="6762247" y="722647"/>
                </a:lnTo>
                <a:lnTo>
                  <a:pt x="6723255" y="738076"/>
                </a:lnTo>
                <a:lnTo>
                  <a:pt x="6697980" y="740663"/>
                </a:lnTo>
                <a:lnTo>
                  <a:pt x="123443" y="740663"/>
                </a:lnTo>
                <a:lnTo>
                  <a:pt x="81082" y="733209"/>
                </a:lnTo>
                <a:lnTo>
                  <a:pt x="45061" y="712605"/>
                </a:lnTo>
                <a:lnTo>
                  <a:pt x="18016" y="681487"/>
                </a:lnTo>
                <a:lnTo>
                  <a:pt x="2587" y="642495"/>
                </a:lnTo>
                <a:lnTo>
                  <a:pt x="0" y="617219"/>
                </a:lnTo>
                <a:lnTo>
                  <a:pt x="0" y="123443"/>
                </a:lnTo>
                <a:close/>
              </a:path>
            </a:pathLst>
          </a:custGeom>
          <a:ln w="25399">
            <a:solidFill>
              <a:srgbClr val="EDEB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662" dirty="0"/>
          </a:p>
        </p:txBody>
      </p:sp>
      <p:sp>
        <p:nvSpPr>
          <p:cNvPr id="15" name="object 15"/>
          <p:cNvSpPr txBox="1"/>
          <p:nvPr/>
        </p:nvSpPr>
        <p:spPr>
          <a:xfrm>
            <a:off x="1171613" y="1422857"/>
            <a:ext cx="565535" cy="251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470">
              <a:lnSpc>
                <a:spcPts val="1956"/>
              </a:lnSpc>
              <a:spcBef>
                <a:spcPts val="98"/>
              </a:spcBef>
            </a:pPr>
            <a:r>
              <a:rPr sz="2779" b="1" spc="-59" baseline="3467" dirty="0">
                <a:solidFill>
                  <a:srgbClr val="FF0066"/>
                </a:solidFill>
                <a:latin typeface="Calibri"/>
                <a:cs typeface="Calibri"/>
              </a:rPr>
              <a:t>P</a:t>
            </a:r>
            <a:r>
              <a:rPr sz="2779" b="1" spc="-5" baseline="3467" dirty="0">
                <a:solidFill>
                  <a:srgbClr val="FF0066"/>
                </a:solidFill>
                <a:latin typeface="Calibri"/>
                <a:cs typeface="Calibri"/>
              </a:rPr>
              <a:t>e</a:t>
            </a:r>
            <a:r>
              <a:rPr sz="2779" b="1" spc="11" baseline="3467" dirty="0">
                <a:solidFill>
                  <a:srgbClr val="FF0066"/>
                </a:solidFill>
                <a:latin typeface="Calibri"/>
                <a:cs typeface="Calibri"/>
              </a:rPr>
              <a:t>r</a:t>
            </a:r>
            <a:r>
              <a:rPr sz="2779" b="1" baseline="3467" dirty="0">
                <a:solidFill>
                  <a:srgbClr val="FF0066"/>
                </a:solidFill>
                <a:latin typeface="Calibri"/>
                <a:cs typeface="Calibri"/>
              </a:rPr>
              <a:t>f</a:t>
            </a:r>
            <a:r>
              <a:rPr sz="2779" b="1" spc="8" baseline="3467" dirty="0">
                <a:solidFill>
                  <a:srgbClr val="FF0066"/>
                </a:solidFill>
                <a:latin typeface="Calibri"/>
                <a:cs typeface="Calibri"/>
              </a:rPr>
              <a:t>i</a:t>
            </a:r>
            <a:r>
              <a:rPr sz="2779" b="1" baseline="3467" dirty="0">
                <a:solidFill>
                  <a:srgbClr val="FF0066"/>
                </a:solidFill>
                <a:latin typeface="Calibri"/>
                <a:cs typeface="Calibri"/>
              </a:rPr>
              <a:t>l</a:t>
            </a:r>
            <a:endParaRPr sz="1853" dirty="0">
              <a:solidFill>
                <a:srgbClr val="FF0066"/>
              </a:solidFill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746459" y="1422857"/>
            <a:ext cx="935751" cy="251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470">
              <a:lnSpc>
                <a:spcPts val="1956"/>
              </a:lnSpc>
              <a:spcBef>
                <a:spcPts val="98"/>
              </a:spcBef>
            </a:pPr>
            <a:r>
              <a:rPr sz="2779" b="1" spc="8" baseline="3467" dirty="0">
                <a:solidFill>
                  <a:srgbClr val="FF0066"/>
                </a:solidFill>
                <a:latin typeface="Calibri"/>
                <a:cs typeface="Calibri"/>
              </a:rPr>
              <a:t>I</a:t>
            </a:r>
            <a:r>
              <a:rPr sz="2779" b="1" spc="15" baseline="3467" dirty="0">
                <a:solidFill>
                  <a:srgbClr val="FF0066"/>
                </a:solidFill>
                <a:latin typeface="Calibri"/>
                <a:cs typeface="Calibri"/>
              </a:rPr>
              <a:t>n</a:t>
            </a:r>
            <a:r>
              <a:rPr sz="2779" b="1" spc="-23" baseline="3467" dirty="0">
                <a:solidFill>
                  <a:srgbClr val="FF0066"/>
                </a:solidFill>
                <a:latin typeface="Calibri"/>
                <a:cs typeface="Calibri"/>
              </a:rPr>
              <a:t>s</a:t>
            </a:r>
            <a:r>
              <a:rPr sz="2779" b="1" spc="-11" baseline="3467" dirty="0">
                <a:solidFill>
                  <a:srgbClr val="FF0066"/>
                </a:solidFill>
                <a:latin typeface="Calibri"/>
                <a:cs typeface="Calibri"/>
              </a:rPr>
              <a:t>t</a:t>
            </a:r>
            <a:r>
              <a:rPr sz="2779" b="1" spc="8" baseline="3467" dirty="0">
                <a:solidFill>
                  <a:srgbClr val="FF0066"/>
                </a:solidFill>
                <a:latin typeface="Calibri"/>
                <a:cs typeface="Calibri"/>
              </a:rPr>
              <a:t>a</a:t>
            </a:r>
            <a:r>
              <a:rPr sz="2779" b="1" spc="15" baseline="3467" dirty="0">
                <a:solidFill>
                  <a:srgbClr val="FF0066"/>
                </a:solidFill>
                <a:latin typeface="Calibri"/>
                <a:cs typeface="Calibri"/>
              </a:rPr>
              <a:t>n</a:t>
            </a:r>
            <a:r>
              <a:rPr sz="2779" b="1" spc="-17" baseline="3467" dirty="0">
                <a:solidFill>
                  <a:srgbClr val="FF0066"/>
                </a:solidFill>
                <a:latin typeface="Calibri"/>
                <a:cs typeface="Calibri"/>
              </a:rPr>
              <a:t>c</a:t>
            </a:r>
            <a:r>
              <a:rPr sz="2779" b="1" spc="5" baseline="3467" dirty="0">
                <a:solidFill>
                  <a:srgbClr val="FF0066"/>
                </a:solidFill>
                <a:latin typeface="Calibri"/>
                <a:cs typeface="Calibri"/>
              </a:rPr>
              <a:t>i</a:t>
            </a:r>
            <a:r>
              <a:rPr sz="2779" b="1" baseline="3467" dirty="0">
                <a:solidFill>
                  <a:srgbClr val="FF0066"/>
                </a:solidFill>
                <a:latin typeface="Calibri"/>
                <a:cs typeface="Calibri"/>
              </a:rPr>
              <a:t>a</a:t>
            </a:r>
            <a:endParaRPr sz="1853" dirty="0">
              <a:solidFill>
                <a:srgbClr val="FF0066"/>
              </a:solidFill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86537" y="1422857"/>
            <a:ext cx="974358" cy="251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470">
              <a:lnSpc>
                <a:spcPts val="1956"/>
              </a:lnSpc>
              <a:spcBef>
                <a:spcPts val="98"/>
              </a:spcBef>
            </a:pPr>
            <a:r>
              <a:rPr sz="2779" b="1" spc="-17" baseline="3467" dirty="0">
                <a:solidFill>
                  <a:srgbClr val="FF0066"/>
                </a:solidFill>
                <a:latin typeface="Calibri"/>
                <a:cs typeface="Calibri"/>
              </a:rPr>
              <a:t>E</a:t>
            </a:r>
            <a:r>
              <a:rPr sz="2779" b="1" spc="-8" baseline="3467" dirty="0">
                <a:solidFill>
                  <a:srgbClr val="FF0066"/>
                </a:solidFill>
                <a:latin typeface="Calibri"/>
                <a:cs typeface="Calibri"/>
              </a:rPr>
              <a:t>j</a:t>
            </a:r>
            <a:r>
              <a:rPr sz="2779" b="1" spc="-5" baseline="3467" dirty="0">
                <a:solidFill>
                  <a:srgbClr val="FF0066"/>
                </a:solidFill>
                <a:latin typeface="Calibri"/>
                <a:cs typeface="Calibri"/>
              </a:rPr>
              <a:t>e</a:t>
            </a:r>
            <a:r>
              <a:rPr sz="2779" b="1" spc="-17" baseline="3467" dirty="0">
                <a:solidFill>
                  <a:srgbClr val="FF0066"/>
                </a:solidFill>
                <a:latin typeface="Calibri"/>
                <a:cs typeface="Calibri"/>
              </a:rPr>
              <a:t>c</a:t>
            </a:r>
            <a:r>
              <a:rPr sz="2779" b="1" spc="15" baseline="3467" dirty="0">
                <a:solidFill>
                  <a:srgbClr val="FF0066"/>
                </a:solidFill>
                <a:latin typeface="Calibri"/>
                <a:cs typeface="Calibri"/>
              </a:rPr>
              <a:t>u</a:t>
            </a:r>
            <a:r>
              <a:rPr sz="2779" b="1" spc="-11" baseline="3467" dirty="0">
                <a:solidFill>
                  <a:srgbClr val="FF0066"/>
                </a:solidFill>
                <a:latin typeface="Calibri"/>
                <a:cs typeface="Calibri"/>
              </a:rPr>
              <a:t>t</a:t>
            </a:r>
            <a:r>
              <a:rPr sz="2779" b="1" spc="11" baseline="3467" dirty="0">
                <a:solidFill>
                  <a:srgbClr val="FF0066"/>
                </a:solidFill>
                <a:latin typeface="Calibri"/>
                <a:cs typeface="Calibri"/>
              </a:rPr>
              <a:t>o</a:t>
            </a:r>
            <a:r>
              <a:rPr sz="2779" b="1" spc="-26" baseline="3467" dirty="0">
                <a:solidFill>
                  <a:srgbClr val="FF0066"/>
                </a:solidFill>
                <a:latin typeface="Calibri"/>
                <a:cs typeface="Calibri"/>
              </a:rPr>
              <a:t>r</a:t>
            </a:r>
            <a:r>
              <a:rPr sz="2779" b="1" baseline="3467" dirty="0">
                <a:solidFill>
                  <a:srgbClr val="FF0066"/>
                </a:solidFill>
                <a:latin typeface="Calibri"/>
                <a:cs typeface="Calibri"/>
              </a:rPr>
              <a:t>a</a:t>
            </a:r>
            <a:endParaRPr sz="1853" dirty="0">
              <a:solidFill>
                <a:srgbClr val="FF0066"/>
              </a:solidFill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985634" y="1980416"/>
            <a:ext cx="3636117" cy="3755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470">
              <a:lnSpc>
                <a:spcPts val="1265"/>
              </a:lnSpc>
              <a:spcBef>
                <a:spcPts val="63"/>
              </a:spcBef>
            </a:pPr>
            <a:r>
              <a:rPr sz="2118" b="1" spc="-11" baseline="273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118" b="1" spc="8" baseline="273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118" b="1" spc="5" baseline="273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118" b="1" spc="8" baseline="273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118" b="1" spc="-17" baseline="273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118" b="1" baseline="273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118" b="1" spc="11" baseline="273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118" b="1" spc="-17" baseline="273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118" b="1" spc="8" baseline="273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118" b="1" baseline="273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118" b="1" spc="-57" baseline="27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18" b="1" spc="-2" baseline="273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118" b="1" spc="8" baseline="2730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2118" b="1" spc="-17" baseline="2730" dirty="0">
                <a:solidFill>
                  <a:srgbClr val="FFFFFF"/>
                </a:solidFill>
                <a:latin typeface="Calibri"/>
                <a:cs typeface="Calibri"/>
              </a:rPr>
              <a:t>mati</a:t>
            </a:r>
            <a:r>
              <a:rPr sz="2118" b="1" spc="15" baseline="273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118" b="1" spc="8" baseline="273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118" b="1" baseline="273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118" b="1" spc="21" baseline="27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18" b="1" spc="-20" baseline="2730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2118" b="1" spc="5" baseline="273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118" b="1" spc="8" baseline="2730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2118" b="1" baseline="273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118" b="1" spc="11" baseline="273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118" b="1" spc="-17" baseline="2730" dirty="0">
                <a:solidFill>
                  <a:srgbClr val="FFFFFF"/>
                </a:solidFill>
                <a:latin typeface="Calibri"/>
                <a:cs typeface="Calibri"/>
              </a:rPr>
              <a:t>lt</a:t>
            </a:r>
            <a:r>
              <a:rPr sz="2118" b="1" baseline="273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118" b="1" spc="-55" baseline="27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18" b="1" spc="-17" baseline="273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118" b="1" spc="8" baseline="273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118" b="1" baseline="273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118" b="1" spc="-9" baseline="27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18" b="1" spc="8" baseline="273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118" b="1" baseline="273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118" b="1" spc="3" baseline="27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18" b="1" spc="-17" baseline="273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118" b="1" baseline="273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118" b="1" spc="14" baseline="27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18" b="1" baseline="273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118" b="1" spc="-5" baseline="273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118" b="1" baseline="2730" dirty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endParaRPr sz="2118" b="1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87501" y="2781682"/>
            <a:ext cx="3991983" cy="3524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470">
              <a:lnSpc>
                <a:spcPts val="1265"/>
              </a:lnSpc>
              <a:spcBef>
                <a:spcPts val="63"/>
              </a:spcBef>
            </a:pPr>
            <a:r>
              <a:rPr sz="1765" b="1" spc="-20" baseline="273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765" b="1" spc="11" baseline="273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765" b="1" spc="-26" baseline="273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765" b="1" baseline="2730" dirty="0">
                <a:solidFill>
                  <a:srgbClr val="FFFFFF"/>
                </a:solidFill>
                <a:latin typeface="Calibri"/>
                <a:cs typeface="Calibri"/>
              </a:rPr>
              <a:t>CS </a:t>
            </a:r>
            <a:r>
              <a:rPr sz="1765" b="1" spc="-20" baseline="2730" dirty="0">
                <a:solidFill>
                  <a:srgbClr val="FFFFFF"/>
                </a:solidFill>
                <a:latin typeface="Calibri"/>
                <a:cs typeface="Calibri"/>
              </a:rPr>
              <a:t>(P</a:t>
            </a:r>
            <a:r>
              <a:rPr sz="1765" b="1" spc="8" baseline="2730" dirty="0">
                <a:solidFill>
                  <a:srgbClr val="FFFFFF"/>
                </a:solidFill>
                <a:latin typeface="Calibri"/>
                <a:cs typeface="Calibri"/>
              </a:rPr>
              <a:t>ro</a:t>
            </a:r>
            <a:r>
              <a:rPr sz="1765" b="1" spc="-8" baseline="273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765" b="1" spc="-32" baseline="27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765" b="1" spc="-17" baseline="2730" dirty="0">
                <a:solidFill>
                  <a:srgbClr val="FFFFFF"/>
                </a:solidFill>
                <a:latin typeface="Calibri"/>
                <a:cs typeface="Calibri"/>
              </a:rPr>
              <a:t>am</a:t>
            </a:r>
            <a:r>
              <a:rPr sz="1765" b="1" baseline="273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765" b="1" spc="41" baseline="27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65" b="1" spc="11" baseline="273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765" b="1" baseline="273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765" b="1" spc="-15" baseline="273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765" b="1" spc="-17" baseline="2730" dirty="0">
                <a:solidFill>
                  <a:srgbClr val="FFFFFF"/>
                </a:solidFill>
                <a:latin typeface="Calibri"/>
                <a:cs typeface="Calibri"/>
              </a:rPr>
              <a:t>ata</a:t>
            </a:r>
            <a:r>
              <a:rPr sz="1765" b="1" baseline="273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765" b="1" spc="-14" baseline="27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65" b="1" spc="8" baseline="273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765" b="1" baseline="273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765" b="1" spc="-41" baseline="27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65" b="1" spc="-70" baseline="273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765" b="1" spc="-32" baseline="27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765" b="1" spc="-17" baseline="273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765" b="1" spc="8" baseline="2730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765" b="1" spc="-17" baseline="273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765" b="1" spc="11" baseline="2730" dirty="0">
                <a:solidFill>
                  <a:srgbClr val="FFFFFF"/>
                </a:solidFill>
                <a:latin typeface="Calibri"/>
                <a:cs typeface="Calibri"/>
              </a:rPr>
              <a:t>j</a:t>
            </a:r>
            <a:r>
              <a:rPr sz="1765" b="1" baseline="273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765" b="1" spc="10" baseline="27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65" b="1" spc="8" baseline="273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765" b="1" baseline="273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765" b="1" spc="3" baseline="27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65" b="1" baseline="273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765" b="1" spc="8" baseline="2730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1765" b="1" spc="-17" baseline="273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765" b="1" spc="-32" baseline="27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765" b="1" spc="-17" baseline="2730" dirty="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sz="1765" b="1" spc="8" baseline="2730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1765" b="1" spc="-17" baseline="2730" dirty="0">
                <a:solidFill>
                  <a:srgbClr val="FFFFFF"/>
                </a:solidFill>
                <a:latin typeface="Calibri"/>
                <a:cs typeface="Calibri"/>
              </a:rPr>
              <a:t>í</a:t>
            </a:r>
            <a:r>
              <a:rPr sz="1765" b="1" baseline="273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765" b="1" spc="-5" baseline="27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65" b="1" spc="2" baseline="273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765" b="1" spc="8" baseline="273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765" b="1" spc="5" baseline="273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765" b="1" spc="-17" baseline="2730" dirty="0">
                <a:solidFill>
                  <a:srgbClr val="FFFFFF"/>
                </a:solidFill>
                <a:latin typeface="Calibri"/>
                <a:cs typeface="Calibri"/>
              </a:rPr>
              <a:t>ial</a:t>
            </a:r>
            <a:r>
              <a:rPr sz="1765" b="1" baseline="2730" dirty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endParaRPr sz="1176" b="1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85633" y="4251222"/>
            <a:ext cx="3636117" cy="4014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470">
              <a:lnSpc>
                <a:spcPts val="1265"/>
              </a:lnSpc>
              <a:spcBef>
                <a:spcPts val="63"/>
              </a:spcBef>
            </a:pPr>
            <a:r>
              <a:rPr sz="2118" b="1" spc="2" baseline="273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118" b="1" spc="8" baseline="273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118" b="1" spc="-15" baseline="273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118" b="1" spc="-17" baseline="273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118" b="1" spc="-15" baseline="273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118" b="1" baseline="2730" dirty="0">
                <a:solidFill>
                  <a:srgbClr val="FFFFFF"/>
                </a:solidFill>
                <a:latin typeface="Calibri"/>
                <a:cs typeface="Calibri"/>
              </a:rPr>
              <a:t>és</a:t>
            </a:r>
            <a:r>
              <a:rPr sz="2118" b="1" spc="20" baseline="27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18" b="1" baseline="273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118" b="1" spc="8" baseline="2730" dirty="0">
                <a:solidFill>
                  <a:srgbClr val="FFFFFF"/>
                </a:solidFill>
                <a:latin typeface="Calibri"/>
                <a:cs typeface="Calibri"/>
              </a:rPr>
              <a:t> r</a:t>
            </a:r>
            <a:r>
              <a:rPr sz="2118" b="1" baseline="273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118" b="1" spc="15" baseline="273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118" b="1" spc="11" baseline="273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118" b="1" spc="-17" baseline="273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118" b="1" spc="8" baseline="273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118" b="1" spc="11" baseline="273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118" b="1" baseline="2730" dirty="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sz="2118" b="1" spc="-49" baseline="27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18" b="1" spc="5" baseline="273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118" b="1" spc="8" baseline="273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118" b="1" baseline="273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118" b="1" spc="-29" baseline="27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18" b="1" spc="11" baseline="2730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2118" b="1" baseline="273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118" b="1" spc="15" baseline="273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118" b="1" baseline="273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118" b="1" spc="23" baseline="273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118" b="1" spc="-17" baseline="273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118" b="1" spc="5" baseline="273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118" b="1" spc="-17" baseline="2730" dirty="0">
                <a:solidFill>
                  <a:srgbClr val="FFFFFF"/>
                </a:solidFill>
                <a:latin typeface="Calibri"/>
                <a:cs typeface="Calibri"/>
              </a:rPr>
              <a:t>ia</a:t>
            </a:r>
            <a:r>
              <a:rPr sz="2118" b="1" spc="8" baseline="27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118" b="1" spc="-17" baseline="273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118" b="1" spc="8" baseline="273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118" b="1" baseline="273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2118" b="1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85633" y="4938217"/>
            <a:ext cx="3848623" cy="4934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470">
              <a:lnSpc>
                <a:spcPts val="1265"/>
              </a:lnSpc>
              <a:spcBef>
                <a:spcPts val="63"/>
              </a:spcBef>
            </a:pPr>
            <a:r>
              <a:rPr sz="2353" b="1" baseline="273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353" b="1" spc="8" baseline="273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353" b="1" spc="-20" baseline="273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353" b="1" spc="8" baseline="2730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2353" b="1" spc="-15" baseline="273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353" b="1" baseline="2730" dirty="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sz="2353" b="1" spc="-14" baseline="27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53" b="1" spc="11" baseline="273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353" b="1" baseline="273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353" b="1" spc="6" baseline="27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53" b="1" spc="2" baseline="273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353" b="1" spc="8" baseline="273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353" b="1" spc="-15" baseline="273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353" b="1" spc="-17" baseline="273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353" b="1" spc="-15" baseline="273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353" b="1" baseline="2730" dirty="0">
                <a:solidFill>
                  <a:srgbClr val="FFFFFF"/>
                </a:solidFill>
                <a:latin typeface="Calibri"/>
                <a:cs typeface="Calibri"/>
              </a:rPr>
              <a:t>é</a:t>
            </a:r>
            <a:r>
              <a:rPr sz="2353" b="1" spc="16" baseline="27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53" b="1" spc="11" baseline="273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353" b="1" baseline="273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353" b="1" spc="-38" baseline="27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53" b="1" spc="2" baseline="273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353" b="1" spc="8" baseline="273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353" b="1" spc="11" baseline="273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353" b="1" spc="-15" baseline="273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353" b="1" spc="-32" baseline="27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353" b="1" spc="-17" baseline="2730" dirty="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sz="2353" b="1" spc="8" baseline="2730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2353" b="1" spc="-17" baseline="2730" dirty="0">
                <a:solidFill>
                  <a:srgbClr val="FFFFFF"/>
                </a:solidFill>
                <a:latin typeface="Calibri"/>
                <a:cs typeface="Calibri"/>
              </a:rPr>
              <a:t>í</a:t>
            </a:r>
            <a:r>
              <a:rPr sz="2353" b="1" baseline="273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353" b="1" spc="38" baseline="27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53" b="1" spc="5" baseline="273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353" b="1" spc="8" baseline="273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353" b="1" spc="5" baseline="273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353" b="1" spc="-17" baseline="2730" dirty="0">
                <a:solidFill>
                  <a:srgbClr val="FFFFFF"/>
                </a:solidFill>
                <a:latin typeface="Calibri"/>
                <a:cs typeface="Calibri"/>
              </a:rPr>
              <a:t>ia</a:t>
            </a:r>
            <a:r>
              <a:rPr sz="2353" b="1" baseline="273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endParaRPr sz="2353" b="1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79034" y="6073611"/>
            <a:ext cx="578841" cy="1171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470">
              <a:lnSpc>
                <a:spcPts val="876"/>
              </a:lnSpc>
              <a:spcBef>
                <a:spcPts val="44"/>
              </a:spcBef>
            </a:pPr>
            <a:r>
              <a:rPr sz="1191" spc="-6" baseline="2022" dirty="0">
                <a:solidFill>
                  <a:srgbClr val="49452A"/>
                </a:solidFill>
                <a:latin typeface="Calibri"/>
                <a:cs typeface="Calibri"/>
              </a:rPr>
              <a:t>C</a:t>
            </a:r>
            <a:r>
              <a:rPr sz="1191" baseline="2022" dirty="0">
                <a:solidFill>
                  <a:srgbClr val="49452A"/>
                </a:solidFill>
                <a:latin typeface="Calibri"/>
                <a:cs typeface="Calibri"/>
              </a:rPr>
              <a:t>oo</a:t>
            </a:r>
            <a:r>
              <a:rPr sz="1191" spc="15" baseline="2022" dirty="0">
                <a:solidFill>
                  <a:srgbClr val="49452A"/>
                </a:solidFill>
                <a:latin typeface="Calibri"/>
                <a:cs typeface="Calibri"/>
              </a:rPr>
              <a:t>r</a:t>
            </a:r>
            <a:r>
              <a:rPr sz="1191" baseline="2022" dirty="0">
                <a:solidFill>
                  <a:srgbClr val="49452A"/>
                </a:solidFill>
                <a:latin typeface="Calibri"/>
                <a:cs typeface="Calibri"/>
              </a:rPr>
              <a:t>d</a:t>
            </a:r>
            <a:r>
              <a:rPr sz="1191" spc="-15" baseline="2022" dirty="0">
                <a:solidFill>
                  <a:srgbClr val="49452A"/>
                </a:solidFill>
                <a:latin typeface="Calibri"/>
                <a:cs typeface="Calibri"/>
              </a:rPr>
              <a:t>i</a:t>
            </a:r>
            <a:r>
              <a:rPr sz="1191" baseline="2022" dirty="0">
                <a:solidFill>
                  <a:srgbClr val="49452A"/>
                </a:solidFill>
                <a:latin typeface="Calibri"/>
                <a:cs typeface="Calibri"/>
              </a:rPr>
              <a:t>n</a:t>
            </a:r>
            <a:r>
              <a:rPr sz="1191" spc="-2" baseline="2022" dirty="0">
                <a:solidFill>
                  <a:srgbClr val="49452A"/>
                </a:solidFill>
                <a:latin typeface="Calibri"/>
                <a:cs typeface="Calibri"/>
              </a:rPr>
              <a:t>a</a:t>
            </a:r>
            <a:r>
              <a:rPr sz="1191" baseline="2022" dirty="0">
                <a:solidFill>
                  <a:srgbClr val="49452A"/>
                </a:solidFill>
                <a:latin typeface="Calibri"/>
                <a:cs typeface="Calibri"/>
              </a:rPr>
              <a:t>c</a:t>
            </a:r>
            <a:r>
              <a:rPr sz="1191" spc="-18" baseline="2022" dirty="0">
                <a:solidFill>
                  <a:srgbClr val="49452A"/>
                </a:solidFill>
                <a:latin typeface="Calibri"/>
                <a:cs typeface="Calibri"/>
              </a:rPr>
              <a:t>i</a:t>
            </a:r>
            <a:r>
              <a:rPr sz="1191" baseline="2022" dirty="0">
                <a:solidFill>
                  <a:srgbClr val="49452A"/>
                </a:solidFill>
                <a:latin typeface="Calibri"/>
                <a:cs typeface="Calibri"/>
              </a:rPr>
              <a:t>ón</a:t>
            </a:r>
            <a:endParaRPr sz="794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45659" y="5013064"/>
            <a:ext cx="5733825" cy="3657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940">
              <a:lnSpc>
                <a:spcPts val="588"/>
              </a:lnSpc>
            </a:pPr>
            <a:endParaRPr sz="588" dirty="0"/>
          </a:p>
        </p:txBody>
      </p:sp>
      <p:sp>
        <p:nvSpPr>
          <p:cNvPr id="5" name="object 5"/>
          <p:cNvSpPr txBox="1"/>
          <p:nvPr/>
        </p:nvSpPr>
        <p:spPr>
          <a:xfrm>
            <a:off x="2245659" y="4346089"/>
            <a:ext cx="5733825" cy="3657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940">
              <a:lnSpc>
                <a:spcPts val="588"/>
              </a:lnSpc>
            </a:pPr>
            <a:endParaRPr sz="588" dirty="0"/>
          </a:p>
        </p:txBody>
      </p:sp>
      <p:sp>
        <p:nvSpPr>
          <p:cNvPr id="4" name="object 4"/>
          <p:cNvSpPr txBox="1"/>
          <p:nvPr/>
        </p:nvSpPr>
        <p:spPr>
          <a:xfrm>
            <a:off x="2245659" y="3576917"/>
            <a:ext cx="5733825" cy="3980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05283">
              <a:lnSpc>
                <a:spcPts val="818"/>
              </a:lnSpc>
              <a:spcBef>
                <a:spcPts val="41"/>
              </a:spcBef>
            </a:pPr>
            <a:r>
              <a:rPr sz="2118" b="1" spc="-8" baseline="6826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118" b="1" spc="8" baseline="6826" dirty="0">
                <a:solidFill>
                  <a:srgbClr val="FFFFFF"/>
                </a:solidFill>
                <a:latin typeface="Calibri"/>
                <a:cs typeface="Calibri"/>
              </a:rPr>
              <a:t>po</a:t>
            </a:r>
            <a:r>
              <a:rPr sz="2118" b="1" spc="11" baseline="6826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118" b="1" spc="8" baseline="6826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118" b="1" baseline="6826" dirty="0">
                <a:solidFill>
                  <a:srgbClr val="FFFFFF"/>
                </a:solidFill>
                <a:latin typeface="Calibri"/>
                <a:cs typeface="Calibri"/>
              </a:rPr>
              <a:t>s,</a:t>
            </a:r>
            <a:r>
              <a:rPr sz="2118" b="1" spc="-68" baseline="682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18" b="1" spc="8" baseline="6826" dirty="0">
                <a:solidFill>
                  <a:srgbClr val="FFFFFF"/>
                </a:solidFill>
                <a:latin typeface="Calibri"/>
                <a:cs typeface="Calibri"/>
              </a:rPr>
              <a:t>ob</a:t>
            </a:r>
            <a:r>
              <a:rPr sz="2118" b="1" spc="-32" baseline="6826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118" b="1" spc="-17" baseline="6826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118" b="1" baseline="6826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118" b="1" spc="-1" baseline="682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18" b="1" baseline="6826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118" b="1" spc="-2" baseline="682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18" b="1" baseline="6826" dirty="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sz="2118" b="1" spc="11" baseline="6826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118" b="1" spc="15" baseline="6826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118" b="1" spc="-17" baseline="6826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118" b="1" spc="5" baseline="6826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118" b="1" spc="-17" baseline="6826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118" b="1" spc="8" baseline="6826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118" b="1" baseline="6826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2118" b="1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45659" y="2856156"/>
            <a:ext cx="5733825" cy="3980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940">
              <a:lnSpc>
                <a:spcPts val="588"/>
              </a:lnSpc>
            </a:pPr>
            <a:endParaRPr sz="588" dirty="0"/>
          </a:p>
        </p:txBody>
      </p:sp>
      <p:sp>
        <p:nvSpPr>
          <p:cNvPr id="2" name="object 2"/>
          <p:cNvSpPr txBox="1"/>
          <p:nvPr/>
        </p:nvSpPr>
        <p:spPr>
          <a:xfrm>
            <a:off x="2245659" y="2135393"/>
            <a:ext cx="5733825" cy="3980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940">
              <a:lnSpc>
                <a:spcPts val="588"/>
              </a:lnSpc>
            </a:pPr>
            <a:endParaRPr sz="588" dirty="0"/>
          </a:p>
        </p:txBody>
      </p:sp>
      <p:pic>
        <p:nvPicPr>
          <p:cNvPr id="42" name="4 Imagen">
            <a:extLst>
              <a:ext uri="{FF2B5EF4-FFF2-40B4-BE49-F238E27FC236}">
                <a16:creationId xmlns:a16="http://schemas.microsoft.com/office/drawing/2014/main" id="{90AE0D1E-32F7-C251-F1CB-44009F5C171E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07488"/>
            <a:ext cx="9144000" cy="334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Imagen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247" y="605111"/>
            <a:ext cx="1270729" cy="53121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D5B8C0E-0E86-FEA2-4306-36CFEF0E692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956" y="214718"/>
            <a:ext cx="2351451" cy="789696"/>
          </a:xfrm>
          <a:prstGeom prst="rect">
            <a:avLst/>
          </a:prstGeom>
        </p:spPr>
      </p:pic>
      <p:pic>
        <p:nvPicPr>
          <p:cNvPr id="16" name="Picture 6" descr="Homo Espacios on X: &quot;En vigor, declaratoria del ...">
            <a:extLst>
              <a:ext uri="{FF2B5EF4-FFF2-40B4-BE49-F238E27FC236}">
                <a16:creationId xmlns:a16="http://schemas.microsoft.com/office/drawing/2014/main" id="{EE147AF1-A9A8-8FBF-3B83-66DFB9C3C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750" y="5534810"/>
            <a:ext cx="1077472" cy="54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7"/>
          <p:cNvSpPr/>
          <p:nvPr/>
        </p:nvSpPr>
        <p:spPr>
          <a:xfrm>
            <a:off x="0" y="1783079"/>
            <a:ext cx="4487285" cy="46150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662" dirty="0"/>
          </a:p>
        </p:txBody>
      </p:sp>
      <p:sp>
        <p:nvSpPr>
          <p:cNvPr id="4" name="3 CuadroTexto"/>
          <p:cNvSpPr txBox="1"/>
          <p:nvPr/>
        </p:nvSpPr>
        <p:spPr>
          <a:xfrm>
            <a:off x="4101037" y="761604"/>
            <a:ext cx="3600401" cy="1830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5647" dirty="0"/>
          </a:p>
          <a:p>
            <a:r>
              <a:rPr lang="es-MX" sz="5647" b="1" dirty="0">
                <a:solidFill>
                  <a:srgbClr val="FF3399"/>
                </a:solidFill>
              </a:rPr>
              <a:t>FORMATOS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3216556" y="2830727"/>
            <a:ext cx="5610058" cy="2120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47" b="1" dirty="0">
                <a:solidFill>
                  <a:srgbClr val="7030A0"/>
                </a:solidFill>
              </a:rPr>
              <a:t>Los documentos normativos y formatos se pueden descargar</a:t>
            </a:r>
          </a:p>
          <a:p>
            <a:r>
              <a:rPr lang="es-MX" sz="1647" b="1" dirty="0">
                <a:solidFill>
                  <a:srgbClr val="7030A0"/>
                </a:solidFill>
              </a:rPr>
              <a:t> en la página:</a:t>
            </a:r>
          </a:p>
          <a:p>
            <a:r>
              <a:rPr lang="es-MX" sz="1412" dirty="0"/>
              <a:t>             </a:t>
            </a:r>
          </a:p>
          <a:p>
            <a:r>
              <a:rPr lang="es-MX" sz="1412" dirty="0">
                <a:solidFill>
                  <a:srgbClr val="0000FF"/>
                </a:solidFill>
              </a:rPr>
              <a:t>            </a:t>
            </a:r>
          </a:p>
          <a:p>
            <a:r>
              <a:rPr lang="es-MX" sz="1412" dirty="0">
                <a:solidFill>
                  <a:srgbClr val="0000FF"/>
                </a:solidFill>
              </a:rPr>
              <a:t>                       </a:t>
            </a:r>
            <a:r>
              <a:rPr lang="es-MX" sz="1412" b="1" dirty="0">
                <a:solidFill>
                  <a:srgbClr val="0000FF"/>
                </a:solidFill>
                <a:hlinkClick r:id="rId3" tooltip="formatos"/>
              </a:rPr>
              <a:t>http://educacion.chihuahua.gob.mx/contraloriasocial/</a:t>
            </a:r>
            <a:endParaRPr lang="es-MX" sz="1412" b="1" dirty="0">
              <a:solidFill>
                <a:srgbClr val="0000FF"/>
              </a:solidFill>
            </a:endParaRPr>
          </a:p>
          <a:p>
            <a:endParaRPr lang="es-MX" sz="1412" b="1" dirty="0">
              <a:solidFill>
                <a:srgbClr val="0000FF"/>
              </a:solidFill>
            </a:endParaRPr>
          </a:p>
          <a:p>
            <a:r>
              <a:rPr lang="es-MX" sz="1412" b="1" dirty="0">
                <a:solidFill>
                  <a:srgbClr val="0000FF"/>
                </a:solidFill>
              </a:rPr>
              <a:t>                                                 *  Documentos</a:t>
            </a:r>
          </a:p>
          <a:p>
            <a:endParaRPr lang="es-MX" sz="1412" b="1" dirty="0">
              <a:solidFill>
                <a:srgbClr val="0000FF"/>
              </a:solidFill>
            </a:endParaRPr>
          </a:p>
          <a:p>
            <a:r>
              <a:rPr lang="es-MX" sz="1412" b="1" dirty="0">
                <a:solidFill>
                  <a:srgbClr val="0000FF"/>
                </a:solidFill>
              </a:rPr>
              <a:t>                                                                    **  Formatos  de Contraloría Social</a:t>
            </a:r>
          </a:p>
        </p:txBody>
      </p:sp>
      <p:pic>
        <p:nvPicPr>
          <p:cNvPr id="11" name="4 Imagen">
            <a:extLst>
              <a:ext uri="{FF2B5EF4-FFF2-40B4-BE49-F238E27FC236}">
                <a16:creationId xmlns:a16="http://schemas.microsoft.com/office/drawing/2014/main" id="{3F088062-54E3-E67F-7A74-BCD76D3B028E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107488"/>
            <a:ext cx="9144000" cy="334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068" y="617640"/>
            <a:ext cx="1313087" cy="548922"/>
          </a:xfrm>
          <a:prstGeom prst="rect">
            <a:avLst/>
          </a:prstGeom>
        </p:spPr>
      </p:pic>
      <p:pic>
        <p:nvPicPr>
          <p:cNvPr id="12" name="object 8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20951" y="704237"/>
            <a:ext cx="1266712" cy="31914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494D7C1-3EE1-F905-E369-338C49BC030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504" y="468961"/>
            <a:ext cx="2351451" cy="789696"/>
          </a:xfrm>
          <a:prstGeom prst="rect">
            <a:avLst/>
          </a:prstGeom>
        </p:spPr>
      </p:pic>
      <p:pic>
        <p:nvPicPr>
          <p:cNvPr id="6" name="Picture 6" descr="Homo Espacios on X: &quot;En vigor, declaratoria del ...">
            <a:extLst>
              <a:ext uri="{FF2B5EF4-FFF2-40B4-BE49-F238E27FC236}">
                <a16:creationId xmlns:a16="http://schemas.microsoft.com/office/drawing/2014/main" id="{199507DC-45F6-FE0C-6DCF-0D2094F6D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142" y="5555386"/>
            <a:ext cx="1077472" cy="54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45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7"/>
          <p:cNvSpPr/>
          <p:nvPr/>
        </p:nvSpPr>
        <p:spPr>
          <a:xfrm>
            <a:off x="0" y="1772322"/>
            <a:ext cx="4866156" cy="46150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662" dirty="0"/>
          </a:p>
        </p:txBody>
      </p:sp>
      <p:sp>
        <p:nvSpPr>
          <p:cNvPr id="4" name="3 CuadroTexto"/>
          <p:cNvSpPr txBox="1"/>
          <p:nvPr/>
        </p:nvSpPr>
        <p:spPr>
          <a:xfrm>
            <a:off x="2182421" y="796051"/>
            <a:ext cx="6976462" cy="48717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sz="4706" b="1" dirty="0">
              <a:solidFill>
                <a:srgbClr val="7030A0"/>
              </a:solidFill>
            </a:endParaRPr>
          </a:p>
          <a:p>
            <a:r>
              <a:rPr lang="es-MX" sz="4706" b="1" dirty="0">
                <a:solidFill>
                  <a:srgbClr val="7030A0"/>
                </a:solidFill>
              </a:rPr>
              <a:t>MATERIAL DE PROMOCIÓN</a:t>
            </a:r>
          </a:p>
          <a:p>
            <a:r>
              <a:rPr lang="es-MX" sz="4706" b="1" dirty="0">
                <a:solidFill>
                  <a:srgbClr val="7030A0"/>
                </a:solidFill>
              </a:rPr>
              <a:t>                         Y  DIFUSIÓN</a:t>
            </a:r>
          </a:p>
          <a:p>
            <a:r>
              <a:rPr lang="es-MX" sz="4235" dirty="0"/>
              <a:t>                       </a:t>
            </a:r>
            <a:r>
              <a:rPr lang="es-MX" sz="4235" dirty="0">
                <a:solidFill>
                  <a:schemeClr val="accent4">
                    <a:lumMod val="50000"/>
                  </a:schemeClr>
                </a:solidFill>
              </a:rPr>
              <a:t>*Tríptico</a:t>
            </a:r>
          </a:p>
          <a:p>
            <a:r>
              <a:rPr lang="es-MX" sz="4235" dirty="0"/>
              <a:t>                       </a:t>
            </a:r>
            <a:r>
              <a:rPr lang="es-MX" sz="4235" dirty="0">
                <a:solidFill>
                  <a:srgbClr val="FF3399"/>
                </a:solidFill>
              </a:rPr>
              <a:t>*Lona</a:t>
            </a:r>
          </a:p>
          <a:p>
            <a:r>
              <a:rPr lang="es-ES" sz="4235" dirty="0">
                <a:solidFill>
                  <a:srgbClr val="FF3399"/>
                </a:solidFill>
              </a:rPr>
              <a:t>                       </a:t>
            </a:r>
            <a:r>
              <a:rPr lang="es-ES" sz="4235" dirty="0">
                <a:solidFill>
                  <a:srgbClr val="00B0F0"/>
                </a:solidFill>
              </a:rPr>
              <a:t>*Banner</a:t>
            </a:r>
            <a:endParaRPr lang="es-MX" sz="4235" dirty="0">
              <a:solidFill>
                <a:srgbClr val="00B0F0"/>
              </a:solidFill>
            </a:endParaRPr>
          </a:p>
          <a:p>
            <a:r>
              <a:rPr lang="es-MX" sz="4235" dirty="0"/>
              <a:t>                       </a:t>
            </a:r>
            <a:endParaRPr lang="es-MX" sz="4235" dirty="0">
              <a:solidFill>
                <a:srgbClr val="0000FF"/>
              </a:solidFill>
            </a:endParaRPr>
          </a:p>
        </p:txBody>
      </p:sp>
      <p:pic>
        <p:nvPicPr>
          <p:cNvPr id="6" name="0 Imagen" descr="Logo IMPRESOS PNG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3767205" y="603172"/>
            <a:ext cx="1588967" cy="409846"/>
          </a:xfrm>
          <a:prstGeom prst="rect">
            <a:avLst/>
          </a:prstGeom>
        </p:spPr>
      </p:pic>
      <p:pic>
        <p:nvPicPr>
          <p:cNvPr id="9" name="4 Imagen">
            <a:extLst>
              <a:ext uri="{FF2B5EF4-FFF2-40B4-BE49-F238E27FC236}">
                <a16:creationId xmlns:a16="http://schemas.microsoft.com/office/drawing/2014/main" id="{CC7571E6-FE9B-36A3-49E9-E36014F1926A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107488"/>
            <a:ext cx="9144000" cy="334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101" y="518467"/>
            <a:ext cx="1183025" cy="494551"/>
          </a:xfrm>
          <a:prstGeom prst="rect">
            <a:avLst/>
          </a:prstGeom>
        </p:spPr>
      </p:pic>
      <p:pic>
        <p:nvPicPr>
          <p:cNvPr id="10" name="object 8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78593" y="623132"/>
            <a:ext cx="1266712" cy="319144"/>
          </a:xfrm>
          <a:prstGeom prst="rect">
            <a:avLst/>
          </a:prstGeom>
        </p:spPr>
      </p:pic>
      <p:pic>
        <p:nvPicPr>
          <p:cNvPr id="3" name="Picture 6" descr="Homo Espacios on X: &quot;En vigor, declaratoria del ...">
            <a:extLst>
              <a:ext uri="{FF2B5EF4-FFF2-40B4-BE49-F238E27FC236}">
                <a16:creationId xmlns:a16="http://schemas.microsoft.com/office/drawing/2014/main" id="{7B32DD8A-2F81-DFD8-63C7-CDE6D19E3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613" y="5430458"/>
            <a:ext cx="1257674" cy="63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285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91AD015-F1FD-00C1-EAE4-1B75046FBC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60" y="94320"/>
            <a:ext cx="8892480" cy="666936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37C9DFC-8978-ABC3-3AEC-E1252A80C604}"/>
              </a:ext>
            </a:extLst>
          </p:cNvPr>
          <p:cNvSpPr txBox="1"/>
          <p:nvPr/>
        </p:nvSpPr>
        <p:spPr>
          <a:xfrm>
            <a:off x="5436096" y="40341"/>
            <a:ext cx="949427" cy="3458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47" b="1" dirty="0">
                <a:solidFill>
                  <a:srgbClr val="CC0099"/>
                </a:solidFill>
              </a:rPr>
              <a:t>*Tríptico</a:t>
            </a:r>
            <a:endParaRPr lang="es-MX" sz="1647" b="1" dirty="0"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02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27166E9-560C-9DBB-B448-5A12D1A251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8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9C3D3FA-1D4A-DBDF-30C9-38D25996E0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8856984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E0E09B50-25AC-805C-235D-915A814DB241}"/>
              </a:ext>
            </a:extLst>
          </p:cNvPr>
          <p:cNvSpPr txBox="1"/>
          <p:nvPr/>
        </p:nvSpPr>
        <p:spPr>
          <a:xfrm>
            <a:off x="611560" y="188640"/>
            <a:ext cx="824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solidFill>
                  <a:srgbClr val="CC0099"/>
                </a:solidFill>
              </a:rPr>
              <a:t>*Lona</a:t>
            </a:r>
            <a:endParaRPr lang="es-MX" sz="2000" b="1" dirty="0"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09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4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347"/>
            <a:ext cx="9144000" cy="334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Homo Espacios on X: &quot;En vigor, declaratoria del ...">
            <a:extLst>
              <a:ext uri="{FF2B5EF4-FFF2-40B4-BE49-F238E27FC236}">
                <a16:creationId xmlns:a16="http://schemas.microsoft.com/office/drawing/2014/main" id="{1FBC63DE-56B9-C863-2D05-DDBA64BDC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758197"/>
            <a:ext cx="1296144" cy="650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98FFBDF-45BF-8F93-1AA9-71ABA92F7E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3798"/>
            <a:ext cx="7488832" cy="612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99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592C4EF-DEAA-23C6-DCE7-29AEC56566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0"/>
            <a:ext cx="3590240" cy="6858000"/>
          </a:xfrm>
          <a:prstGeom prst="rect">
            <a:avLst/>
          </a:prstGeom>
        </p:spPr>
      </p:pic>
      <p:sp>
        <p:nvSpPr>
          <p:cNvPr id="4" name="object 17">
            <a:extLst>
              <a:ext uri="{FF2B5EF4-FFF2-40B4-BE49-F238E27FC236}">
                <a16:creationId xmlns:a16="http://schemas.microsoft.com/office/drawing/2014/main" id="{CE0944F3-6B30-114D-D511-93FD3DEE7A0A}"/>
              </a:ext>
            </a:extLst>
          </p:cNvPr>
          <p:cNvSpPr/>
          <p:nvPr/>
        </p:nvSpPr>
        <p:spPr>
          <a:xfrm>
            <a:off x="0" y="0"/>
            <a:ext cx="4866156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662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3122D0A-7429-9138-C7A8-A210F08908D8}"/>
              </a:ext>
            </a:extLst>
          </p:cNvPr>
          <p:cNvSpPr txBox="1"/>
          <p:nvPr/>
        </p:nvSpPr>
        <p:spPr>
          <a:xfrm>
            <a:off x="2339752" y="404664"/>
            <a:ext cx="10807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solidFill>
                  <a:srgbClr val="CC0099"/>
                </a:solidFill>
              </a:rPr>
              <a:t>*Banner</a:t>
            </a:r>
            <a:endParaRPr lang="es-MX" sz="2000" b="1" dirty="0"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94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F1E53DA-55A1-04DE-A0D3-03BF827ECD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02A73CB-BCEF-66E1-9FEB-AE6B19CC53B5}"/>
              </a:ext>
            </a:extLst>
          </p:cNvPr>
          <p:cNvSpPr txBox="1"/>
          <p:nvPr/>
        </p:nvSpPr>
        <p:spPr>
          <a:xfrm>
            <a:off x="755576" y="116632"/>
            <a:ext cx="22566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* </a:t>
            </a:r>
            <a:r>
              <a:rPr lang="en-US" sz="2800" b="1" dirty="0" err="1">
                <a:solidFill>
                  <a:srgbClr val="7030A0"/>
                </a:solidFill>
              </a:rPr>
              <a:t>Tríptico</a:t>
            </a:r>
            <a:r>
              <a:rPr lang="en-US" sz="2800" b="1" dirty="0">
                <a:solidFill>
                  <a:srgbClr val="7030A0"/>
                </a:solidFill>
              </a:rPr>
              <a:t>  SFP</a:t>
            </a:r>
            <a:endParaRPr lang="es-MX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66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0FF267F-D027-01DF-DD2F-C17975CD03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37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2F2C65A-F393-5BB6-0507-BAB8E40677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5607"/>
            <a:ext cx="4566066" cy="6858000"/>
          </a:xfrm>
          <a:prstGeom prst="rect">
            <a:avLst/>
          </a:prstGeom>
        </p:spPr>
      </p:pic>
      <p:sp>
        <p:nvSpPr>
          <p:cNvPr id="4" name="object 11">
            <a:extLst>
              <a:ext uri="{FF2B5EF4-FFF2-40B4-BE49-F238E27FC236}">
                <a16:creationId xmlns:a16="http://schemas.microsoft.com/office/drawing/2014/main" id="{34CB82E8-6751-7585-EAD5-CBA2E072DE01}"/>
              </a:ext>
            </a:extLst>
          </p:cNvPr>
          <p:cNvSpPr/>
          <p:nvPr/>
        </p:nvSpPr>
        <p:spPr>
          <a:xfrm>
            <a:off x="107504" y="0"/>
            <a:ext cx="3014209" cy="66014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r>
              <a:rPr lang="en-US" sz="662" dirty="0"/>
              <a:t>*l</a:t>
            </a:r>
            <a:endParaRPr sz="662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B8EFE1F-B436-B25D-5F80-D0A7D5049D35}"/>
              </a:ext>
            </a:extLst>
          </p:cNvPr>
          <p:cNvSpPr txBox="1"/>
          <p:nvPr/>
        </p:nvSpPr>
        <p:spPr>
          <a:xfrm>
            <a:off x="1284525" y="226159"/>
            <a:ext cx="21882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CC0099"/>
                </a:solidFill>
              </a:rPr>
              <a:t>* Cartel SFP</a:t>
            </a:r>
            <a:endParaRPr lang="es-MX" sz="3200" b="1" dirty="0">
              <a:solidFill>
                <a:srgbClr val="CC0099"/>
              </a:solidFill>
            </a:endParaRPr>
          </a:p>
        </p:txBody>
      </p:sp>
      <p:pic>
        <p:nvPicPr>
          <p:cNvPr id="6" name="Picture 6" descr="Homo Espacios on X: &quot;En vigor, declaratoria del ...">
            <a:extLst>
              <a:ext uri="{FF2B5EF4-FFF2-40B4-BE49-F238E27FC236}">
                <a16:creationId xmlns:a16="http://schemas.microsoft.com/office/drawing/2014/main" id="{31198500-98D7-2CD0-D4D1-CAFBF4FD7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532" y="6040488"/>
            <a:ext cx="1117161" cy="56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24F1B1F-F8F4-6BFF-DDB6-43FE7CA0BC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63" y="5743359"/>
            <a:ext cx="1900870" cy="63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23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117631" y="1342719"/>
            <a:ext cx="3385986" cy="50446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662" dirty="0"/>
          </a:p>
        </p:txBody>
      </p:sp>
      <p:sp>
        <p:nvSpPr>
          <p:cNvPr id="9" name="object 9"/>
          <p:cNvSpPr txBox="1"/>
          <p:nvPr/>
        </p:nvSpPr>
        <p:spPr>
          <a:xfrm>
            <a:off x="2638972" y="2042263"/>
            <a:ext cx="6261331" cy="4187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470">
              <a:lnSpc>
                <a:spcPts val="3297"/>
              </a:lnSpc>
              <a:spcBef>
                <a:spcPts val="165"/>
              </a:spcBef>
            </a:pPr>
            <a:r>
              <a:rPr sz="4764" b="1" spc="15" baseline="3539" dirty="0" err="1">
                <a:solidFill>
                  <a:srgbClr val="FF0066"/>
                </a:solidFill>
                <a:latin typeface="Calibri"/>
                <a:cs typeface="Calibri"/>
              </a:rPr>
              <a:t>M</a:t>
            </a:r>
            <a:r>
              <a:rPr sz="4764" b="1" spc="-11" baseline="3539" dirty="0" err="1">
                <a:solidFill>
                  <a:srgbClr val="FF0066"/>
                </a:solidFill>
                <a:latin typeface="Calibri"/>
                <a:cs typeface="Calibri"/>
              </a:rPr>
              <a:t>u</a:t>
            </a:r>
            <a:r>
              <a:rPr sz="4764" b="1" spc="-17" baseline="3539" dirty="0" err="1">
                <a:solidFill>
                  <a:srgbClr val="FF0066"/>
                </a:solidFill>
                <a:latin typeface="Calibri"/>
                <a:cs typeface="Calibri"/>
              </a:rPr>
              <a:t>c</a:t>
            </a:r>
            <a:r>
              <a:rPr sz="4764" b="1" spc="-11" baseline="3539" dirty="0" err="1">
                <a:solidFill>
                  <a:srgbClr val="FF0066"/>
                </a:solidFill>
                <a:latin typeface="Calibri"/>
                <a:cs typeface="Calibri"/>
              </a:rPr>
              <a:t>h</a:t>
            </a:r>
            <a:r>
              <a:rPr sz="4764" b="1" baseline="3539" dirty="0" err="1">
                <a:solidFill>
                  <a:srgbClr val="FF0066"/>
                </a:solidFill>
                <a:latin typeface="Calibri"/>
                <a:cs typeface="Calibri"/>
              </a:rPr>
              <a:t>as</a:t>
            </a:r>
            <a:r>
              <a:rPr lang="es-MX" sz="4764" b="1" baseline="3539" dirty="0">
                <a:solidFill>
                  <a:srgbClr val="FF0066"/>
                </a:solidFill>
                <a:latin typeface="Calibri"/>
                <a:cs typeface="Calibri"/>
              </a:rPr>
              <a:t> gracias por su atención</a:t>
            </a:r>
          </a:p>
          <a:p>
            <a:pPr marL="7470">
              <a:lnSpc>
                <a:spcPts val="3297"/>
              </a:lnSpc>
              <a:spcBef>
                <a:spcPts val="165"/>
              </a:spcBef>
            </a:pPr>
            <a:endParaRPr sz="3176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27285" y="2756643"/>
            <a:ext cx="6042782" cy="4187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470">
              <a:lnSpc>
                <a:spcPts val="3297"/>
              </a:lnSpc>
              <a:spcBef>
                <a:spcPts val="165"/>
              </a:spcBef>
            </a:pPr>
            <a:r>
              <a:rPr sz="3882" b="1" spc="-17" baseline="3539" dirty="0" err="1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c</a:t>
            </a:r>
            <a:r>
              <a:rPr sz="3882" b="1" spc="-15" baseline="3539" dirty="0" err="1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o</a:t>
            </a:r>
            <a:r>
              <a:rPr sz="3882" b="1" spc="-52" baseline="3539" dirty="0" err="1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n</a:t>
            </a:r>
            <a:r>
              <a:rPr sz="3882" b="1" baseline="3539" dirty="0" err="1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t</a:t>
            </a:r>
            <a:r>
              <a:rPr sz="3882" b="1" spc="-74" baseline="3539" dirty="0" err="1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r</a:t>
            </a:r>
            <a:r>
              <a:rPr sz="3882" b="1" baseline="3539" dirty="0" err="1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a</a:t>
            </a:r>
            <a:r>
              <a:rPr sz="3882" b="1" spc="-20" baseline="3539" dirty="0" err="1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l</a:t>
            </a:r>
            <a:r>
              <a:rPr sz="3882" b="1" spc="-15" baseline="3539" dirty="0" err="1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o</a:t>
            </a:r>
            <a:r>
              <a:rPr sz="3882" b="1" spc="11" baseline="3539" dirty="0" err="1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r</a:t>
            </a:r>
            <a:r>
              <a:rPr sz="3882" b="1" spc="-17" baseline="3539" dirty="0" err="1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i</a:t>
            </a:r>
            <a:r>
              <a:rPr sz="3882" b="1" baseline="3539" dirty="0" err="1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as</a:t>
            </a:r>
            <a:r>
              <a:rPr sz="3882" b="1" spc="-17" baseline="3539" dirty="0" err="1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oci</a:t>
            </a:r>
            <a:r>
              <a:rPr sz="3882" b="1" baseline="3539" dirty="0" err="1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a</a:t>
            </a:r>
            <a:r>
              <a:rPr sz="3882" b="1" spc="-20" baseline="3539" dirty="0" err="1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l</a:t>
            </a:r>
            <a:r>
              <a:rPr sz="3882" b="1" spc="-17" baseline="3539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@</a:t>
            </a:r>
            <a:r>
              <a:rPr lang="es-MX" sz="3882" b="1" spc="8" baseline="3539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chihuahuaedu</a:t>
            </a:r>
            <a:r>
              <a:rPr sz="3882" b="1" spc="35" baseline="3539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.</a:t>
            </a:r>
            <a:r>
              <a:rPr sz="3882" b="1" spc="-26" baseline="3539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g</a:t>
            </a:r>
            <a:r>
              <a:rPr sz="3882" b="1" spc="-15" baseline="3539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o</a:t>
            </a:r>
            <a:r>
              <a:rPr sz="3882" b="1" spc="-11" baseline="3539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b</a:t>
            </a:r>
            <a:r>
              <a:rPr sz="3882" b="1" baseline="3539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.mx</a:t>
            </a:r>
            <a:endParaRPr sz="3882" dirty="0">
              <a:latin typeface="Calibri"/>
              <a:cs typeface="Calibri"/>
            </a:endParaRPr>
          </a:p>
        </p:txBody>
      </p:sp>
      <p:pic>
        <p:nvPicPr>
          <p:cNvPr id="14" name="13 Imagen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40633" y="4613040"/>
            <a:ext cx="4166795" cy="303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5790648" y="3723156"/>
            <a:ext cx="2992550" cy="3458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47" b="1" dirty="0"/>
              <a:t>C.P. Mayra </a:t>
            </a:r>
            <a:r>
              <a:rPr lang="es-MX" sz="1647" b="1" dirty="0" err="1"/>
              <a:t>Gpe</a:t>
            </a:r>
            <a:r>
              <a:rPr lang="es-MX" sz="1647" b="1" dirty="0"/>
              <a:t>.  Navarrete Baca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5412447" y="3975291"/>
            <a:ext cx="3400290" cy="5269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12" b="1" dirty="0"/>
              <a:t>ENLACE ESTATAL DE CONTRALORÍA SOCIAL </a:t>
            </a:r>
          </a:p>
          <a:p>
            <a:r>
              <a:rPr lang="es-MX" sz="1412" b="1" dirty="0"/>
              <a:t>             EN EL ESTADO DE CHIHUAHUA.</a:t>
            </a:r>
          </a:p>
        </p:txBody>
      </p:sp>
      <p:pic>
        <p:nvPicPr>
          <p:cNvPr id="18" name="15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454" y="4908974"/>
            <a:ext cx="336179" cy="306175"/>
          </a:xfrm>
          <a:prstGeom prst="rect">
            <a:avLst/>
          </a:prstGeom>
        </p:spPr>
      </p:pic>
      <p:sp>
        <p:nvSpPr>
          <p:cNvPr id="19" name="18 Rectángulo"/>
          <p:cNvSpPr/>
          <p:nvPr/>
        </p:nvSpPr>
        <p:spPr>
          <a:xfrm>
            <a:off x="3279372" y="5290825"/>
            <a:ext cx="2941565" cy="478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pt-BR" sz="1200" b="1" kern="1400" dirty="0"/>
              <a:t>C. Venustiano Carranza No. 807, 1er. Piso</a:t>
            </a:r>
          </a:p>
          <a:p>
            <a:pPr algn="ctr">
              <a:lnSpc>
                <a:spcPct val="107000"/>
              </a:lnSpc>
            </a:pPr>
            <a:r>
              <a:rPr lang="pt-BR" sz="1200" b="1" kern="1400" dirty="0"/>
              <a:t>Col. Obrera, C.P.  31350, Chihuahua, Chih.</a:t>
            </a:r>
            <a:endParaRPr lang="es-MX" sz="1200" b="1" dirty="0"/>
          </a:p>
        </p:txBody>
      </p:sp>
      <p:pic>
        <p:nvPicPr>
          <p:cNvPr id="20" name="17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952" y="5542588"/>
            <a:ext cx="294156" cy="294156"/>
          </a:xfrm>
          <a:prstGeom prst="rect">
            <a:avLst/>
          </a:prstGeom>
        </p:spPr>
      </p:pic>
      <p:sp>
        <p:nvSpPr>
          <p:cNvPr id="21" name="20 Rectángulo"/>
          <p:cNvSpPr/>
          <p:nvPr/>
        </p:nvSpPr>
        <p:spPr>
          <a:xfrm>
            <a:off x="4572000" y="612310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sz="1200" b="1" kern="1400" dirty="0"/>
              <a:t>Chihuahua</a:t>
            </a:r>
          </a:p>
          <a:p>
            <a:pPr algn="ctr"/>
            <a:r>
              <a:rPr lang="es-MX" sz="1200" b="1" kern="1400" dirty="0"/>
              <a:t>614 429-33-00 </a:t>
            </a:r>
            <a:r>
              <a:rPr lang="es-MX" sz="1200" b="1" kern="1400" dirty="0" err="1"/>
              <a:t>Exts</a:t>
            </a:r>
            <a:r>
              <a:rPr lang="es-MX" sz="1200" b="1" kern="1400" dirty="0"/>
              <a:t>. 12334, 12355 y 23925</a:t>
            </a:r>
          </a:p>
        </p:txBody>
      </p:sp>
      <p:pic>
        <p:nvPicPr>
          <p:cNvPr id="22" name="Picture 2" descr="Cómo ver las cabeceras de correo electrónico #WhitePaper « Blog Hostali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66" t="10750" r="24529" b="13324"/>
          <a:stretch>
            <a:fillRect/>
          </a:stretch>
        </p:blipFill>
        <p:spPr bwMode="auto">
          <a:xfrm>
            <a:off x="2638972" y="2840687"/>
            <a:ext cx="336179" cy="283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131" y="365545"/>
            <a:ext cx="1143656" cy="478093"/>
          </a:xfrm>
          <a:prstGeom prst="rect">
            <a:avLst/>
          </a:prstGeom>
        </p:spPr>
      </p:pic>
      <p:pic>
        <p:nvPicPr>
          <p:cNvPr id="17" name="object 8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40956" y="462574"/>
            <a:ext cx="1266712" cy="319144"/>
          </a:xfrm>
          <a:prstGeom prst="rect">
            <a:avLst/>
          </a:prstGeom>
        </p:spPr>
      </p:pic>
      <p:pic>
        <p:nvPicPr>
          <p:cNvPr id="2" name="13 Imagen">
            <a:extLst>
              <a:ext uri="{FF2B5EF4-FFF2-40B4-BE49-F238E27FC236}">
                <a16:creationId xmlns:a16="http://schemas.microsoft.com/office/drawing/2014/main" id="{3482F9B0-8AEE-7C26-BDF9-1AEFF0B8D54D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6584773"/>
            <a:ext cx="9144000" cy="2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Homo Espacios on X: &quot;En vigor, declaratoria del ...">
            <a:extLst>
              <a:ext uri="{FF2B5EF4-FFF2-40B4-BE49-F238E27FC236}">
                <a16:creationId xmlns:a16="http://schemas.microsoft.com/office/drawing/2014/main" id="{B0BCC0D2-1ED1-9AD6-06D2-C7D8DA76A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25" y="5736546"/>
            <a:ext cx="1296144" cy="650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B8C358B-3FB7-3DF2-AAD5-61C2D5B1A59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910" y="366806"/>
            <a:ext cx="2351451" cy="7896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5"/>
          <p:cNvSpPr/>
          <p:nvPr/>
        </p:nvSpPr>
        <p:spPr>
          <a:xfrm>
            <a:off x="1" y="476672"/>
            <a:ext cx="5436096" cy="63813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pic>
        <p:nvPicPr>
          <p:cNvPr id="2" name="4 Imagen">
            <a:extLst>
              <a:ext uri="{FF2B5EF4-FFF2-40B4-BE49-F238E27FC236}">
                <a16:creationId xmlns:a16="http://schemas.microsoft.com/office/drawing/2014/main" id="{4594F8A0-C425-DCAC-02ED-313B1597D8A5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429347"/>
            <a:ext cx="9144000" cy="334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3DD0987-C698-DA06-0C13-A29EEB4A27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25" y="196344"/>
            <a:ext cx="1669446" cy="56065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AFB33EF-AB65-53DA-A576-2035F6E94B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1720" y="59733"/>
            <a:ext cx="7040806" cy="6222215"/>
          </a:xfrm>
          <a:prstGeom prst="rect">
            <a:avLst/>
          </a:prstGeom>
        </p:spPr>
      </p:pic>
      <p:pic>
        <p:nvPicPr>
          <p:cNvPr id="10" name="Picture 6" descr="Homo Espacios on X: &quot;En vigor, declaratoria del ...">
            <a:extLst>
              <a:ext uri="{FF2B5EF4-FFF2-40B4-BE49-F238E27FC236}">
                <a16:creationId xmlns:a16="http://schemas.microsoft.com/office/drawing/2014/main" id="{E1A88E47-CCF4-9582-6152-3995DB599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915" y="6134549"/>
            <a:ext cx="800625" cy="40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4 Imagen">
            <a:extLst>
              <a:ext uri="{FF2B5EF4-FFF2-40B4-BE49-F238E27FC236}">
                <a16:creationId xmlns:a16="http://schemas.microsoft.com/office/drawing/2014/main" id="{D72D89F7-9C69-5274-6BB4-F9B563B0BD42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3598" y="980728"/>
            <a:ext cx="1352738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10680D35-A6B0-0922-CEE2-4BB3AC4326B8}"/>
              </a:ext>
            </a:extLst>
          </p:cNvPr>
          <p:cNvSpPr txBox="1"/>
          <p:nvPr/>
        </p:nvSpPr>
        <p:spPr>
          <a:xfrm>
            <a:off x="3779912" y="1988840"/>
            <a:ext cx="421910" cy="26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rgbClr val="CC0099"/>
                </a:solidFill>
              </a:rPr>
              <a:t>DIS.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98B476B-C903-AC6E-226F-CBE211BB348A}"/>
              </a:ext>
            </a:extLst>
          </p:cNvPr>
          <p:cNvSpPr txBox="1"/>
          <p:nvPr/>
        </p:nvSpPr>
        <p:spPr>
          <a:xfrm>
            <a:off x="5436097" y="1988840"/>
            <a:ext cx="418704" cy="26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rgbClr val="CC0099"/>
                </a:solidFill>
              </a:rPr>
              <a:t>A.S.</a:t>
            </a:r>
          </a:p>
        </p:txBody>
      </p:sp>
    </p:spTree>
    <p:extLst>
      <p:ext uri="{BB962C8B-B14F-4D97-AF65-F5344CB8AC3E}">
        <p14:creationId xmlns:p14="http://schemas.microsoft.com/office/powerpoint/2010/main" val="99511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1651428" y="198207"/>
            <a:ext cx="7541379" cy="492827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>
            <a:lvl1pPr algn="ctr" defTabSz="537850" rtl="0" eaLnBrk="1" latinLnBrk="0" hangingPunct="1">
              <a:spcBef>
                <a:spcPct val="0"/>
              </a:spcBef>
              <a:buNone/>
              <a:defRPr sz="258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ts val="3460"/>
              </a:lnSpc>
              <a:spcBef>
                <a:spcPts val="535"/>
              </a:spcBef>
            </a:pPr>
            <a:r>
              <a:rPr lang="es-ES" b="1" spc="-260" dirty="0">
                <a:solidFill>
                  <a:schemeClr val="tx2">
                    <a:lumMod val="75000"/>
                  </a:schemeClr>
                </a:solidFill>
              </a:rPr>
              <a:t>CRITERIOS</a:t>
            </a:r>
            <a:r>
              <a:rPr lang="es-ES" b="1" spc="-22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b="1" spc="-25" dirty="0">
                <a:solidFill>
                  <a:schemeClr val="tx2">
                    <a:lumMod val="75000"/>
                  </a:schemeClr>
                </a:solidFill>
              </a:rPr>
              <a:t>DE</a:t>
            </a:r>
            <a:r>
              <a:rPr lang="es-ES" b="1" spc="-21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b="1" spc="-254" dirty="0">
                <a:solidFill>
                  <a:schemeClr val="tx2">
                    <a:lumMod val="75000"/>
                  </a:schemeClr>
                </a:solidFill>
              </a:rPr>
              <a:t>DISTRIBUCIÓN</a:t>
            </a:r>
            <a:r>
              <a:rPr lang="es-ES" b="1" spc="-235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b="1" spc="-20" dirty="0">
                <a:solidFill>
                  <a:schemeClr val="tx2">
                    <a:lumMod val="75000"/>
                  </a:schemeClr>
                </a:solidFill>
              </a:rPr>
              <a:t> DE RECURSO</a:t>
            </a:r>
            <a:r>
              <a:rPr lang="es-ES" b="1" spc="-21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b="1" spc="-70" dirty="0">
                <a:solidFill>
                  <a:schemeClr val="tx2">
                    <a:lumMod val="75000"/>
                  </a:schemeClr>
                </a:solidFill>
              </a:rPr>
              <a:t>POR</a:t>
            </a:r>
            <a:r>
              <a:rPr lang="es-ES" b="1" spc="-225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b="1" spc="-125" dirty="0">
                <a:solidFill>
                  <a:schemeClr val="tx2">
                    <a:lumMod val="75000"/>
                  </a:schemeClr>
                </a:solidFill>
              </a:rPr>
              <a:t>POBLACIÓN</a:t>
            </a:r>
            <a:endParaRPr lang="es-ES" b="1" spc="-6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object 5"/>
          <p:cNvSpPr/>
          <p:nvPr/>
        </p:nvSpPr>
        <p:spPr>
          <a:xfrm>
            <a:off x="59366" y="122982"/>
            <a:ext cx="4211960" cy="67350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662" dirty="0"/>
          </a:p>
        </p:txBody>
      </p:sp>
      <p:grpSp>
        <p:nvGrpSpPr>
          <p:cNvPr id="4" name="object 4"/>
          <p:cNvGrpSpPr/>
          <p:nvPr/>
        </p:nvGrpSpPr>
        <p:grpSpPr>
          <a:xfrm>
            <a:off x="522126" y="940651"/>
            <a:ext cx="8522970" cy="1250852"/>
            <a:chOff x="1846833" y="1793494"/>
            <a:chExt cx="8522970" cy="1233805"/>
          </a:xfrm>
          <a:solidFill>
            <a:srgbClr val="7030A0"/>
          </a:solidFill>
        </p:grpSpPr>
        <p:sp>
          <p:nvSpPr>
            <p:cNvPr id="5" name="object 5"/>
            <p:cNvSpPr/>
            <p:nvPr/>
          </p:nvSpPr>
          <p:spPr>
            <a:xfrm>
              <a:off x="1853183" y="1844040"/>
              <a:ext cx="2833370" cy="1132840"/>
            </a:xfrm>
            <a:custGeom>
              <a:avLst/>
              <a:gdLst/>
              <a:ahLst/>
              <a:cxnLst/>
              <a:rect l="l" t="t" r="r" b="b"/>
              <a:pathLst>
                <a:path w="2833370" h="1132839">
                  <a:moveTo>
                    <a:pt x="2266950" y="0"/>
                  </a:moveTo>
                  <a:lnTo>
                    <a:pt x="0" y="0"/>
                  </a:lnTo>
                  <a:lnTo>
                    <a:pt x="566166" y="566165"/>
                  </a:lnTo>
                  <a:lnTo>
                    <a:pt x="0" y="1132332"/>
                  </a:lnTo>
                  <a:lnTo>
                    <a:pt x="2266950" y="1132332"/>
                  </a:lnTo>
                  <a:lnTo>
                    <a:pt x="2833116" y="566165"/>
                  </a:lnTo>
                  <a:lnTo>
                    <a:pt x="226695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r>
                <a:rPr lang="es-ES" dirty="0"/>
                <a:t>                                  </a:t>
              </a:r>
            </a:p>
            <a:p>
              <a:r>
                <a:rPr lang="es-ES" dirty="0"/>
                <a:t>                       </a:t>
              </a:r>
            </a:p>
            <a:p>
              <a:r>
                <a:rPr lang="es-ES" dirty="0"/>
                <a:t>                        </a:t>
              </a:r>
              <a:r>
                <a:rPr lang="es-ES" sz="2400" dirty="0"/>
                <a:t>APOYO      1</a:t>
              </a:r>
            </a:p>
            <a:p>
              <a:endParaRPr lang="es-ES" dirty="0"/>
            </a:p>
            <a:p>
              <a:r>
                <a:rPr lang="es-ES" dirty="0"/>
                <a:t>                                  </a:t>
              </a:r>
              <a:endParaRPr sz="2400"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1853183" y="1844040"/>
              <a:ext cx="2833370" cy="1132840"/>
            </a:xfrm>
            <a:custGeom>
              <a:avLst/>
              <a:gdLst/>
              <a:ahLst/>
              <a:cxnLst/>
              <a:rect l="l" t="t" r="r" b="b"/>
              <a:pathLst>
                <a:path w="2833370" h="1132839">
                  <a:moveTo>
                    <a:pt x="0" y="0"/>
                  </a:moveTo>
                  <a:lnTo>
                    <a:pt x="2266950" y="0"/>
                  </a:lnTo>
                  <a:lnTo>
                    <a:pt x="2833116" y="566165"/>
                  </a:lnTo>
                  <a:lnTo>
                    <a:pt x="2266950" y="1132332"/>
                  </a:lnTo>
                  <a:lnTo>
                    <a:pt x="0" y="1132332"/>
                  </a:lnTo>
                  <a:lnTo>
                    <a:pt x="566166" y="56616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r>
                <a:rPr lang="es-ES" dirty="0"/>
                <a:t>        </a:t>
              </a:r>
              <a:endParaRPr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4319016" y="1799844"/>
              <a:ext cx="6044565" cy="1221105"/>
            </a:xfrm>
            <a:custGeom>
              <a:avLst/>
              <a:gdLst/>
              <a:ahLst/>
              <a:cxnLst/>
              <a:rect l="l" t="t" r="r" b="b"/>
              <a:pathLst>
                <a:path w="6044565" h="1221105">
                  <a:moveTo>
                    <a:pt x="5433822" y="0"/>
                  </a:moveTo>
                  <a:lnTo>
                    <a:pt x="0" y="0"/>
                  </a:lnTo>
                  <a:lnTo>
                    <a:pt x="610362" y="610361"/>
                  </a:lnTo>
                  <a:lnTo>
                    <a:pt x="0" y="1220723"/>
                  </a:lnTo>
                  <a:lnTo>
                    <a:pt x="5433822" y="1220723"/>
                  </a:lnTo>
                  <a:lnTo>
                    <a:pt x="6044184" y="610361"/>
                  </a:lnTo>
                  <a:lnTo>
                    <a:pt x="5433822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319016" y="1799844"/>
              <a:ext cx="6044565" cy="1221105"/>
            </a:xfrm>
            <a:custGeom>
              <a:avLst/>
              <a:gdLst/>
              <a:ahLst/>
              <a:cxnLst/>
              <a:rect l="l" t="t" r="r" b="b"/>
              <a:pathLst>
                <a:path w="6044565" h="1221105">
                  <a:moveTo>
                    <a:pt x="0" y="0"/>
                  </a:moveTo>
                  <a:lnTo>
                    <a:pt x="5433822" y="0"/>
                  </a:lnTo>
                  <a:lnTo>
                    <a:pt x="6044184" y="610361"/>
                  </a:lnTo>
                  <a:lnTo>
                    <a:pt x="5433822" y="1220723"/>
                  </a:lnTo>
                  <a:lnTo>
                    <a:pt x="0" y="1220723"/>
                  </a:lnTo>
                  <a:lnTo>
                    <a:pt x="610362" y="61036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9" name="object 10"/>
          <p:cNvGrpSpPr/>
          <p:nvPr/>
        </p:nvGrpSpPr>
        <p:grpSpPr>
          <a:xfrm>
            <a:off x="515243" y="2213549"/>
            <a:ext cx="8603046" cy="1496721"/>
            <a:chOff x="1846833" y="3174238"/>
            <a:chExt cx="8684260" cy="1145540"/>
          </a:xfrm>
          <a:solidFill>
            <a:srgbClr val="CC0099"/>
          </a:solidFill>
        </p:grpSpPr>
        <p:sp>
          <p:nvSpPr>
            <p:cNvPr id="10" name="object 11"/>
            <p:cNvSpPr/>
            <p:nvPr/>
          </p:nvSpPr>
          <p:spPr>
            <a:xfrm>
              <a:off x="1853183" y="3180588"/>
              <a:ext cx="2833370" cy="1132840"/>
            </a:xfrm>
            <a:custGeom>
              <a:avLst/>
              <a:gdLst/>
              <a:ahLst/>
              <a:cxnLst/>
              <a:rect l="l" t="t" r="r" b="b"/>
              <a:pathLst>
                <a:path w="2833370" h="1132839">
                  <a:moveTo>
                    <a:pt x="2266950" y="0"/>
                  </a:moveTo>
                  <a:lnTo>
                    <a:pt x="0" y="0"/>
                  </a:lnTo>
                  <a:lnTo>
                    <a:pt x="566166" y="566166"/>
                  </a:lnTo>
                  <a:lnTo>
                    <a:pt x="0" y="1132332"/>
                  </a:lnTo>
                  <a:lnTo>
                    <a:pt x="2266950" y="1132332"/>
                  </a:lnTo>
                  <a:lnTo>
                    <a:pt x="2833116" y="566166"/>
                  </a:lnTo>
                  <a:lnTo>
                    <a:pt x="226695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2"/>
            <p:cNvSpPr/>
            <p:nvPr/>
          </p:nvSpPr>
          <p:spPr>
            <a:xfrm>
              <a:off x="1853183" y="3180588"/>
              <a:ext cx="2833370" cy="1132840"/>
            </a:xfrm>
            <a:custGeom>
              <a:avLst/>
              <a:gdLst/>
              <a:ahLst/>
              <a:cxnLst/>
              <a:rect l="l" t="t" r="r" b="b"/>
              <a:pathLst>
                <a:path w="2833370" h="1132839">
                  <a:moveTo>
                    <a:pt x="0" y="0"/>
                  </a:moveTo>
                  <a:lnTo>
                    <a:pt x="2266950" y="0"/>
                  </a:lnTo>
                  <a:lnTo>
                    <a:pt x="2833116" y="566166"/>
                  </a:lnTo>
                  <a:lnTo>
                    <a:pt x="2266950" y="1132332"/>
                  </a:lnTo>
                  <a:lnTo>
                    <a:pt x="0" y="1132332"/>
                  </a:lnTo>
                  <a:lnTo>
                    <a:pt x="566166" y="56616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3"/>
            <p:cNvSpPr/>
            <p:nvPr/>
          </p:nvSpPr>
          <p:spPr>
            <a:xfrm>
              <a:off x="4319016" y="3276600"/>
              <a:ext cx="6205855" cy="940435"/>
            </a:xfrm>
            <a:custGeom>
              <a:avLst/>
              <a:gdLst/>
              <a:ahLst/>
              <a:cxnLst/>
              <a:rect l="l" t="t" r="r" b="b"/>
              <a:pathLst>
                <a:path w="6205855" h="940435">
                  <a:moveTo>
                    <a:pt x="5735574" y="0"/>
                  </a:moveTo>
                  <a:lnTo>
                    <a:pt x="0" y="0"/>
                  </a:lnTo>
                  <a:lnTo>
                    <a:pt x="470154" y="470154"/>
                  </a:lnTo>
                  <a:lnTo>
                    <a:pt x="0" y="940307"/>
                  </a:lnTo>
                  <a:lnTo>
                    <a:pt x="5735574" y="940307"/>
                  </a:lnTo>
                  <a:lnTo>
                    <a:pt x="6205728" y="470154"/>
                  </a:lnTo>
                  <a:lnTo>
                    <a:pt x="5735574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4"/>
            <p:cNvSpPr/>
            <p:nvPr/>
          </p:nvSpPr>
          <p:spPr>
            <a:xfrm>
              <a:off x="4319016" y="3276600"/>
              <a:ext cx="6205855" cy="940435"/>
            </a:xfrm>
            <a:custGeom>
              <a:avLst/>
              <a:gdLst/>
              <a:ahLst/>
              <a:cxnLst/>
              <a:rect l="l" t="t" r="r" b="b"/>
              <a:pathLst>
                <a:path w="6205855" h="940435">
                  <a:moveTo>
                    <a:pt x="0" y="0"/>
                  </a:moveTo>
                  <a:lnTo>
                    <a:pt x="5735574" y="0"/>
                  </a:lnTo>
                  <a:lnTo>
                    <a:pt x="6205728" y="470154"/>
                  </a:lnTo>
                  <a:lnTo>
                    <a:pt x="5735574" y="940307"/>
                  </a:lnTo>
                  <a:lnTo>
                    <a:pt x="0" y="940307"/>
                  </a:lnTo>
                  <a:lnTo>
                    <a:pt x="470154" y="47015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6"/>
          <p:cNvGrpSpPr/>
          <p:nvPr/>
        </p:nvGrpSpPr>
        <p:grpSpPr>
          <a:xfrm>
            <a:off x="485140" y="3565527"/>
            <a:ext cx="8707667" cy="1605073"/>
            <a:chOff x="1846833" y="4466590"/>
            <a:chExt cx="8658860" cy="114554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5" name="object 17"/>
            <p:cNvSpPr/>
            <p:nvPr/>
          </p:nvSpPr>
          <p:spPr>
            <a:xfrm>
              <a:off x="1853183" y="4472940"/>
              <a:ext cx="2833370" cy="1132840"/>
            </a:xfrm>
            <a:custGeom>
              <a:avLst/>
              <a:gdLst/>
              <a:ahLst/>
              <a:cxnLst/>
              <a:rect l="l" t="t" r="r" b="b"/>
              <a:pathLst>
                <a:path w="2833370" h="1132839">
                  <a:moveTo>
                    <a:pt x="2266950" y="0"/>
                  </a:moveTo>
                  <a:lnTo>
                    <a:pt x="0" y="0"/>
                  </a:lnTo>
                  <a:lnTo>
                    <a:pt x="566166" y="566166"/>
                  </a:lnTo>
                  <a:lnTo>
                    <a:pt x="0" y="1132332"/>
                  </a:lnTo>
                  <a:lnTo>
                    <a:pt x="2266950" y="1132332"/>
                  </a:lnTo>
                  <a:lnTo>
                    <a:pt x="2833116" y="566166"/>
                  </a:lnTo>
                  <a:lnTo>
                    <a:pt x="226695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8"/>
            <p:cNvSpPr/>
            <p:nvPr/>
          </p:nvSpPr>
          <p:spPr>
            <a:xfrm>
              <a:off x="1853183" y="4472940"/>
              <a:ext cx="2833370" cy="1132840"/>
            </a:xfrm>
            <a:custGeom>
              <a:avLst/>
              <a:gdLst/>
              <a:ahLst/>
              <a:cxnLst/>
              <a:rect l="l" t="t" r="r" b="b"/>
              <a:pathLst>
                <a:path w="2833370" h="1132839">
                  <a:moveTo>
                    <a:pt x="0" y="0"/>
                  </a:moveTo>
                  <a:lnTo>
                    <a:pt x="2266950" y="0"/>
                  </a:lnTo>
                  <a:lnTo>
                    <a:pt x="2833116" y="566166"/>
                  </a:lnTo>
                  <a:lnTo>
                    <a:pt x="2266950" y="1132332"/>
                  </a:lnTo>
                  <a:lnTo>
                    <a:pt x="0" y="1132332"/>
                  </a:lnTo>
                  <a:lnTo>
                    <a:pt x="566166" y="56616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9"/>
            <p:cNvSpPr/>
            <p:nvPr/>
          </p:nvSpPr>
          <p:spPr>
            <a:xfrm>
              <a:off x="4319016" y="4568952"/>
              <a:ext cx="6179820" cy="940435"/>
            </a:xfrm>
            <a:custGeom>
              <a:avLst/>
              <a:gdLst/>
              <a:ahLst/>
              <a:cxnLst/>
              <a:rect l="l" t="t" r="r" b="b"/>
              <a:pathLst>
                <a:path w="6179820" h="940435">
                  <a:moveTo>
                    <a:pt x="5709666" y="0"/>
                  </a:moveTo>
                  <a:lnTo>
                    <a:pt x="0" y="0"/>
                  </a:lnTo>
                  <a:lnTo>
                    <a:pt x="470154" y="470154"/>
                  </a:lnTo>
                  <a:lnTo>
                    <a:pt x="0" y="940308"/>
                  </a:lnTo>
                  <a:lnTo>
                    <a:pt x="5709666" y="940308"/>
                  </a:lnTo>
                  <a:lnTo>
                    <a:pt x="6179820" y="470154"/>
                  </a:lnTo>
                  <a:lnTo>
                    <a:pt x="5709666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20"/>
            <p:cNvSpPr/>
            <p:nvPr/>
          </p:nvSpPr>
          <p:spPr>
            <a:xfrm>
              <a:off x="4319016" y="4568952"/>
              <a:ext cx="6179820" cy="940435"/>
            </a:xfrm>
            <a:custGeom>
              <a:avLst/>
              <a:gdLst/>
              <a:ahLst/>
              <a:cxnLst/>
              <a:rect l="l" t="t" r="r" b="b"/>
              <a:pathLst>
                <a:path w="6179820" h="940435">
                  <a:moveTo>
                    <a:pt x="0" y="0"/>
                  </a:moveTo>
                  <a:lnTo>
                    <a:pt x="5709666" y="0"/>
                  </a:lnTo>
                  <a:lnTo>
                    <a:pt x="6179820" y="470154"/>
                  </a:lnTo>
                  <a:lnTo>
                    <a:pt x="5709666" y="940308"/>
                  </a:lnTo>
                  <a:lnTo>
                    <a:pt x="0" y="940308"/>
                  </a:lnTo>
                  <a:lnTo>
                    <a:pt x="470154" y="47015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CuadroTexto 18"/>
          <p:cNvSpPr txBox="1"/>
          <p:nvPr/>
        </p:nvSpPr>
        <p:spPr>
          <a:xfrm>
            <a:off x="1264841" y="1277092"/>
            <a:ext cx="6399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>
                <a:solidFill>
                  <a:schemeClr val="bg1"/>
                </a:solidFill>
              </a:rPr>
              <a:t>C 1</a:t>
            </a:r>
          </a:p>
        </p:txBody>
      </p:sp>
      <p:sp>
        <p:nvSpPr>
          <p:cNvPr id="30" name="CuadroTexto 29"/>
          <p:cNvSpPr txBox="1"/>
          <p:nvPr/>
        </p:nvSpPr>
        <p:spPr>
          <a:xfrm>
            <a:off x="1298605" y="2733694"/>
            <a:ext cx="6399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</a:rPr>
              <a:t>C 2</a:t>
            </a:r>
            <a:endParaRPr lang="es-MX" sz="2800" b="1" dirty="0">
              <a:solidFill>
                <a:schemeClr val="bg1"/>
              </a:solidFill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1298605" y="4242486"/>
            <a:ext cx="6399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</a:rPr>
              <a:t>C 3</a:t>
            </a:r>
            <a:endParaRPr lang="es-MX" sz="2800" b="1" dirty="0">
              <a:solidFill>
                <a:schemeClr val="bg1"/>
              </a:solidFill>
            </a:endParaRPr>
          </a:p>
        </p:txBody>
      </p:sp>
      <p:sp>
        <p:nvSpPr>
          <p:cNvPr id="32" name="object 9"/>
          <p:cNvSpPr txBox="1"/>
          <p:nvPr/>
        </p:nvSpPr>
        <p:spPr>
          <a:xfrm>
            <a:off x="3664581" y="1425850"/>
            <a:ext cx="5264416" cy="748923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ts val="1320"/>
              </a:lnSpc>
              <a:spcBef>
                <a:spcPts val="240"/>
              </a:spcBef>
            </a:pPr>
            <a:r>
              <a:rPr lang="es-ES" sz="900" dirty="0">
                <a:solidFill>
                  <a:schemeClr val="tx2">
                    <a:lumMod val="50000"/>
                  </a:schemeClr>
                </a:solidFill>
                <a:latin typeface="Verdana"/>
                <a:cs typeface="Verdana"/>
              </a:rPr>
              <a:t> </a:t>
            </a:r>
            <a:r>
              <a:rPr lang="es-ES" sz="1400" b="1" dirty="0">
                <a:solidFill>
                  <a:schemeClr val="tx2">
                    <a:lumMod val="50000"/>
                  </a:schemeClr>
                </a:solidFill>
                <a:latin typeface="Verdana"/>
                <a:cs typeface="Verdana"/>
              </a:rPr>
              <a:t>Acciones Académicas para agentes educativos en temas de Discapacidad y Aptitudes Sobresalientes</a:t>
            </a:r>
          </a:p>
          <a:p>
            <a:pPr marL="12700" marR="5080">
              <a:lnSpc>
                <a:spcPts val="1320"/>
              </a:lnSpc>
              <a:spcBef>
                <a:spcPts val="240"/>
              </a:spcBef>
            </a:pPr>
            <a:endParaRPr lang="es-ES" sz="1400" b="1" dirty="0">
              <a:solidFill>
                <a:schemeClr val="tx2">
                  <a:lumMod val="50000"/>
                </a:schemeClr>
              </a:solidFill>
              <a:latin typeface="Verdana"/>
              <a:cs typeface="Verdana"/>
            </a:endParaRPr>
          </a:p>
          <a:p>
            <a:pPr marL="12700" marR="5080">
              <a:lnSpc>
                <a:spcPts val="1320"/>
              </a:lnSpc>
              <a:spcBef>
                <a:spcPts val="240"/>
              </a:spcBef>
            </a:pPr>
            <a:r>
              <a:rPr lang="es-ES" sz="1400" dirty="0">
                <a:solidFill>
                  <a:schemeClr val="tx2">
                    <a:lumMod val="50000"/>
                  </a:schemeClr>
                </a:solidFill>
                <a:latin typeface="Verdana"/>
                <a:cs typeface="Verdana"/>
              </a:rPr>
              <a:t>                                                  </a:t>
            </a:r>
            <a:endParaRPr sz="1400" dirty="0">
              <a:solidFill>
                <a:schemeClr val="tx2">
                  <a:lumMod val="50000"/>
                </a:schemeClr>
              </a:solidFill>
              <a:latin typeface="Verdana"/>
              <a:cs typeface="Verdana"/>
            </a:endParaRPr>
          </a:p>
        </p:txBody>
      </p:sp>
      <p:sp>
        <p:nvSpPr>
          <p:cNvPr id="34" name="object 9"/>
          <p:cNvSpPr txBox="1"/>
          <p:nvPr/>
        </p:nvSpPr>
        <p:spPr>
          <a:xfrm>
            <a:off x="3380233" y="2813203"/>
            <a:ext cx="5718536" cy="364202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ts val="1320"/>
              </a:lnSpc>
              <a:spcBef>
                <a:spcPts val="240"/>
              </a:spcBef>
            </a:pPr>
            <a:r>
              <a:rPr lang="es-ES" sz="900" dirty="0">
                <a:latin typeface="Verdana"/>
                <a:cs typeface="Verdana"/>
              </a:rPr>
              <a:t> </a:t>
            </a:r>
            <a:r>
              <a:rPr lang="es-ES" sz="1400" b="1" dirty="0">
                <a:latin typeface="Verdana"/>
                <a:cs typeface="Verdana"/>
              </a:rPr>
              <a:t>Atención de acciones complementarias para estudiantes con Discapacidad y/o con Aptitudes Sobresalientes</a:t>
            </a:r>
            <a:endParaRPr sz="1400" b="1" dirty="0">
              <a:solidFill>
                <a:schemeClr val="tx2">
                  <a:lumMod val="50000"/>
                </a:schemeClr>
              </a:solidFill>
              <a:latin typeface="Verdana"/>
              <a:cs typeface="Verdana"/>
            </a:endParaRPr>
          </a:p>
        </p:txBody>
      </p:sp>
      <p:sp>
        <p:nvSpPr>
          <p:cNvPr id="35" name="object 9"/>
          <p:cNvSpPr txBox="1"/>
          <p:nvPr/>
        </p:nvSpPr>
        <p:spPr>
          <a:xfrm>
            <a:off x="3380233" y="4112617"/>
            <a:ext cx="5658641" cy="697627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ts val="1320"/>
              </a:lnSpc>
              <a:spcBef>
                <a:spcPts val="240"/>
              </a:spcBef>
            </a:pPr>
            <a:r>
              <a:rPr lang="es-ES" sz="900" dirty="0">
                <a:latin typeface="Verdana"/>
                <a:cs typeface="Verdana"/>
              </a:rPr>
              <a:t> </a:t>
            </a:r>
            <a:r>
              <a:rPr lang="es-ES" sz="1400" b="1" dirty="0">
                <a:latin typeface="Verdana"/>
                <a:cs typeface="Verdana"/>
              </a:rPr>
              <a:t>Equipamiento espec</a:t>
            </a:r>
            <a:r>
              <a:rPr lang="es-MX" sz="1400" b="1" dirty="0">
                <a:latin typeface="Verdana"/>
                <a:cs typeface="Verdana"/>
              </a:rPr>
              <a:t>ifico en aquellas instancias que presentan servicios públicos de educación especial que brindan atención educativa a las y los estudiantes con Discapacidad y/o con Aptitudes Sobresalientes</a:t>
            </a:r>
            <a:endParaRPr sz="1400" b="1" dirty="0">
              <a:solidFill>
                <a:schemeClr val="tx2">
                  <a:lumMod val="50000"/>
                </a:schemeClr>
              </a:solidFill>
              <a:latin typeface="Verdana"/>
              <a:cs typeface="Verdana"/>
            </a:endParaRPr>
          </a:p>
        </p:txBody>
      </p:sp>
      <p:grpSp>
        <p:nvGrpSpPr>
          <p:cNvPr id="36" name="object 16"/>
          <p:cNvGrpSpPr/>
          <p:nvPr/>
        </p:nvGrpSpPr>
        <p:grpSpPr>
          <a:xfrm>
            <a:off x="491490" y="5288667"/>
            <a:ext cx="8580168" cy="1244487"/>
            <a:chOff x="1877615" y="4527468"/>
            <a:chExt cx="8621221" cy="981919"/>
          </a:xfrm>
          <a:solidFill>
            <a:srgbClr val="CE360C"/>
          </a:solidFill>
        </p:grpSpPr>
        <p:sp>
          <p:nvSpPr>
            <p:cNvPr id="38" name="object 18"/>
            <p:cNvSpPr/>
            <p:nvPr/>
          </p:nvSpPr>
          <p:spPr>
            <a:xfrm>
              <a:off x="1877615" y="4527468"/>
              <a:ext cx="2833370" cy="952071"/>
            </a:xfrm>
            <a:custGeom>
              <a:avLst/>
              <a:gdLst/>
              <a:ahLst/>
              <a:cxnLst/>
              <a:rect l="l" t="t" r="r" b="b"/>
              <a:pathLst>
                <a:path w="2833370" h="1132839">
                  <a:moveTo>
                    <a:pt x="0" y="0"/>
                  </a:moveTo>
                  <a:lnTo>
                    <a:pt x="2266950" y="0"/>
                  </a:lnTo>
                  <a:lnTo>
                    <a:pt x="2833116" y="566166"/>
                  </a:lnTo>
                  <a:lnTo>
                    <a:pt x="2266950" y="1132332"/>
                  </a:lnTo>
                  <a:lnTo>
                    <a:pt x="0" y="1132332"/>
                  </a:lnTo>
                  <a:lnTo>
                    <a:pt x="566166" y="56616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19"/>
            <p:cNvSpPr/>
            <p:nvPr/>
          </p:nvSpPr>
          <p:spPr>
            <a:xfrm>
              <a:off x="4319016" y="4568952"/>
              <a:ext cx="6179820" cy="940435"/>
            </a:xfrm>
            <a:custGeom>
              <a:avLst/>
              <a:gdLst/>
              <a:ahLst/>
              <a:cxnLst/>
              <a:rect l="l" t="t" r="r" b="b"/>
              <a:pathLst>
                <a:path w="6179820" h="940435">
                  <a:moveTo>
                    <a:pt x="5709666" y="0"/>
                  </a:moveTo>
                  <a:lnTo>
                    <a:pt x="0" y="0"/>
                  </a:lnTo>
                  <a:lnTo>
                    <a:pt x="470154" y="470154"/>
                  </a:lnTo>
                  <a:lnTo>
                    <a:pt x="0" y="940308"/>
                  </a:lnTo>
                  <a:lnTo>
                    <a:pt x="5709666" y="940308"/>
                  </a:lnTo>
                  <a:lnTo>
                    <a:pt x="6179820" y="470154"/>
                  </a:lnTo>
                  <a:lnTo>
                    <a:pt x="5709666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20"/>
            <p:cNvSpPr/>
            <p:nvPr/>
          </p:nvSpPr>
          <p:spPr>
            <a:xfrm>
              <a:off x="4319016" y="4568952"/>
              <a:ext cx="6179820" cy="940435"/>
            </a:xfrm>
            <a:custGeom>
              <a:avLst/>
              <a:gdLst/>
              <a:ahLst/>
              <a:cxnLst/>
              <a:rect l="l" t="t" r="r" b="b"/>
              <a:pathLst>
                <a:path w="6179820" h="940435">
                  <a:moveTo>
                    <a:pt x="0" y="0"/>
                  </a:moveTo>
                  <a:lnTo>
                    <a:pt x="5709666" y="0"/>
                  </a:lnTo>
                  <a:lnTo>
                    <a:pt x="6179820" y="470154"/>
                  </a:lnTo>
                  <a:lnTo>
                    <a:pt x="5709666" y="940308"/>
                  </a:lnTo>
                  <a:lnTo>
                    <a:pt x="0" y="940308"/>
                  </a:lnTo>
                  <a:lnTo>
                    <a:pt x="470154" y="47015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9"/>
          <p:cNvSpPr txBox="1"/>
          <p:nvPr/>
        </p:nvSpPr>
        <p:spPr>
          <a:xfrm>
            <a:off x="3770842" y="5770261"/>
            <a:ext cx="3907018" cy="38985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ts val="1320"/>
              </a:lnSpc>
              <a:spcBef>
                <a:spcPts val="240"/>
              </a:spcBef>
            </a:pPr>
            <a:r>
              <a:rPr lang="es-ES" sz="900" dirty="0">
                <a:latin typeface="Verdana"/>
                <a:cs typeface="Verdana"/>
              </a:rPr>
              <a:t> </a:t>
            </a:r>
            <a:r>
              <a:rPr lang="es-ES" sz="1400" b="1" dirty="0">
                <a:solidFill>
                  <a:schemeClr val="tx2">
                    <a:lumMod val="50000"/>
                  </a:schemeClr>
                </a:solidFill>
                <a:latin typeface="Verdana"/>
                <a:cs typeface="Verdana"/>
              </a:rPr>
              <a:t>Gastos de Operación Locales                       </a:t>
            </a:r>
          </a:p>
          <a:p>
            <a:pPr marL="12700" marR="5080">
              <a:lnSpc>
                <a:spcPts val="1320"/>
              </a:lnSpc>
              <a:spcBef>
                <a:spcPts val="240"/>
              </a:spcBef>
            </a:pPr>
            <a:r>
              <a:rPr lang="es-ES" sz="1400" b="1" dirty="0">
                <a:solidFill>
                  <a:schemeClr val="tx2">
                    <a:lumMod val="50000"/>
                  </a:schemeClr>
                </a:solidFill>
                <a:latin typeface="Verdana"/>
                <a:cs typeface="Verdana"/>
              </a:rPr>
              <a:t> </a:t>
            </a:r>
            <a:endParaRPr sz="1400" b="1" dirty="0">
              <a:solidFill>
                <a:schemeClr val="tx2">
                  <a:lumMod val="50000"/>
                </a:schemeClr>
              </a:solidFill>
              <a:latin typeface="Verdana"/>
              <a:cs typeface="Verdana"/>
            </a:endParaRPr>
          </a:p>
        </p:txBody>
      </p:sp>
      <p:sp>
        <p:nvSpPr>
          <p:cNvPr id="42" name="CuadroTexto 41"/>
          <p:cNvSpPr txBox="1"/>
          <p:nvPr/>
        </p:nvSpPr>
        <p:spPr>
          <a:xfrm>
            <a:off x="1466141" y="5744192"/>
            <a:ext cx="1101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>
                <a:solidFill>
                  <a:schemeClr val="bg1"/>
                </a:solidFill>
              </a:rPr>
              <a:t>         C.S.</a:t>
            </a:r>
          </a:p>
          <a:p>
            <a:r>
              <a:rPr lang="es-ES" sz="1400" b="1" dirty="0">
                <a:solidFill>
                  <a:schemeClr val="bg1"/>
                </a:solidFill>
              </a:rPr>
              <a:t>$100,000.00</a:t>
            </a:r>
            <a:endParaRPr lang="es-MX" sz="1400" b="1" dirty="0">
              <a:solidFill>
                <a:schemeClr val="bg1"/>
              </a:solidFill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2C268840-CE17-20B0-7AB4-0BFC618221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78" y="268809"/>
            <a:ext cx="1499803" cy="503684"/>
          </a:xfrm>
          <a:prstGeom prst="rect">
            <a:avLst/>
          </a:prstGeom>
        </p:spPr>
      </p:pic>
      <p:pic>
        <p:nvPicPr>
          <p:cNvPr id="21" name="Picture 6" descr="Homo Espacios on X: &quot;En vigor, declaratoria del ...">
            <a:extLst>
              <a:ext uri="{FF2B5EF4-FFF2-40B4-BE49-F238E27FC236}">
                <a16:creationId xmlns:a16="http://schemas.microsoft.com/office/drawing/2014/main" id="{F47FFBD0-E7AA-9C65-9424-A70B649EB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640" y="6301261"/>
            <a:ext cx="923672" cy="46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77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4 Imagen">
            <a:extLst>
              <a:ext uri="{FF2B5EF4-FFF2-40B4-BE49-F238E27FC236}">
                <a16:creationId xmlns:a16="http://schemas.microsoft.com/office/drawing/2014/main" id="{24232F9D-8D51-93CB-3014-4A4441B8B6C1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95124"/>
            <a:ext cx="9144000" cy="334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495124"/>
          </a:xfrm>
          <a:prstGeom prst="rect">
            <a:avLst/>
          </a:prstGeom>
        </p:spPr>
      </p:pic>
      <p:pic>
        <p:nvPicPr>
          <p:cNvPr id="2" name="4 Imagen">
            <a:extLst>
              <a:ext uri="{FF2B5EF4-FFF2-40B4-BE49-F238E27FC236}">
                <a16:creationId xmlns:a16="http://schemas.microsoft.com/office/drawing/2014/main" id="{C0678B22-AAF8-35B4-0CCF-4609B17BE6CB}"/>
              </a:ext>
            </a:extLst>
          </p:cNvPr>
          <p:cNvPicPr/>
          <p:nvPr/>
        </p:nvPicPr>
        <p:blipFill rotWithShape="1">
          <a:blip r:embed="rId2"/>
          <a:srcRect r="66667" b="13983"/>
          <a:stretch/>
        </p:blipFill>
        <p:spPr bwMode="auto">
          <a:xfrm>
            <a:off x="3995936" y="5085184"/>
            <a:ext cx="432048" cy="144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1DD3098-D54A-DD50-C005-625595B80E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404" y="5705428"/>
            <a:ext cx="2351451" cy="7896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/>
          <p:cNvSpPr/>
          <p:nvPr/>
        </p:nvSpPr>
        <p:spPr>
          <a:xfrm>
            <a:off x="77977" y="0"/>
            <a:ext cx="4614358" cy="64308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662" dirty="0"/>
          </a:p>
        </p:txBody>
      </p:sp>
      <p:sp>
        <p:nvSpPr>
          <p:cNvPr id="4" name="3 CuadroTexto"/>
          <p:cNvSpPr txBox="1"/>
          <p:nvPr/>
        </p:nvSpPr>
        <p:spPr>
          <a:xfrm>
            <a:off x="3682490" y="1120453"/>
            <a:ext cx="5160259" cy="454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36156" indent="-336156">
              <a:buFont typeface="Wingdings" panose="05000000000000000000" pitchFamily="2" charset="2"/>
              <a:buChar char="Ø"/>
            </a:pPr>
            <a:r>
              <a:rPr lang="es-MX" sz="2353" b="1" dirty="0">
                <a:solidFill>
                  <a:srgbClr val="FF0066"/>
                </a:solidFill>
              </a:rPr>
              <a:t>ORIGEN DE LA CONTRALORÍA SOCIAL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3894278" y="1649979"/>
            <a:ext cx="4992554" cy="1250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82" dirty="0"/>
              <a:t>El Programa de Contraloría Social  fue creado  en México en 1991 por el Gobierno Federal y es regulado  actualmente por la S.F.P. y  cada  Órgano Estatal de Control.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6262619" y="3246870"/>
            <a:ext cx="1493679" cy="454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36156" indent="-336156">
              <a:buFont typeface="Wingdings" panose="05000000000000000000" pitchFamily="2" charset="2"/>
              <a:buChar char="Ø"/>
            </a:pPr>
            <a:r>
              <a:rPr lang="es-MX" sz="2353" b="1" dirty="0">
                <a:solidFill>
                  <a:srgbClr val="7030A0"/>
                </a:solidFill>
              </a:rPr>
              <a:t>MISIÓN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4515045" y="3894934"/>
            <a:ext cx="4638257" cy="18666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47" dirty="0"/>
              <a:t>Promover, impulsar y motivar la participación de la</a:t>
            </a:r>
          </a:p>
          <a:p>
            <a:r>
              <a:rPr lang="es-MX" sz="1647" dirty="0"/>
              <a:t>Sociedad Chihuahuense en la vigilancia de la </a:t>
            </a:r>
          </a:p>
          <a:p>
            <a:r>
              <a:rPr lang="es-MX" sz="1647" dirty="0"/>
              <a:t>aplicación de los recursos,  brindando capacitación </a:t>
            </a:r>
          </a:p>
          <a:p>
            <a:r>
              <a:rPr lang="es-MX" sz="1647" dirty="0"/>
              <a:t>a los ciudadanos  sobre la participación Ciudadana , </a:t>
            </a:r>
          </a:p>
          <a:p>
            <a:r>
              <a:rPr lang="es-MX" sz="1647" dirty="0"/>
              <a:t>programas y proyectos para el Desarrollo Social; </a:t>
            </a:r>
          </a:p>
          <a:p>
            <a:r>
              <a:rPr lang="es-MX" sz="1647" dirty="0"/>
              <a:t>consolidándonos como un canal de comunicación </a:t>
            </a:r>
          </a:p>
          <a:p>
            <a:r>
              <a:rPr lang="es-MX" sz="1647" dirty="0"/>
              <a:t>con la Sociedad.</a:t>
            </a:r>
          </a:p>
        </p:txBody>
      </p:sp>
      <p:pic>
        <p:nvPicPr>
          <p:cNvPr id="10" name="4 Imagen">
            <a:extLst>
              <a:ext uri="{FF2B5EF4-FFF2-40B4-BE49-F238E27FC236}">
                <a16:creationId xmlns:a16="http://schemas.microsoft.com/office/drawing/2014/main" id="{25487B95-BD38-34EC-CD34-2BB409AE3A6E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07488"/>
            <a:ext cx="9144000" cy="334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247" y="528537"/>
            <a:ext cx="1101299" cy="612796"/>
          </a:xfrm>
          <a:prstGeom prst="rect">
            <a:avLst/>
          </a:prstGeom>
        </p:spPr>
      </p:pic>
      <p:pic>
        <p:nvPicPr>
          <p:cNvPr id="14" name="object 8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48024" y="695144"/>
            <a:ext cx="1266712" cy="319144"/>
          </a:xfrm>
          <a:prstGeom prst="rect">
            <a:avLst/>
          </a:prstGeom>
        </p:spPr>
      </p:pic>
      <p:pic>
        <p:nvPicPr>
          <p:cNvPr id="13" name="Picture 6" descr="Homo Espacios on X: &quot;En vigor, declaratoria del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555" y="5551502"/>
            <a:ext cx="1216471" cy="610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3545C06-560D-EC44-23DA-A9191038BA2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026" y="222459"/>
            <a:ext cx="2351451" cy="78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87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3">
            <a:extLst>
              <a:ext uri="{FF2B5EF4-FFF2-40B4-BE49-F238E27FC236}">
                <a16:creationId xmlns:a16="http://schemas.microsoft.com/office/drawing/2014/main" id="{B5D359C4-50DB-FFBF-87B8-DE5FC44808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600" y="2797661"/>
            <a:ext cx="108691" cy="156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3788" tIns="26894" rIns="53788" bIns="26894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sz="662"/>
          </a:p>
        </p:txBody>
      </p:sp>
      <p:sp>
        <p:nvSpPr>
          <p:cNvPr id="35" name="Rectangle 29">
            <a:extLst>
              <a:ext uri="{FF2B5EF4-FFF2-40B4-BE49-F238E27FC236}">
                <a16:creationId xmlns:a16="http://schemas.microsoft.com/office/drawing/2014/main" id="{31A29047-941F-1793-9781-A1B549ED1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4320" y="2476008"/>
            <a:ext cx="603358" cy="132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97459" tIns="29873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sz="662"/>
          </a:p>
        </p:txBody>
      </p:sp>
      <p:sp>
        <p:nvSpPr>
          <p:cNvPr id="49" name="Rectangle 34">
            <a:extLst>
              <a:ext uri="{FF2B5EF4-FFF2-40B4-BE49-F238E27FC236}">
                <a16:creationId xmlns:a16="http://schemas.microsoft.com/office/drawing/2014/main" id="{AD8D1094-1281-85A5-04AD-5D7222A66F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9564"/>
            <a:ext cx="1534692" cy="131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519786" tIns="28939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sz="662"/>
          </a:p>
        </p:txBody>
      </p:sp>
      <p:pic>
        <p:nvPicPr>
          <p:cNvPr id="55" name="4 Imagen">
            <a:extLst>
              <a:ext uri="{FF2B5EF4-FFF2-40B4-BE49-F238E27FC236}">
                <a16:creationId xmlns:a16="http://schemas.microsoft.com/office/drawing/2014/main" id="{3FABF41B-6179-7AD6-75C2-6006F8F5CBEC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605695"/>
            <a:ext cx="9144000" cy="334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11CAE23-982C-3486-D299-866734FFCF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00" y="38672"/>
            <a:ext cx="9107800" cy="623216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9B2EF42-6957-7D14-99AD-0F65BB0613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6049730"/>
            <a:ext cx="1655479" cy="555965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0119E500-95E5-F8E9-D89E-539831C4C979}"/>
              </a:ext>
            </a:extLst>
          </p:cNvPr>
          <p:cNvSpPr txBox="1"/>
          <p:nvPr/>
        </p:nvSpPr>
        <p:spPr>
          <a:xfrm>
            <a:off x="5436096" y="4293096"/>
            <a:ext cx="819455" cy="26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►D.G.D.C.</a:t>
            </a:r>
            <a:endParaRPr lang="es-MX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4C79AEE-4740-5E90-78A1-5BADA5EB5029}"/>
              </a:ext>
            </a:extLst>
          </p:cNvPr>
          <p:cNvSpPr txBox="1"/>
          <p:nvPr/>
        </p:nvSpPr>
        <p:spPr>
          <a:xfrm>
            <a:off x="3635896" y="1124744"/>
            <a:ext cx="502061" cy="26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PFSE</a:t>
            </a:r>
            <a:r>
              <a:rPr lang="en-US" dirty="0"/>
              <a:t>E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0682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36496" cy="6453336"/>
          </a:xfrm>
          <a:prstGeom prst="rect">
            <a:avLst/>
          </a:prstGeom>
        </p:spPr>
      </p:pic>
      <p:pic>
        <p:nvPicPr>
          <p:cNvPr id="3" name="4 Imagen">
            <a:extLst>
              <a:ext uri="{FF2B5EF4-FFF2-40B4-BE49-F238E27FC236}">
                <a16:creationId xmlns:a16="http://schemas.microsoft.com/office/drawing/2014/main" id="{B3269780-E8D4-C8BA-D5C9-79CF03557925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81328"/>
            <a:ext cx="9144000" cy="334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6F4E46B-2D7E-3388-9C92-DB53713A42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5377260"/>
            <a:ext cx="2351451" cy="78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77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2125</TotalTime>
  <Words>1842</Words>
  <Application>Microsoft Office PowerPoint</Application>
  <PresentationFormat>Carta (216 x 279 mm)</PresentationFormat>
  <Paragraphs>284</Paragraphs>
  <Slides>34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43" baseType="lpstr">
      <vt:lpstr>Arial</vt:lpstr>
      <vt:lpstr>Bodoni MT Black</vt:lpstr>
      <vt:lpstr>Calibri</vt:lpstr>
      <vt:lpstr>Courier New</vt:lpstr>
      <vt:lpstr>Tahoma</vt:lpstr>
      <vt:lpstr>Times New Roman</vt:lpstr>
      <vt:lpstr>Verdana</vt:lpstr>
      <vt:lpstr>Wingdings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Gaby Amparan</dc:creator>
  <cp:lastModifiedBy>Mayra Navarrete</cp:lastModifiedBy>
  <cp:revision>134</cp:revision>
  <cp:lastPrinted>2022-09-19T15:29:46Z</cp:lastPrinted>
  <dcterms:modified xsi:type="dcterms:W3CDTF">2024-10-20T00:11:27Z</dcterms:modified>
</cp:coreProperties>
</file>