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GB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AD307-E3F3-4F42-968C-4B9952CB752F}" type="datetimeFigureOut">
              <a:rPr lang="en-GB" smtClean="0"/>
              <a:t>11/11/2021</a:t>
            </a:fld>
            <a:endParaRPr lang="en-GB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71CB9-A437-4216-B205-7BDFA73AA52E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09320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GB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AD307-E3F3-4F42-968C-4B9952CB752F}" type="datetimeFigureOut">
              <a:rPr lang="en-GB" smtClean="0"/>
              <a:t>11/11/2021</a:t>
            </a:fld>
            <a:endParaRPr lang="en-GB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71CB9-A437-4216-B205-7BDFA73AA52E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8466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GB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AD307-E3F3-4F42-968C-4B9952CB752F}" type="datetimeFigureOut">
              <a:rPr lang="en-GB" smtClean="0"/>
              <a:t>11/11/2021</a:t>
            </a:fld>
            <a:endParaRPr lang="en-GB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71CB9-A437-4216-B205-7BDFA73AA52E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43136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GB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AD307-E3F3-4F42-968C-4B9952CB752F}" type="datetimeFigureOut">
              <a:rPr lang="en-GB" smtClean="0"/>
              <a:t>11/11/2021</a:t>
            </a:fld>
            <a:endParaRPr lang="en-GB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71CB9-A437-4216-B205-7BDFA73AA52E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9127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AD307-E3F3-4F42-968C-4B9952CB752F}" type="datetimeFigureOut">
              <a:rPr lang="en-GB" smtClean="0"/>
              <a:t>11/11/2021</a:t>
            </a:fld>
            <a:endParaRPr lang="en-GB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71CB9-A437-4216-B205-7BDFA73AA52E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3740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GB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GB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AD307-E3F3-4F42-968C-4B9952CB752F}" type="datetimeFigureOut">
              <a:rPr lang="en-GB" smtClean="0"/>
              <a:t>11/11/2021</a:t>
            </a:fld>
            <a:endParaRPr lang="en-GB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71CB9-A437-4216-B205-7BDFA73AA52E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62427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GB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GB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AD307-E3F3-4F42-968C-4B9952CB752F}" type="datetimeFigureOut">
              <a:rPr lang="en-GB" smtClean="0"/>
              <a:t>11/11/2021</a:t>
            </a:fld>
            <a:endParaRPr lang="en-GB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71CB9-A437-4216-B205-7BDFA73AA52E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83053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AD307-E3F3-4F42-968C-4B9952CB752F}" type="datetimeFigureOut">
              <a:rPr lang="en-GB" smtClean="0"/>
              <a:t>11/11/2021</a:t>
            </a:fld>
            <a:endParaRPr lang="en-GB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71CB9-A437-4216-B205-7BDFA73AA52E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39087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AD307-E3F3-4F42-968C-4B9952CB752F}" type="datetimeFigureOut">
              <a:rPr lang="en-GB" smtClean="0"/>
              <a:t>11/11/2021</a:t>
            </a:fld>
            <a:endParaRPr lang="en-GB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71CB9-A437-4216-B205-7BDFA73AA52E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98238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GB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AD307-E3F3-4F42-968C-4B9952CB752F}" type="datetimeFigureOut">
              <a:rPr lang="en-GB" smtClean="0"/>
              <a:t>11/11/2021</a:t>
            </a:fld>
            <a:endParaRPr lang="en-GB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71CB9-A437-4216-B205-7BDFA73AA52E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48395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AD307-E3F3-4F42-968C-4B9952CB752F}" type="datetimeFigureOut">
              <a:rPr lang="en-GB" smtClean="0"/>
              <a:t>11/11/2021</a:t>
            </a:fld>
            <a:endParaRPr lang="en-GB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71CB9-A437-4216-B205-7BDFA73AA52E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38011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GB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AAD307-E3F3-4F42-968C-4B9952CB752F}" type="datetimeFigureOut">
              <a:rPr lang="en-GB" smtClean="0"/>
              <a:t>11/11/2021</a:t>
            </a:fld>
            <a:endParaRPr lang="en-GB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171CB9-A437-4216-B205-7BDFA73AA52E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76729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26070" y="985929"/>
            <a:ext cx="8497348" cy="4864197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1652155" y="477982"/>
            <a:ext cx="98121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/>
              <a:t>El sistema PNT puede generar a la Unidad de Transparencia  diferentes reportes mismos que se indican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986661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5573" y="1136474"/>
            <a:ext cx="9869110" cy="5551375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945573" y="259773"/>
            <a:ext cx="109841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La plataforma  también  puede consultarse solicitudes que han generado desde el 2006 a la fecha, así como las respuestas a as mismas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189552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581707" cy="1325563"/>
          </a:xfrm>
        </p:spPr>
        <p:txBody>
          <a:bodyPr>
            <a:normAutofit/>
          </a:bodyPr>
          <a:lstStyle/>
          <a:p>
            <a:r>
              <a:rPr lang="es-MX" sz="1800" dirty="0" smtClean="0"/>
              <a:t>Consulta de Unidades administrativas que suben información</a:t>
            </a:r>
            <a:endParaRPr lang="en-GB" sz="1800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211567"/>
            <a:ext cx="9622465" cy="54126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74963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0241" y="0"/>
            <a:ext cx="10515600" cy="1325563"/>
          </a:xfrm>
        </p:spPr>
        <p:txBody>
          <a:bodyPr>
            <a:normAutofit/>
          </a:bodyPr>
          <a:lstStyle/>
          <a:p>
            <a:r>
              <a:rPr lang="es-MX" sz="1800" b="1" dirty="0" smtClean="0"/>
              <a:t>Unidades Administrativas</a:t>
            </a:r>
            <a:endParaRPr lang="en-GB" sz="1800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146673" y="248167"/>
            <a:ext cx="9165829" cy="4351338"/>
          </a:xfrm>
        </p:spPr>
        <p:txBody>
          <a:bodyPr>
            <a:normAutofit/>
          </a:bodyPr>
          <a:lstStyle/>
          <a:p>
            <a:r>
              <a:rPr lang="es-MX" sz="1600" dirty="0" smtClean="0"/>
              <a:t>Se lleva un control de lo que sube cada unidad Administrativa en las Obligaciones de Transparencia teniendo un respaldo de lo que suben desde el 2016 y desde el 2006 al 2015 la plataforma tiene el respaldo de lo que subió la Unidad</a:t>
            </a:r>
            <a:endParaRPr lang="en-GB" sz="1600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1479" y="1325563"/>
            <a:ext cx="9484241" cy="53348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616433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91</Words>
  <Application>Microsoft Office PowerPoint</Application>
  <PresentationFormat>Panorámica</PresentationFormat>
  <Paragraphs>5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Consulta de Unidades administrativas que suben información</vt:lpstr>
      <vt:lpstr>Unidades Administrativas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Transparencia</dc:creator>
  <cp:lastModifiedBy>Transparencia</cp:lastModifiedBy>
  <cp:revision>2</cp:revision>
  <dcterms:created xsi:type="dcterms:W3CDTF">2021-11-11T20:06:59Z</dcterms:created>
  <dcterms:modified xsi:type="dcterms:W3CDTF">2021-11-11T20:20:43Z</dcterms:modified>
</cp:coreProperties>
</file>