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1" r:id="rId10"/>
    <p:sldId id="272" r:id="rId11"/>
    <p:sldId id="270" r:id="rId12"/>
    <p:sldId id="265" r:id="rId13"/>
    <p:sldId id="266" r:id="rId14"/>
    <p:sldId id="267" r:id="rId15"/>
    <p:sldId id="268" r:id="rId16"/>
    <p:sldId id="264" r:id="rId17"/>
    <p:sldId id="269" r:id="rId18"/>
  </p:sldIdLst>
  <p:sldSz cx="9144000" cy="6858000" type="screen4x3"/>
  <p:notesSz cx="6797675" cy="987425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8F19F-EBFC-4C8F-AC7C-291DB06E07A3}" type="doc">
      <dgm:prSet loTypeId="urn:microsoft.com/office/officeart/2005/8/layout/hList7#1" loCatId="list" qsTypeId="urn:microsoft.com/office/officeart/2005/8/quickstyle/simple1" qsCatId="simple" csTypeId="urn:microsoft.com/office/officeart/2005/8/colors/accent1_2" csCatId="accent1" phldr="1"/>
      <dgm:spPr/>
    </dgm:pt>
    <dgm:pt modelId="{E28FD9FA-759D-4290-A0FD-31EB46DED0B1}">
      <dgm:prSet phldrT="[Texto]"/>
      <dgm:spPr>
        <a:xfrm>
          <a:off x="1151" y="0"/>
          <a:ext cx="1792188" cy="320040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s-MX" dirty="0">
              <a:solidFill>
                <a:sysClr val="window" lastClr="FFFFFF"/>
              </a:solidFill>
              <a:latin typeface="Calibri"/>
              <a:ea typeface="+mn-ea"/>
              <a:cs typeface="+mn-cs"/>
            </a:rPr>
            <a:t>PARTICIPACIÓN CIUDADANA </a:t>
          </a:r>
        </a:p>
      </dgm:t>
    </dgm:pt>
    <dgm:pt modelId="{A40B62C0-7949-4DE3-A588-1A981B7FD3A1}" type="parTrans" cxnId="{9DEC7DA3-3917-41E1-8B8D-368FB0EAFC2B}">
      <dgm:prSet/>
      <dgm:spPr/>
      <dgm:t>
        <a:bodyPr/>
        <a:lstStyle/>
        <a:p>
          <a:endParaRPr lang="es-MX"/>
        </a:p>
      </dgm:t>
    </dgm:pt>
    <dgm:pt modelId="{A61D4E09-DCEF-4F3D-A47C-02494D895CE3}" type="sibTrans" cxnId="{9DEC7DA3-3917-41E1-8B8D-368FB0EAFC2B}">
      <dgm:prSet/>
      <dgm:spPr/>
      <dgm:t>
        <a:bodyPr/>
        <a:lstStyle/>
        <a:p>
          <a:endParaRPr lang="es-MX"/>
        </a:p>
      </dgm:t>
    </dgm:pt>
    <dgm:pt modelId="{CF279B28-051E-483E-AF44-8271AB03355B}">
      <dgm:prSet phldrT="[Texto]"/>
      <dgm:spPr>
        <a:xfrm>
          <a:off x="1847105" y="0"/>
          <a:ext cx="1792188" cy="320040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s-MX" dirty="0">
              <a:solidFill>
                <a:sysClr val="window" lastClr="FFFFFF"/>
              </a:solidFill>
              <a:latin typeface="Calibri"/>
              <a:ea typeface="+mn-ea"/>
              <a:cs typeface="+mn-cs"/>
            </a:rPr>
            <a:t>VIGILANCIA Y FISCALIZACIÓN DE LOS RECURSOS PÚBLICOS</a:t>
          </a:r>
        </a:p>
      </dgm:t>
    </dgm:pt>
    <dgm:pt modelId="{89A24D1A-9219-47EB-8477-528BB6946F99}" type="parTrans" cxnId="{7FF00CDD-170E-4E51-B248-AB7B8D2D1947}">
      <dgm:prSet/>
      <dgm:spPr/>
      <dgm:t>
        <a:bodyPr/>
        <a:lstStyle/>
        <a:p>
          <a:endParaRPr lang="es-MX"/>
        </a:p>
      </dgm:t>
    </dgm:pt>
    <dgm:pt modelId="{ED0AA8C9-37AE-4FFB-A763-5AF734882266}" type="sibTrans" cxnId="{7FF00CDD-170E-4E51-B248-AB7B8D2D1947}">
      <dgm:prSet/>
      <dgm:spPr/>
      <dgm:t>
        <a:bodyPr/>
        <a:lstStyle/>
        <a:p>
          <a:endParaRPr lang="es-MX"/>
        </a:p>
      </dgm:t>
    </dgm:pt>
    <dgm:pt modelId="{CC67786C-167A-4740-A0DC-2EB2D10B0571}">
      <dgm:prSet phldrT="[Texto]"/>
      <dgm:spPr>
        <a:xfrm>
          <a:off x="3693059" y="0"/>
          <a:ext cx="1792188" cy="3200400"/>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s-MX" dirty="0">
              <a:solidFill>
                <a:sysClr val="window" lastClr="FFFFFF"/>
              </a:solidFill>
              <a:latin typeface="Calibri"/>
              <a:ea typeface="+mn-ea"/>
              <a:cs typeface="+mn-cs"/>
            </a:rPr>
            <a:t>EVALUACIÓN DE LA APLICACIÓN DEL BENEFICIO PROPORCIONADO   </a:t>
          </a:r>
        </a:p>
      </dgm:t>
    </dgm:pt>
    <dgm:pt modelId="{1E60BEF8-F5EE-45CA-86F4-441E86AA5466}" type="parTrans" cxnId="{CFAF54CC-9307-426D-B9DE-26E19C0F79CD}">
      <dgm:prSet/>
      <dgm:spPr/>
      <dgm:t>
        <a:bodyPr/>
        <a:lstStyle/>
        <a:p>
          <a:endParaRPr lang="es-MX"/>
        </a:p>
      </dgm:t>
    </dgm:pt>
    <dgm:pt modelId="{C71FBCAD-1F59-49EC-9022-500A12E72A0A}" type="sibTrans" cxnId="{CFAF54CC-9307-426D-B9DE-26E19C0F79CD}">
      <dgm:prSet/>
      <dgm:spPr/>
      <dgm:t>
        <a:bodyPr/>
        <a:lstStyle/>
        <a:p>
          <a:endParaRPr lang="es-MX"/>
        </a:p>
      </dgm:t>
    </dgm:pt>
    <dgm:pt modelId="{D265E6E0-5857-4B89-86D2-18D3B76DCB76}" type="pres">
      <dgm:prSet presAssocID="{0348F19F-EBFC-4C8F-AC7C-291DB06E07A3}" presName="Name0" presStyleCnt="0">
        <dgm:presLayoutVars>
          <dgm:dir/>
          <dgm:resizeHandles val="exact"/>
        </dgm:presLayoutVars>
      </dgm:prSet>
      <dgm:spPr/>
    </dgm:pt>
    <dgm:pt modelId="{8FEDB014-01A0-4589-B472-D518C40CAC3B}" type="pres">
      <dgm:prSet presAssocID="{0348F19F-EBFC-4C8F-AC7C-291DB06E07A3}" presName="fgShape" presStyleLbl="fgShp" presStyleIdx="0" presStyleCnt="1"/>
      <dgm:spPr>
        <a:xfrm>
          <a:off x="219456" y="2560320"/>
          <a:ext cx="5047488" cy="480060"/>
        </a:xfrm>
        <a:prstGeom prst="leftRightArrow">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4AAAB41-85E4-426A-AFD2-CC88F1E0ED7A}" type="pres">
      <dgm:prSet presAssocID="{0348F19F-EBFC-4C8F-AC7C-291DB06E07A3}" presName="linComp" presStyleCnt="0"/>
      <dgm:spPr/>
    </dgm:pt>
    <dgm:pt modelId="{3A43F58D-8FC0-4846-8419-4B5E53E7B253}" type="pres">
      <dgm:prSet presAssocID="{E28FD9FA-759D-4290-A0FD-31EB46DED0B1}" presName="compNode" presStyleCnt="0"/>
      <dgm:spPr/>
    </dgm:pt>
    <dgm:pt modelId="{3FFF12C3-E477-4843-9D02-A3907A57DB87}" type="pres">
      <dgm:prSet presAssocID="{E28FD9FA-759D-4290-A0FD-31EB46DED0B1}" presName="bkgdShape" presStyleLbl="node1" presStyleIdx="0" presStyleCnt="3"/>
      <dgm:spPr>
        <a:prstGeom prst="roundRect">
          <a:avLst>
            <a:gd name="adj" fmla="val 10000"/>
          </a:avLst>
        </a:prstGeom>
      </dgm:spPr>
      <dgm:t>
        <a:bodyPr/>
        <a:lstStyle/>
        <a:p>
          <a:endParaRPr lang="es-MX"/>
        </a:p>
      </dgm:t>
    </dgm:pt>
    <dgm:pt modelId="{D117D7AD-60D2-4ECC-8C95-4FA319A03ED5}" type="pres">
      <dgm:prSet presAssocID="{E28FD9FA-759D-4290-A0FD-31EB46DED0B1}" presName="nodeTx" presStyleLbl="node1" presStyleIdx="0" presStyleCnt="3">
        <dgm:presLayoutVars>
          <dgm:bulletEnabled val="1"/>
        </dgm:presLayoutVars>
      </dgm:prSet>
      <dgm:spPr/>
      <dgm:t>
        <a:bodyPr/>
        <a:lstStyle/>
        <a:p>
          <a:endParaRPr lang="es-MX"/>
        </a:p>
      </dgm:t>
    </dgm:pt>
    <dgm:pt modelId="{3A2794DF-25CD-4FC7-BF3B-AD36A6698973}" type="pres">
      <dgm:prSet presAssocID="{E28FD9FA-759D-4290-A0FD-31EB46DED0B1}" presName="invisiNode" presStyleLbl="node1" presStyleIdx="0" presStyleCnt="3"/>
      <dgm:spPr/>
    </dgm:pt>
    <dgm:pt modelId="{85AD3FD6-A9A8-4EE2-9424-3A8A5B9C0FAA}" type="pres">
      <dgm:prSet presAssocID="{E28FD9FA-759D-4290-A0FD-31EB46DED0B1}" presName="imagNode" presStyleLbl="fgImgPlace1" presStyleIdx="0" presStyleCnt="3"/>
      <dgm:spPr>
        <a:xfrm>
          <a:off x="364379" y="192024"/>
          <a:ext cx="1065733" cy="1065733"/>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25400" cap="flat" cmpd="sng" algn="ctr">
          <a:solidFill>
            <a:sysClr val="window" lastClr="FFFFFF">
              <a:hueOff val="0"/>
              <a:satOff val="0"/>
              <a:lumOff val="0"/>
              <a:alphaOff val="0"/>
            </a:sysClr>
          </a:solidFill>
          <a:prstDash val="solid"/>
        </a:ln>
        <a:effectLst/>
      </dgm:spPr>
      <dgm:t>
        <a:bodyPr/>
        <a:lstStyle/>
        <a:p>
          <a:endParaRPr lang="es-MX"/>
        </a:p>
      </dgm:t>
    </dgm:pt>
    <dgm:pt modelId="{68B93D38-0FE1-4ACA-B3A4-DC769A6B2DF9}" type="pres">
      <dgm:prSet presAssocID="{A61D4E09-DCEF-4F3D-A47C-02494D895CE3}" presName="sibTrans" presStyleLbl="sibTrans2D1" presStyleIdx="0" presStyleCnt="0"/>
      <dgm:spPr/>
      <dgm:t>
        <a:bodyPr/>
        <a:lstStyle/>
        <a:p>
          <a:endParaRPr lang="es-MX"/>
        </a:p>
      </dgm:t>
    </dgm:pt>
    <dgm:pt modelId="{C093645F-1544-4F0C-BB3D-44332A435886}" type="pres">
      <dgm:prSet presAssocID="{CF279B28-051E-483E-AF44-8271AB03355B}" presName="compNode" presStyleCnt="0"/>
      <dgm:spPr/>
    </dgm:pt>
    <dgm:pt modelId="{2D285E7C-8E76-45CC-B093-4F6D939D1C51}" type="pres">
      <dgm:prSet presAssocID="{CF279B28-051E-483E-AF44-8271AB03355B}" presName="bkgdShape" presStyleLbl="node1" presStyleIdx="1" presStyleCnt="3"/>
      <dgm:spPr>
        <a:prstGeom prst="roundRect">
          <a:avLst>
            <a:gd name="adj" fmla="val 10000"/>
          </a:avLst>
        </a:prstGeom>
      </dgm:spPr>
      <dgm:t>
        <a:bodyPr/>
        <a:lstStyle/>
        <a:p>
          <a:endParaRPr lang="es-MX"/>
        </a:p>
      </dgm:t>
    </dgm:pt>
    <dgm:pt modelId="{A1BFE014-7B21-4758-9E95-62471CD10440}" type="pres">
      <dgm:prSet presAssocID="{CF279B28-051E-483E-AF44-8271AB03355B}" presName="nodeTx" presStyleLbl="node1" presStyleIdx="1" presStyleCnt="3">
        <dgm:presLayoutVars>
          <dgm:bulletEnabled val="1"/>
        </dgm:presLayoutVars>
      </dgm:prSet>
      <dgm:spPr/>
      <dgm:t>
        <a:bodyPr/>
        <a:lstStyle/>
        <a:p>
          <a:endParaRPr lang="es-MX"/>
        </a:p>
      </dgm:t>
    </dgm:pt>
    <dgm:pt modelId="{08E590F9-8481-419B-AD49-54E51809F914}" type="pres">
      <dgm:prSet presAssocID="{CF279B28-051E-483E-AF44-8271AB03355B}" presName="invisiNode" presStyleLbl="node1" presStyleIdx="1" presStyleCnt="3"/>
      <dgm:spPr/>
    </dgm:pt>
    <dgm:pt modelId="{C64DF78F-C5A2-4069-B654-FD53CB470B4F}" type="pres">
      <dgm:prSet presAssocID="{CF279B28-051E-483E-AF44-8271AB03355B}" presName="imagNode" presStyleLbl="fgImgPlace1" presStyleIdx="1" presStyleCnt="3"/>
      <dgm:spPr>
        <a:xfrm>
          <a:off x="2210333" y="192024"/>
          <a:ext cx="1065733" cy="1065733"/>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ysClr val="window" lastClr="FFFFFF">
              <a:hueOff val="0"/>
              <a:satOff val="0"/>
              <a:lumOff val="0"/>
              <a:alphaOff val="0"/>
            </a:sysClr>
          </a:solidFill>
          <a:prstDash val="solid"/>
        </a:ln>
        <a:effectLst/>
      </dgm:spPr>
      <dgm:t>
        <a:bodyPr/>
        <a:lstStyle/>
        <a:p>
          <a:endParaRPr lang="es-MX"/>
        </a:p>
      </dgm:t>
    </dgm:pt>
    <dgm:pt modelId="{D63FDE04-7F29-44C9-B54B-9455C6CC7F49}" type="pres">
      <dgm:prSet presAssocID="{ED0AA8C9-37AE-4FFB-A763-5AF734882266}" presName="sibTrans" presStyleLbl="sibTrans2D1" presStyleIdx="0" presStyleCnt="0"/>
      <dgm:spPr/>
      <dgm:t>
        <a:bodyPr/>
        <a:lstStyle/>
        <a:p>
          <a:endParaRPr lang="es-MX"/>
        </a:p>
      </dgm:t>
    </dgm:pt>
    <dgm:pt modelId="{006D406D-DEB4-4689-A2F7-7C35FC3304FE}" type="pres">
      <dgm:prSet presAssocID="{CC67786C-167A-4740-A0DC-2EB2D10B0571}" presName="compNode" presStyleCnt="0"/>
      <dgm:spPr/>
    </dgm:pt>
    <dgm:pt modelId="{2EE7A133-D039-4B83-85FD-751832FE763F}" type="pres">
      <dgm:prSet presAssocID="{CC67786C-167A-4740-A0DC-2EB2D10B0571}" presName="bkgdShape" presStyleLbl="node1" presStyleIdx="2" presStyleCnt="3"/>
      <dgm:spPr>
        <a:prstGeom prst="roundRect">
          <a:avLst>
            <a:gd name="adj" fmla="val 10000"/>
          </a:avLst>
        </a:prstGeom>
      </dgm:spPr>
      <dgm:t>
        <a:bodyPr/>
        <a:lstStyle/>
        <a:p>
          <a:endParaRPr lang="es-MX"/>
        </a:p>
      </dgm:t>
    </dgm:pt>
    <dgm:pt modelId="{C18C76D3-1B8F-4CE8-A29A-93F19B8FBDA4}" type="pres">
      <dgm:prSet presAssocID="{CC67786C-167A-4740-A0DC-2EB2D10B0571}" presName="nodeTx" presStyleLbl="node1" presStyleIdx="2" presStyleCnt="3">
        <dgm:presLayoutVars>
          <dgm:bulletEnabled val="1"/>
        </dgm:presLayoutVars>
      </dgm:prSet>
      <dgm:spPr/>
      <dgm:t>
        <a:bodyPr/>
        <a:lstStyle/>
        <a:p>
          <a:endParaRPr lang="es-MX"/>
        </a:p>
      </dgm:t>
    </dgm:pt>
    <dgm:pt modelId="{1B0ACE98-196D-4482-8CDE-3C77ECEEA69A}" type="pres">
      <dgm:prSet presAssocID="{CC67786C-167A-4740-A0DC-2EB2D10B0571}" presName="invisiNode" presStyleLbl="node1" presStyleIdx="2" presStyleCnt="3"/>
      <dgm:spPr/>
    </dgm:pt>
    <dgm:pt modelId="{94B28538-040C-42A6-872B-04EE9A0E8B03}" type="pres">
      <dgm:prSet presAssocID="{CC67786C-167A-4740-A0DC-2EB2D10B0571}" presName="imagNode" presStyleLbl="fgImgPlace1" presStyleIdx="2" presStyleCnt="3"/>
      <dgm:spPr>
        <a:xfrm>
          <a:off x="4056287" y="192024"/>
          <a:ext cx="1065733" cy="1065733"/>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5400" cap="flat" cmpd="sng" algn="ctr">
          <a:solidFill>
            <a:sysClr val="window" lastClr="FFFFFF">
              <a:hueOff val="0"/>
              <a:satOff val="0"/>
              <a:lumOff val="0"/>
              <a:alphaOff val="0"/>
            </a:sysClr>
          </a:solidFill>
          <a:prstDash val="solid"/>
        </a:ln>
        <a:effectLst/>
      </dgm:spPr>
    </dgm:pt>
  </dgm:ptLst>
  <dgm:cxnLst>
    <dgm:cxn modelId="{7FF00CDD-170E-4E51-B248-AB7B8D2D1947}" srcId="{0348F19F-EBFC-4C8F-AC7C-291DB06E07A3}" destId="{CF279B28-051E-483E-AF44-8271AB03355B}" srcOrd="1" destOrd="0" parTransId="{89A24D1A-9219-47EB-8477-528BB6946F99}" sibTransId="{ED0AA8C9-37AE-4FFB-A763-5AF734882266}"/>
    <dgm:cxn modelId="{18A6F5CB-9D65-4595-A382-2F177EF97C66}" type="presOf" srcId="{CC67786C-167A-4740-A0DC-2EB2D10B0571}" destId="{C18C76D3-1B8F-4CE8-A29A-93F19B8FBDA4}" srcOrd="1" destOrd="0" presId="urn:microsoft.com/office/officeart/2005/8/layout/hList7#1"/>
    <dgm:cxn modelId="{B0637441-CABA-413E-9E8C-78FDD10EBD8D}" type="presOf" srcId="{E28FD9FA-759D-4290-A0FD-31EB46DED0B1}" destId="{3FFF12C3-E477-4843-9D02-A3907A57DB87}" srcOrd="0" destOrd="0" presId="urn:microsoft.com/office/officeart/2005/8/layout/hList7#1"/>
    <dgm:cxn modelId="{CFAF54CC-9307-426D-B9DE-26E19C0F79CD}" srcId="{0348F19F-EBFC-4C8F-AC7C-291DB06E07A3}" destId="{CC67786C-167A-4740-A0DC-2EB2D10B0571}" srcOrd="2" destOrd="0" parTransId="{1E60BEF8-F5EE-45CA-86F4-441E86AA5466}" sibTransId="{C71FBCAD-1F59-49EC-9022-500A12E72A0A}"/>
    <dgm:cxn modelId="{E8B1B198-743A-466E-AC85-B855BF561E20}" type="presOf" srcId="{CC67786C-167A-4740-A0DC-2EB2D10B0571}" destId="{2EE7A133-D039-4B83-85FD-751832FE763F}" srcOrd="0" destOrd="0" presId="urn:microsoft.com/office/officeart/2005/8/layout/hList7#1"/>
    <dgm:cxn modelId="{9DEC7DA3-3917-41E1-8B8D-368FB0EAFC2B}" srcId="{0348F19F-EBFC-4C8F-AC7C-291DB06E07A3}" destId="{E28FD9FA-759D-4290-A0FD-31EB46DED0B1}" srcOrd="0" destOrd="0" parTransId="{A40B62C0-7949-4DE3-A588-1A981B7FD3A1}" sibTransId="{A61D4E09-DCEF-4F3D-A47C-02494D895CE3}"/>
    <dgm:cxn modelId="{ED757841-17FB-4B2F-B107-642C11CE677A}" type="presOf" srcId="{0348F19F-EBFC-4C8F-AC7C-291DB06E07A3}" destId="{D265E6E0-5857-4B89-86D2-18D3B76DCB76}" srcOrd="0" destOrd="0" presId="urn:microsoft.com/office/officeart/2005/8/layout/hList7#1"/>
    <dgm:cxn modelId="{F5A50D71-7C62-45AA-8DAC-168CC7873123}" type="presOf" srcId="{A61D4E09-DCEF-4F3D-A47C-02494D895CE3}" destId="{68B93D38-0FE1-4ACA-B3A4-DC769A6B2DF9}" srcOrd="0" destOrd="0" presId="urn:microsoft.com/office/officeart/2005/8/layout/hList7#1"/>
    <dgm:cxn modelId="{18FC4E42-6CD0-4191-9A1D-A4F9555E7C07}" type="presOf" srcId="{CF279B28-051E-483E-AF44-8271AB03355B}" destId="{2D285E7C-8E76-45CC-B093-4F6D939D1C51}" srcOrd="0" destOrd="0" presId="urn:microsoft.com/office/officeart/2005/8/layout/hList7#1"/>
    <dgm:cxn modelId="{83F2F303-C4C5-4B93-9681-60FA4A442704}" type="presOf" srcId="{E28FD9FA-759D-4290-A0FD-31EB46DED0B1}" destId="{D117D7AD-60D2-4ECC-8C95-4FA319A03ED5}" srcOrd="1" destOrd="0" presId="urn:microsoft.com/office/officeart/2005/8/layout/hList7#1"/>
    <dgm:cxn modelId="{1663243F-9DB2-4104-AD44-AE2DFB38BB21}" type="presOf" srcId="{ED0AA8C9-37AE-4FFB-A763-5AF734882266}" destId="{D63FDE04-7F29-44C9-B54B-9455C6CC7F49}" srcOrd="0" destOrd="0" presId="urn:microsoft.com/office/officeart/2005/8/layout/hList7#1"/>
    <dgm:cxn modelId="{1C9A1A01-AB81-4C69-A348-6AFEB87AD467}" type="presOf" srcId="{CF279B28-051E-483E-AF44-8271AB03355B}" destId="{A1BFE014-7B21-4758-9E95-62471CD10440}" srcOrd="1" destOrd="0" presId="urn:microsoft.com/office/officeart/2005/8/layout/hList7#1"/>
    <dgm:cxn modelId="{C4425F25-6819-48F2-9577-9F9E2A607A53}" type="presParOf" srcId="{D265E6E0-5857-4B89-86D2-18D3B76DCB76}" destId="{8FEDB014-01A0-4589-B472-D518C40CAC3B}" srcOrd="0" destOrd="0" presId="urn:microsoft.com/office/officeart/2005/8/layout/hList7#1"/>
    <dgm:cxn modelId="{89DDB956-1E4B-42CA-AEE8-71F4916EC4F9}" type="presParOf" srcId="{D265E6E0-5857-4B89-86D2-18D3B76DCB76}" destId="{C4AAAB41-85E4-426A-AFD2-CC88F1E0ED7A}" srcOrd="1" destOrd="0" presId="urn:microsoft.com/office/officeart/2005/8/layout/hList7#1"/>
    <dgm:cxn modelId="{7097F29A-7F58-4E7B-97DD-6A2B157A4855}" type="presParOf" srcId="{C4AAAB41-85E4-426A-AFD2-CC88F1E0ED7A}" destId="{3A43F58D-8FC0-4846-8419-4B5E53E7B253}" srcOrd="0" destOrd="0" presId="urn:microsoft.com/office/officeart/2005/8/layout/hList7#1"/>
    <dgm:cxn modelId="{AB219AA9-C6F6-4EDA-92EF-FDB9681EE27E}" type="presParOf" srcId="{3A43F58D-8FC0-4846-8419-4B5E53E7B253}" destId="{3FFF12C3-E477-4843-9D02-A3907A57DB87}" srcOrd="0" destOrd="0" presId="urn:microsoft.com/office/officeart/2005/8/layout/hList7#1"/>
    <dgm:cxn modelId="{2BCBAA32-3C84-4120-B1E1-E0E699CD0FF4}" type="presParOf" srcId="{3A43F58D-8FC0-4846-8419-4B5E53E7B253}" destId="{D117D7AD-60D2-4ECC-8C95-4FA319A03ED5}" srcOrd="1" destOrd="0" presId="urn:microsoft.com/office/officeart/2005/8/layout/hList7#1"/>
    <dgm:cxn modelId="{FEE318EF-70F6-442D-99BD-06C465818761}" type="presParOf" srcId="{3A43F58D-8FC0-4846-8419-4B5E53E7B253}" destId="{3A2794DF-25CD-4FC7-BF3B-AD36A6698973}" srcOrd="2" destOrd="0" presId="urn:microsoft.com/office/officeart/2005/8/layout/hList7#1"/>
    <dgm:cxn modelId="{20D9A01B-7FBA-43FA-B523-A955A345397E}" type="presParOf" srcId="{3A43F58D-8FC0-4846-8419-4B5E53E7B253}" destId="{85AD3FD6-A9A8-4EE2-9424-3A8A5B9C0FAA}" srcOrd="3" destOrd="0" presId="urn:microsoft.com/office/officeart/2005/8/layout/hList7#1"/>
    <dgm:cxn modelId="{3F720416-1FD5-4FF7-B8EE-42F0E211180A}" type="presParOf" srcId="{C4AAAB41-85E4-426A-AFD2-CC88F1E0ED7A}" destId="{68B93D38-0FE1-4ACA-B3A4-DC769A6B2DF9}" srcOrd="1" destOrd="0" presId="urn:microsoft.com/office/officeart/2005/8/layout/hList7#1"/>
    <dgm:cxn modelId="{C475B9AF-6277-4022-8B44-77DBBBF15CE5}" type="presParOf" srcId="{C4AAAB41-85E4-426A-AFD2-CC88F1E0ED7A}" destId="{C093645F-1544-4F0C-BB3D-44332A435886}" srcOrd="2" destOrd="0" presId="urn:microsoft.com/office/officeart/2005/8/layout/hList7#1"/>
    <dgm:cxn modelId="{4EB20410-F31D-4A8B-83FE-86BA9003F81E}" type="presParOf" srcId="{C093645F-1544-4F0C-BB3D-44332A435886}" destId="{2D285E7C-8E76-45CC-B093-4F6D939D1C51}" srcOrd="0" destOrd="0" presId="urn:microsoft.com/office/officeart/2005/8/layout/hList7#1"/>
    <dgm:cxn modelId="{EBC69B5D-000E-4E90-8FCA-7D5BEEF7ACC2}" type="presParOf" srcId="{C093645F-1544-4F0C-BB3D-44332A435886}" destId="{A1BFE014-7B21-4758-9E95-62471CD10440}" srcOrd="1" destOrd="0" presId="urn:microsoft.com/office/officeart/2005/8/layout/hList7#1"/>
    <dgm:cxn modelId="{0D18E674-41B8-4877-8BE3-D8CD22950988}" type="presParOf" srcId="{C093645F-1544-4F0C-BB3D-44332A435886}" destId="{08E590F9-8481-419B-AD49-54E51809F914}" srcOrd="2" destOrd="0" presId="urn:microsoft.com/office/officeart/2005/8/layout/hList7#1"/>
    <dgm:cxn modelId="{A007D4C9-7E91-4E48-894E-56543E3D03AF}" type="presParOf" srcId="{C093645F-1544-4F0C-BB3D-44332A435886}" destId="{C64DF78F-C5A2-4069-B654-FD53CB470B4F}" srcOrd="3" destOrd="0" presId="urn:microsoft.com/office/officeart/2005/8/layout/hList7#1"/>
    <dgm:cxn modelId="{F099A1C3-67A9-4387-BD91-932B835E6514}" type="presParOf" srcId="{C4AAAB41-85E4-426A-AFD2-CC88F1E0ED7A}" destId="{D63FDE04-7F29-44C9-B54B-9455C6CC7F49}" srcOrd="3" destOrd="0" presId="urn:microsoft.com/office/officeart/2005/8/layout/hList7#1"/>
    <dgm:cxn modelId="{39D60EC8-4887-4CAA-8500-D07E222C1480}" type="presParOf" srcId="{C4AAAB41-85E4-426A-AFD2-CC88F1E0ED7A}" destId="{006D406D-DEB4-4689-A2F7-7C35FC3304FE}" srcOrd="4" destOrd="0" presId="urn:microsoft.com/office/officeart/2005/8/layout/hList7#1"/>
    <dgm:cxn modelId="{5316F1ED-937E-4476-8691-B3A3F6B427A2}" type="presParOf" srcId="{006D406D-DEB4-4689-A2F7-7C35FC3304FE}" destId="{2EE7A133-D039-4B83-85FD-751832FE763F}" srcOrd="0" destOrd="0" presId="urn:microsoft.com/office/officeart/2005/8/layout/hList7#1"/>
    <dgm:cxn modelId="{37A2CBC0-FC49-488D-B87B-B131B4ADD7E2}" type="presParOf" srcId="{006D406D-DEB4-4689-A2F7-7C35FC3304FE}" destId="{C18C76D3-1B8F-4CE8-A29A-93F19B8FBDA4}" srcOrd="1" destOrd="0" presId="urn:microsoft.com/office/officeart/2005/8/layout/hList7#1"/>
    <dgm:cxn modelId="{A1FBEC26-79FF-4582-A23F-D7B9DDE6FC9C}" type="presParOf" srcId="{006D406D-DEB4-4689-A2F7-7C35FC3304FE}" destId="{1B0ACE98-196D-4482-8CDE-3C77ECEEA69A}" srcOrd="2" destOrd="0" presId="urn:microsoft.com/office/officeart/2005/8/layout/hList7#1"/>
    <dgm:cxn modelId="{1B271C2C-ECAE-460A-8BC2-1386F1133E9A}" type="presParOf" srcId="{006D406D-DEB4-4689-A2F7-7C35FC3304FE}" destId="{94B28538-040C-42A6-872B-04EE9A0E8B03}"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FBCE66-B156-4D16-BE0C-4C7ADAFC587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MX"/>
        </a:p>
      </dgm:t>
    </dgm:pt>
    <dgm:pt modelId="{9F944B02-8D63-49B9-A8E5-2B24B03A800B}">
      <dgm:prSet phldrT="[Texto]" custT="1"/>
      <dgm:spPr/>
      <dgm:t>
        <a:bodyPr/>
        <a:lstStyle/>
        <a:p>
          <a:r>
            <a:rPr lang="es-MX" sz="1600" dirty="0" smtClean="0"/>
            <a:t>ACTA CONSTITUTIVA (Agosto)</a:t>
          </a:r>
          <a:endParaRPr lang="es-MX" sz="1600" dirty="0"/>
        </a:p>
      </dgm:t>
    </dgm:pt>
    <dgm:pt modelId="{F239F9B3-6396-4AFC-BCE2-5D909D6DB225}" type="parTrans" cxnId="{FCC68089-611F-4EB5-8653-80EA8F7200A9}">
      <dgm:prSet/>
      <dgm:spPr/>
      <dgm:t>
        <a:bodyPr/>
        <a:lstStyle/>
        <a:p>
          <a:endParaRPr lang="es-MX"/>
        </a:p>
      </dgm:t>
    </dgm:pt>
    <dgm:pt modelId="{C61ED6B4-9629-4ABD-AE6C-6D43F2097D1E}" type="sibTrans" cxnId="{FCC68089-611F-4EB5-8653-80EA8F7200A9}">
      <dgm:prSet/>
      <dgm:spPr/>
      <dgm:t>
        <a:bodyPr/>
        <a:lstStyle/>
        <a:p>
          <a:endParaRPr lang="es-MX"/>
        </a:p>
      </dgm:t>
    </dgm:pt>
    <dgm:pt modelId="{D4B9B587-9D77-46B6-86CE-B3030CEB4341}">
      <dgm:prSet phldrT="[Texto]"/>
      <dgm:spPr/>
      <dgm:t>
        <a:bodyPr/>
        <a:lstStyle/>
        <a:p>
          <a:r>
            <a:rPr lang="es-MX" dirty="0" smtClean="0"/>
            <a:t>Minuta</a:t>
          </a:r>
          <a:endParaRPr lang="es-MX" dirty="0"/>
        </a:p>
      </dgm:t>
    </dgm:pt>
    <dgm:pt modelId="{87C2A8DC-7B1E-41E8-A576-64891DE53CA7}" type="parTrans" cxnId="{16999F1B-7BDA-46BA-87F9-F2242A7A4A39}">
      <dgm:prSet/>
      <dgm:spPr/>
      <dgm:t>
        <a:bodyPr/>
        <a:lstStyle/>
        <a:p>
          <a:endParaRPr lang="es-MX"/>
        </a:p>
      </dgm:t>
    </dgm:pt>
    <dgm:pt modelId="{8EDD956F-70C6-4C50-B9A5-1D4AB898953E}" type="sibTrans" cxnId="{16999F1B-7BDA-46BA-87F9-F2242A7A4A39}">
      <dgm:prSet/>
      <dgm:spPr/>
      <dgm:t>
        <a:bodyPr/>
        <a:lstStyle/>
        <a:p>
          <a:endParaRPr lang="es-MX"/>
        </a:p>
      </dgm:t>
    </dgm:pt>
    <dgm:pt modelId="{7D1D1A39-2813-40B6-9A50-5116ABC8F595}">
      <dgm:prSet phldrT="[Texto]"/>
      <dgm:spPr/>
      <dgm:t>
        <a:bodyPr/>
        <a:lstStyle/>
        <a:p>
          <a:r>
            <a:rPr lang="es-MX" dirty="0" smtClean="0"/>
            <a:t>REUNIÓN DE ASESORAMIENTO (Septiembre)</a:t>
          </a:r>
          <a:endParaRPr lang="es-MX" dirty="0"/>
        </a:p>
      </dgm:t>
    </dgm:pt>
    <dgm:pt modelId="{BE6F3BA2-569A-446E-BC11-579464407B71}" type="parTrans" cxnId="{1A6AB85C-D51F-4F29-9B99-F378C027D05B}">
      <dgm:prSet/>
      <dgm:spPr/>
      <dgm:t>
        <a:bodyPr/>
        <a:lstStyle/>
        <a:p>
          <a:endParaRPr lang="es-MX"/>
        </a:p>
      </dgm:t>
    </dgm:pt>
    <dgm:pt modelId="{2DDA27BD-A85F-43BE-AFAE-60ACC8F50256}" type="sibTrans" cxnId="{1A6AB85C-D51F-4F29-9B99-F378C027D05B}">
      <dgm:prSet/>
      <dgm:spPr/>
      <dgm:t>
        <a:bodyPr/>
        <a:lstStyle/>
        <a:p>
          <a:endParaRPr lang="es-MX"/>
        </a:p>
      </dgm:t>
    </dgm:pt>
    <dgm:pt modelId="{C2DB0A2B-BFA8-43E2-B816-EE5D5242DDFE}">
      <dgm:prSet phldrT="[Texto]"/>
      <dgm:spPr/>
      <dgm:t>
        <a:bodyPr/>
        <a:lstStyle/>
        <a:p>
          <a:r>
            <a:rPr lang="es-MX" dirty="0" smtClean="0"/>
            <a:t>Minuta</a:t>
          </a:r>
          <a:endParaRPr lang="es-MX" dirty="0"/>
        </a:p>
      </dgm:t>
    </dgm:pt>
    <dgm:pt modelId="{051C99E4-0740-4212-9000-FB93BF4B77F4}" type="parTrans" cxnId="{CDDC4CDC-7772-4C61-81B1-1A1B1F64EFDB}">
      <dgm:prSet/>
      <dgm:spPr/>
      <dgm:t>
        <a:bodyPr/>
        <a:lstStyle/>
        <a:p>
          <a:endParaRPr lang="es-MX"/>
        </a:p>
      </dgm:t>
    </dgm:pt>
    <dgm:pt modelId="{25D5AD29-B15E-4EBB-80E3-93CF7285C26F}" type="sibTrans" cxnId="{CDDC4CDC-7772-4C61-81B1-1A1B1F64EFDB}">
      <dgm:prSet/>
      <dgm:spPr/>
      <dgm:t>
        <a:bodyPr/>
        <a:lstStyle/>
        <a:p>
          <a:endParaRPr lang="es-MX"/>
        </a:p>
      </dgm:t>
    </dgm:pt>
    <dgm:pt modelId="{3A6E9111-352F-43F8-A808-9216BCE526BC}">
      <dgm:prSet phldrT="[Texto]"/>
      <dgm:spPr/>
      <dgm:t>
        <a:bodyPr/>
        <a:lstStyle/>
        <a:p>
          <a:r>
            <a:rPr lang="es-MX" dirty="0" smtClean="0"/>
            <a:t>Lista de asistencia </a:t>
          </a:r>
          <a:endParaRPr lang="es-MX" dirty="0"/>
        </a:p>
      </dgm:t>
    </dgm:pt>
    <dgm:pt modelId="{9791144C-AC8D-4CBE-B19A-BEA912218494}" type="parTrans" cxnId="{02A25B10-F24B-4C75-B9A3-2B8C262E79D8}">
      <dgm:prSet/>
      <dgm:spPr/>
      <dgm:t>
        <a:bodyPr/>
        <a:lstStyle/>
        <a:p>
          <a:endParaRPr lang="es-MX"/>
        </a:p>
      </dgm:t>
    </dgm:pt>
    <dgm:pt modelId="{4354EE4A-C9C9-4F07-9CEA-84B6985D11C9}" type="sibTrans" cxnId="{02A25B10-F24B-4C75-B9A3-2B8C262E79D8}">
      <dgm:prSet/>
      <dgm:spPr/>
      <dgm:t>
        <a:bodyPr/>
        <a:lstStyle/>
        <a:p>
          <a:endParaRPr lang="es-MX"/>
        </a:p>
      </dgm:t>
    </dgm:pt>
    <dgm:pt modelId="{3E8AF6C3-65EE-43D0-BA8F-0B5A5A3D3950}">
      <dgm:prSet phldrT="[Texto]"/>
      <dgm:spPr/>
      <dgm:t>
        <a:bodyPr/>
        <a:lstStyle/>
        <a:p>
          <a:r>
            <a:rPr lang="es-MX" dirty="0" smtClean="0"/>
            <a:t>REUNIÓN  DE SEGUIMIENTO (Octubre)</a:t>
          </a:r>
          <a:endParaRPr lang="es-MX" dirty="0"/>
        </a:p>
      </dgm:t>
    </dgm:pt>
    <dgm:pt modelId="{30C66AF5-608E-48AF-8A0D-26D2E1C8D506}" type="parTrans" cxnId="{CD29C947-0855-4ED5-99B4-A333C7BAE281}">
      <dgm:prSet/>
      <dgm:spPr/>
      <dgm:t>
        <a:bodyPr/>
        <a:lstStyle/>
        <a:p>
          <a:endParaRPr lang="es-MX"/>
        </a:p>
      </dgm:t>
    </dgm:pt>
    <dgm:pt modelId="{F9383ECA-B258-429B-B7D7-8FFF9E2BC12B}" type="sibTrans" cxnId="{CD29C947-0855-4ED5-99B4-A333C7BAE281}">
      <dgm:prSet/>
      <dgm:spPr/>
      <dgm:t>
        <a:bodyPr/>
        <a:lstStyle/>
        <a:p>
          <a:endParaRPr lang="es-MX"/>
        </a:p>
      </dgm:t>
    </dgm:pt>
    <dgm:pt modelId="{6F089CB8-2402-4520-85E7-9BCE29B2605A}">
      <dgm:prSet phldrT="[Texto]"/>
      <dgm:spPr/>
      <dgm:t>
        <a:bodyPr/>
        <a:lstStyle/>
        <a:p>
          <a:r>
            <a:rPr lang="es-MX" dirty="0" smtClean="0"/>
            <a:t>Minuta</a:t>
          </a:r>
          <a:endParaRPr lang="es-MX" dirty="0"/>
        </a:p>
      </dgm:t>
    </dgm:pt>
    <dgm:pt modelId="{5A89649D-DC27-4719-8501-FE0BB1868685}" type="parTrans" cxnId="{40007CDD-F623-4B1D-AD23-5D5E29423280}">
      <dgm:prSet/>
      <dgm:spPr/>
      <dgm:t>
        <a:bodyPr/>
        <a:lstStyle/>
        <a:p>
          <a:endParaRPr lang="es-MX"/>
        </a:p>
      </dgm:t>
    </dgm:pt>
    <dgm:pt modelId="{52FC5CAE-96B7-44E2-8910-5FD12B4E6939}" type="sibTrans" cxnId="{40007CDD-F623-4B1D-AD23-5D5E29423280}">
      <dgm:prSet/>
      <dgm:spPr/>
      <dgm:t>
        <a:bodyPr/>
        <a:lstStyle/>
        <a:p>
          <a:endParaRPr lang="es-MX"/>
        </a:p>
      </dgm:t>
    </dgm:pt>
    <dgm:pt modelId="{15807AF6-DE42-4821-81D8-98974FF8828A}">
      <dgm:prSet phldrT="[Texto]"/>
      <dgm:spPr/>
      <dgm:t>
        <a:bodyPr/>
        <a:lstStyle/>
        <a:p>
          <a:r>
            <a:rPr lang="es-MX" dirty="0" smtClean="0"/>
            <a:t>Lista de asistencia </a:t>
          </a:r>
          <a:endParaRPr lang="es-MX" dirty="0"/>
        </a:p>
      </dgm:t>
    </dgm:pt>
    <dgm:pt modelId="{6FCED455-999A-4BFA-BA8B-D0C2E5F5EA23}" type="parTrans" cxnId="{269DBBB9-A160-4867-95CC-5CCA7BA82B44}">
      <dgm:prSet/>
      <dgm:spPr/>
      <dgm:t>
        <a:bodyPr/>
        <a:lstStyle/>
        <a:p>
          <a:endParaRPr lang="es-MX"/>
        </a:p>
      </dgm:t>
    </dgm:pt>
    <dgm:pt modelId="{1FF70074-8736-4627-9CCC-13A00099A998}" type="sibTrans" cxnId="{269DBBB9-A160-4867-95CC-5CCA7BA82B44}">
      <dgm:prSet/>
      <dgm:spPr/>
      <dgm:t>
        <a:bodyPr/>
        <a:lstStyle/>
        <a:p>
          <a:endParaRPr lang="es-MX"/>
        </a:p>
      </dgm:t>
    </dgm:pt>
    <dgm:pt modelId="{6970C893-595E-46DE-82AE-4E42696BC969}">
      <dgm:prSet phldrT="[Texto]"/>
      <dgm:spPr/>
      <dgm:t>
        <a:bodyPr/>
        <a:lstStyle/>
        <a:p>
          <a:r>
            <a:rPr lang="es-MX" dirty="0" smtClean="0"/>
            <a:t>INFORME FINAL (Finales de Noviembre)</a:t>
          </a:r>
          <a:endParaRPr lang="es-MX" dirty="0"/>
        </a:p>
      </dgm:t>
    </dgm:pt>
    <dgm:pt modelId="{51EA1397-E4DA-4F35-B248-5F026FCAD7FD}" type="parTrans" cxnId="{D45A45C0-471A-4AA6-B897-7312C2D3FFE9}">
      <dgm:prSet/>
      <dgm:spPr/>
      <dgm:t>
        <a:bodyPr/>
        <a:lstStyle/>
        <a:p>
          <a:endParaRPr lang="es-MX"/>
        </a:p>
      </dgm:t>
    </dgm:pt>
    <dgm:pt modelId="{4525690F-169B-45B0-A8A1-6AD0A2742575}" type="sibTrans" cxnId="{D45A45C0-471A-4AA6-B897-7312C2D3FFE9}">
      <dgm:prSet/>
      <dgm:spPr/>
      <dgm:t>
        <a:bodyPr/>
        <a:lstStyle/>
        <a:p>
          <a:endParaRPr lang="es-MX"/>
        </a:p>
      </dgm:t>
    </dgm:pt>
    <dgm:pt modelId="{82F9F876-9D4C-4BC3-8885-F4106AADCC50}">
      <dgm:prSet phldrT="[Texto]"/>
      <dgm:spPr/>
      <dgm:t>
        <a:bodyPr/>
        <a:lstStyle/>
        <a:p>
          <a:r>
            <a:rPr lang="es-MX" dirty="0" smtClean="0"/>
            <a:t> Informe Final </a:t>
          </a:r>
          <a:endParaRPr lang="es-MX" dirty="0"/>
        </a:p>
      </dgm:t>
    </dgm:pt>
    <dgm:pt modelId="{897CC0E3-997C-424E-BBE6-924661E6C5BA}" type="parTrans" cxnId="{5DFFC739-D3AB-4713-9830-D302A38E4D5A}">
      <dgm:prSet/>
      <dgm:spPr/>
      <dgm:t>
        <a:bodyPr/>
        <a:lstStyle/>
        <a:p>
          <a:endParaRPr lang="es-MX"/>
        </a:p>
      </dgm:t>
    </dgm:pt>
    <dgm:pt modelId="{5C1CFFFB-1D7E-4AFB-ADC3-5F3F09702EBC}" type="sibTrans" cxnId="{5DFFC739-D3AB-4713-9830-D302A38E4D5A}">
      <dgm:prSet/>
      <dgm:spPr/>
      <dgm:t>
        <a:bodyPr/>
        <a:lstStyle/>
        <a:p>
          <a:endParaRPr lang="es-MX"/>
        </a:p>
      </dgm:t>
    </dgm:pt>
    <dgm:pt modelId="{B2F9F836-70A7-4D2C-A615-4ECBD8E3ACAA}">
      <dgm:prSet phldrT="[Texto]"/>
      <dgm:spPr/>
      <dgm:t>
        <a:bodyPr/>
        <a:lstStyle/>
        <a:p>
          <a:r>
            <a:rPr lang="es-MX" dirty="0" smtClean="0"/>
            <a:t>Minuta </a:t>
          </a:r>
          <a:endParaRPr lang="es-MX" dirty="0"/>
        </a:p>
      </dgm:t>
    </dgm:pt>
    <dgm:pt modelId="{0502BE24-073C-44B0-BCE4-ABAFE74A6FB7}" type="parTrans" cxnId="{D016C077-F67C-4142-9CA9-1F7F7F854B67}">
      <dgm:prSet/>
      <dgm:spPr/>
      <dgm:t>
        <a:bodyPr/>
        <a:lstStyle/>
        <a:p>
          <a:endParaRPr lang="es-MX"/>
        </a:p>
      </dgm:t>
    </dgm:pt>
    <dgm:pt modelId="{BE5F2C79-E943-4A3F-B13A-588B13E79C43}" type="sibTrans" cxnId="{D016C077-F67C-4142-9CA9-1F7F7F854B67}">
      <dgm:prSet/>
      <dgm:spPr/>
      <dgm:t>
        <a:bodyPr/>
        <a:lstStyle/>
        <a:p>
          <a:endParaRPr lang="es-MX"/>
        </a:p>
      </dgm:t>
    </dgm:pt>
    <dgm:pt modelId="{384A51F9-C494-473C-9D9C-A6B5288AF7AA}">
      <dgm:prSet phldrT="[Texto]"/>
      <dgm:spPr/>
      <dgm:t>
        <a:bodyPr/>
        <a:lstStyle/>
        <a:p>
          <a:r>
            <a:rPr lang="es-MX" dirty="0" smtClean="0"/>
            <a:t>Lista de asistencia</a:t>
          </a:r>
          <a:endParaRPr lang="es-MX" dirty="0"/>
        </a:p>
      </dgm:t>
    </dgm:pt>
    <dgm:pt modelId="{2AF33FFA-6974-4B69-9A7E-0D12573286C2}" type="parTrans" cxnId="{48893C70-FF5A-447B-B72F-CB81DCFA88E5}">
      <dgm:prSet/>
      <dgm:spPr/>
      <dgm:t>
        <a:bodyPr/>
        <a:lstStyle/>
        <a:p>
          <a:endParaRPr lang="es-MX"/>
        </a:p>
      </dgm:t>
    </dgm:pt>
    <dgm:pt modelId="{6512C08B-F896-49AA-9618-3EA388386F84}" type="sibTrans" cxnId="{48893C70-FF5A-447B-B72F-CB81DCFA88E5}">
      <dgm:prSet/>
      <dgm:spPr/>
      <dgm:t>
        <a:bodyPr/>
        <a:lstStyle/>
        <a:p>
          <a:endParaRPr lang="es-MX"/>
        </a:p>
      </dgm:t>
    </dgm:pt>
    <dgm:pt modelId="{03255294-B6A5-41B0-8241-AC7EA9AAD70B}">
      <dgm:prSet phldrT="[Texto]"/>
      <dgm:spPr/>
      <dgm:t>
        <a:bodyPr/>
        <a:lstStyle/>
        <a:p>
          <a:r>
            <a:rPr lang="es-MX" dirty="0" smtClean="0"/>
            <a:t>Elaboración de acta</a:t>
          </a:r>
          <a:endParaRPr lang="es-MX" dirty="0"/>
        </a:p>
      </dgm:t>
    </dgm:pt>
    <dgm:pt modelId="{676D3248-5B34-4539-9C45-657F6154734C}" type="parTrans" cxnId="{206F665E-7150-4D60-86A9-61040013C3DD}">
      <dgm:prSet/>
      <dgm:spPr/>
      <dgm:t>
        <a:bodyPr/>
        <a:lstStyle/>
        <a:p>
          <a:endParaRPr lang="es-MX"/>
        </a:p>
      </dgm:t>
    </dgm:pt>
    <dgm:pt modelId="{44402D08-656B-4AF6-AFDC-1ED898C22DFC}" type="sibTrans" cxnId="{206F665E-7150-4D60-86A9-61040013C3DD}">
      <dgm:prSet/>
      <dgm:spPr/>
      <dgm:t>
        <a:bodyPr/>
        <a:lstStyle/>
        <a:p>
          <a:endParaRPr lang="es-MX"/>
        </a:p>
      </dgm:t>
    </dgm:pt>
    <dgm:pt modelId="{D5365302-13F5-4968-9463-BD9AB6BFCE4B}">
      <dgm:prSet phldrT="[Texto]"/>
      <dgm:spPr/>
      <dgm:t>
        <a:bodyPr/>
        <a:lstStyle/>
        <a:p>
          <a:r>
            <a:rPr lang="es-MX" dirty="0" smtClean="0"/>
            <a:t>Lista de asistencia</a:t>
          </a:r>
          <a:endParaRPr lang="es-MX" dirty="0"/>
        </a:p>
      </dgm:t>
    </dgm:pt>
    <dgm:pt modelId="{DD2B165E-4A05-49EA-B0D3-878775C8E45C}" type="parTrans" cxnId="{4036CE49-0C36-4033-97D3-C9217735C716}">
      <dgm:prSet/>
      <dgm:spPr/>
      <dgm:t>
        <a:bodyPr/>
        <a:lstStyle/>
        <a:p>
          <a:endParaRPr lang="es-MX"/>
        </a:p>
      </dgm:t>
    </dgm:pt>
    <dgm:pt modelId="{8A413E8D-AEB4-4F6E-97D7-230581FDAF95}" type="sibTrans" cxnId="{4036CE49-0C36-4033-97D3-C9217735C716}">
      <dgm:prSet/>
      <dgm:spPr/>
      <dgm:t>
        <a:bodyPr/>
        <a:lstStyle/>
        <a:p>
          <a:endParaRPr lang="es-MX"/>
        </a:p>
      </dgm:t>
    </dgm:pt>
    <dgm:pt modelId="{0E6172F6-438C-41E1-94AB-C7E5DA2D7577}">
      <dgm:prSet phldrT="[Texto]"/>
      <dgm:spPr/>
      <dgm:t>
        <a:bodyPr/>
        <a:lstStyle/>
        <a:p>
          <a:r>
            <a:rPr lang="es-MX" dirty="0" smtClean="0"/>
            <a:t>Evidencias</a:t>
          </a:r>
          <a:endParaRPr lang="es-MX" dirty="0"/>
        </a:p>
      </dgm:t>
    </dgm:pt>
    <dgm:pt modelId="{A56BEA60-6FF9-406C-B9B1-A2F0A67FD129}" type="parTrans" cxnId="{BDD9D197-FBF1-4479-BCCD-E906255301B5}">
      <dgm:prSet/>
      <dgm:spPr/>
      <dgm:t>
        <a:bodyPr/>
        <a:lstStyle/>
        <a:p>
          <a:endParaRPr lang="es-MX"/>
        </a:p>
      </dgm:t>
    </dgm:pt>
    <dgm:pt modelId="{197335B3-15C8-427A-83BF-4D077C4D513A}" type="sibTrans" cxnId="{BDD9D197-FBF1-4479-BCCD-E906255301B5}">
      <dgm:prSet/>
      <dgm:spPr/>
      <dgm:t>
        <a:bodyPr/>
        <a:lstStyle/>
        <a:p>
          <a:endParaRPr lang="es-MX"/>
        </a:p>
      </dgm:t>
    </dgm:pt>
    <dgm:pt modelId="{053AA0F0-8B93-4C94-BAA0-B89508D8A0D4}" type="pres">
      <dgm:prSet presAssocID="{BBFBCE66-B156-4D16-BE0C-4C7ADAFC587C}" presName="Name0" presStyleCnt="0">
        <dgm:presLayoutVars>
          <dgm:dir/>
          <dgm:animLvl val="lvl"/>
          <dgm:resizeHandles val="exact"/>
        </dgm:presLayoutVars>
      </dgm:prSet>
      <dgm:spPr/>
      <dgm:t>
        <a:bodyPr/>
        <a:lstStyle/>
        <a:p>
          <a:endParaRPr lang="es-MX"/>
        </a:p>
      </dgm:t>
    </dgm:pt>
    <dgm:pt modelId="{029A9736-0146-4A77-B703-8BD3DB8ECD16}" type="pres">
      <dgm:prSet presAssocID="{6970C893-595E-46DE-82AE-4E42696BC969}" presName="boxAndChildren" presStyleCnt="0"/>
      <dgm:spPr/>
    </dgm:pt>
    <dgm:pt modelId="{B5F0B891-6E83-4675-8ED6-1FAB23F5E81E}" type="pres">
      <dgm:prSet presAssocID="{6970C893-595E-46DE-82AE-4E42696BC969}" presName="parentTextBox" presStyleLbl="node1" presStyleIdx="0" presStyleCnt="4"/>
      <dgm:spPr/>
      <dgm:t>
        <a:bodyPr/>
        <a:lstStyle/>
        <a:p>
          <a:endParaRPr lang="es-MX"/>
        </a:p>
      </dgm:t>
    </dgm:pt>
    <dgm:pt modelId="{2E004F27-2E3C-41AB-8EB0-C0F72F85E42B}" type="pres">
      <dgm:prSet presAssocID="{6970C893-595E-46DE-82AE-4E42696BC969}" presName="entireBox" presStyleLbl="node1" presStyleIdx="0" presStyleCnt="4"/>
      <dgm:spPr/>
      <dgm:t>
        <a:bodyPr/>
        <a:lstStyle/>
        <a:p>
          <a:endParaRPr lang="es-MX"/>
        </a:p>
      </dgm:t>
    </dgm:pt>
    <dgm:pt modelId="{D217923F-8387-4695-B77B-E76A3F3545B8}" type="pres">
      <dgm:prSet presAssocID="{6970C893-595E-46DE-82AE-4E42696BC969}" presName="descendantBox" presStyleCnt="0"/>
      <dgm:spPr/>
    </dgm:pt>
    <dgm:pt modelId="{17F11DFA-B118-4A47-9901-80C4DBC4C94A}" type="pres">
      <dgm:prSet presAssocID="{B2F9F836-70A7-4D2C-A615-4ECBD8E3ACAA}" presName="childTextBox" presStyleLbl="fgAccFollowNode1" presStyleIdx="0" presStyleCnt="11">
        <dgm:presLayoutVars>
          <dgm:bulletEnabled val="1"/>
        </dgm:presLayoutVars>
      </dgm:prSet>
      <dgm:spPr/>
      <dgm:t>
        <a:bodyPr/>
        <a:lstStyle/>
        <a:p>
          <a:endParaRPr lang="es-MX"/>
        </a:p>
      </dgm:t>
    </dgm:pt>
    <dgm:pt modelId="{2495F5F2-BFED-4C40-B3B3-00255D94B529}" type="pres">
      <dgm:prSet presAssocID="{82F9F876-9D4C-4BC3-8885-F4106AADCC50}" presName="childTextBox" presStyleLbl="fgAccFollowNode1" presStyleIdx="1" presStyleCnt="11">
        <dgm:presLayoutVars>
          <dgm:bulletEnabled val="1"/>
        </dgm:presLayoutVars>
      </dgm:prSet>
      <dgm:spPr/>
      <dgm:t>
        <a:bodyPr/>
        <a:lstStyle/>
        <a:p>
          <a:endParaRPr lang="es-MX"/>
        </a:p>
      </dgm:t>
    </dgm:pt>
    <dgm:pt modelId="{D1117F7C-190D-411C-AD34-F56EF18C1304}" type="pres">
      <dgm:prSet presAssocID="{D5365302-13F5-4968-9463-BD9AB6BFCE4B}" presName="childTextBox" presStyleLbl="fgAccFollowNode1" presStyleIdx="2" presStyleCnt="11">
        <dgm:presLayoutVars>
          <dgm:bulletEnabled val="1"/>
        </dgm:presLayoutVars>
      </dgm:prSet>
      <dgm:spPr/>
      <dgm:t>
        <a:bodyPr/>
        <a:lstStyle/>
        <a:p>
          <a:endParaRPr lang="es-MX"/>
        </a:p>
      </dgm:t>
    </dgm:pt>
    <dgm:pt modelId="{BCFC2831-43BB-45EF-A4FA-C61CB71B44D6}" type="pres">
      <dgm:prSet presAssocID="{0E6172F6-438C-41E1-94AB-C7E5DA2D7577}" presName="childTextBox" presStyleLbl="fgAccFollowNode1" presStyleIdx="3" presStyleCnt="11">
        <dgm:presLayoutVars>
          <dgm:bulletEnabled val="1"/>
        </dgm:presLayoutVars>
      </dgm:prSet>
      <dgm:spPr/>
      <dgm:t>
        <a:bodyPr/>
        <a:lstStyle/>
        <a:p>
          <a:endParaRPr lang="es-MX"/>
        </a:p>
      </dgm:t>
    </dgm:pt>
    <dgm:pt modelId="{996ABB00-31DF-4DBA-9CE4-CEE64230BAF4}" type="pres">
      <dgm:prSet presAssocID="{F9383ECA-B258-429B-B7D7-8FFF9E2BC12B}" presName="sp" presStyleCnt="0"/>
      <dgm:spPr/>
    </dgm:pt>
    <dgm:pt modelId="{E0EADA94-BB1F-4121-AE44-5194EE6CDB38}" type="pres">
      <dgm:prSet presAssocID="{3E8AF6C3-65EE-43D0-BA8F-0B5A5A3D3950}" presName="arrowAndChildren" presStyleCnt="0"/>
      <dgm:spPr/>
    </dgm:pt>
    <dgm:pt modelId="{7B0367E9-2273-4150-A292-B1CC5B7A32A3}" type="pres">
      <dgm:prSet presAssocID="{3E8AF6C3-65EE-43D0-BA8F-0B5A5A3D3950}" presName="parentTextArrow" presStyleLbl="node1" presStyleIdx="0" presStyleCnt="4"/>
      <dgm:spPr/>
      <dgm:t>
        <a:bodyPr/>
        <a:lstStyle/>
        <a:p>
          <a:endParaRPr lang="es-MX"/>
        </a:p>
      </dgm:t>
    </dgm:pt>
    <dgm:pt modelId="{65A818EF-6C18-4953-A138-B268433F355F}" type="pres">
      <dgm:prSet presAssocID="{3E8AF6C3-65EE-43D0-BA8F-0B5A5A3D3950}" presName="arrow" presStyleLbl="node1" presStyleIdx="1" presStyleCnt="4"/>
      <dgm:spPr/>
      <dgm:t>
        <a:bodyPr/>
        <a:lstStyle/>
        <a:p>
          <a:endParaRPr lang="es-MX"/>
        </a:p>
      </dgm:t>
    </dgm:pt>
    <dgm:pt modelId="{520FC2E0-61FC-4B42-8445-E21A5E72E9AD}" type="pres">
      <dgm:prSet presAssocID="{3E8AF6C3-65EE-43D0-BA8F-0B5A5A3D3950}" presName="descendantArrow" presStyleCnt="0"/>
      <dgm:spPr/>
    </dgm:pt>
    <dgm:pt modelId="{5B9BF485-1409-4F5B-AE9C-13807F067446}" type="pres">
      <dgm:prSet presAssocID="{6F089CB8-2402-4520-85E7-9BCE29B2605A}" presName="childTextArrow" presStyleLbl="fgAccFollowNode1" presStyleIdx="4" presStyleCnt="11">
        <dgm:presLayoutVars>
          <dgm:bulletEnabled val="1"/>
        </dgm:presLayoutVars>
      </dgm:prSet>
      <dgm:spPr/>
      <dgm:t>
        <a:bodyPr/>
        <a:lstStyle/>
        <a:p>
          <a:endParaRPr lang="es-MX"/>
        </a:p>
      </dgm:t>
    </dgm:pt>
    <dgm:pt modelId="{FB4ABDE1-718E-48D6-9494-A2E462D4F01B}" type="pres">
      <dgm:prSet presAssocID="{15807AF6-DE42-4821-81D8-98974FF8828A}" presName="childTextArrow" presStyleLbl="fgAccFollowNode1" presStyleIdx="5" presStyleCnt="11">
        <dgm:presLayoutVars>
          <dgm:bulletEnabled val="1"/>
        </dgm:presLayoutVars>
      </dgm:prSet>
      <dgm:spPr/>
      <dgm:t>
        <a:bodyPr/>
        <a:lstStyle/>
        <a:p>
          <a:endParaRPr lang="es-MX"/>
        </a:p>
      </dgm:t>
    </dgm:pt>
    <dgm:pt modelId="{783F4848-CA53-4B05-A1B4-DAC4891EAC24}" type="pres">
      <dgm:prSet presAssocID="{2DDA27BD-A85F-43BE-AFAE-60ACC8F50256}" presName="sp" presStyleCnt="0"/>
      <dgm:spPr/>
    </dgm:pt>
    <dgm:pt modelId="{C4BC1ED8-E84D-4F11-8637-5B49466BB136}" type="pres">
      <dgm:prSet presAssocID="{7D1D1A39-2813-40B6-9A50-5116ABC8F595}" presName="arrowAndChildren" presStyleCnt="0"/>
      <dgm:spPr/>
    </dgm:pt>
    <dgm:pt modelId="{B541A95D-E090-44C9-9EA3-A972AF861235}" type="pres">
      <dgm:prSet presAssocID="{7D1D1A39-2813-40B6-9A50-5116ABC8F595}" presName="parentTextArrow" presStyleLbl="node1" presStyleIdx="1" presStyleCnt="4"/>
      <dgm:spPr/>
      <dgm:t>
        <a:bodyPr/>
        <a:lstStyle/>
        <a:p>
          <a:endParaRPr lang="es-MX"/>
        </a:p>
      </dgm:t>
    </dgm:pt>
    <dgm:pt modelId="{BCD76C14-0A68-41DB-9EA4-13FC729160C8}" type="pres">
      <dgm:prSet presAssocID="{7D1D1A39-2813-40B6-9A50-5116ABC8F595}" presName="arrow" presStyleLbl="node1" presStyleIdx="2" presStyleCnt="4"/>
      <dgm:spPr/>
      <dgm:t>
        <a:bodyPr/>
        <a:lstStyle/>
        <a:p>
          <a:endParaRPr lang="es-MX"/>
        </a:p>
      </dgm:t>
    </dgm:pt>
    <dgm:pt modelId="{2B1C2C66-6757-4F94-ABE7-7B21372A3224}" type="pres">
      <dgm:prSet presAssocID="{7D1D1A39-2813-40B6-9A50-5116ABC8F595}" presName="descendantArrow" presStyleCnt="0"/>
      <dgm:spPr/>
    </dgm:pt>
    <dgm:pt modelId="{81AC94E2-3787-4A6D-A14C-AE371A426A1D}" type="pres">
      <dgm:prSet presAssocID="{C2DB0A2B-BFA8-43E2-B816-EE5D5242DDFE}" presName="childTextArrow" presStyleLbl="fgAccFollowNode1" presStyleIdx="6" presStyleCnt="11">
        <dgm:presLayoutVars>
          <dgm:bulletEnabled val="1"/>
        </dgm:presLayoutVars>
      </dgm:prSet>
      <dgm:spPr/>
      <dgm:t>
        <a:bodyPr/>
        <a:lstStyle/>
        <a:p>
          <a:endParaRPr lang="es-MX"/>
        </a:p>
      </dgm:t>
    </dgm:pt>
    <dgm:pt modelId="{3D75E93F-30FE-46A8-94AA-62CF0EA9DE5C}" type="pres">
      <dgm:prSet presAssocID="{3A6E9111-352F-43F8-A808-9216BCE526BC}" presName="childTextArrow" presStyleLbl="fgAccFollowNode1" presStyleIdx="7" presStyleCnt="11">
        <dgm:presLayoutVars>
          <dgm:bulletEnabled val="1"/>
        </dgm:presLayoutVars>
      </dgm:prSet>
      <dgm:spPr/>
      <dgm:t>
        <a:bodyPr/>
        <a:lstStyle/>
        <a:p>
          <a:endParaRPr lang="es-MX"/>
        </a:p>
      </dgm:t>
    </dgm:pt>
    <dgm:pt modelId="{066D1F7E-EF14-4A58-8F7C-8EA8E7091BD8}" type="pres">
      <dgm:prSet presAssocID="{C61ED6B4-9629-4ABD-AE6C-6D43F2097D1E}" presName="sp" presStyleCnt="0"/>
      <dgm:spPr/>
    </dgm:pt>
    <dgm:pt modelId="{7038C957-BE5B-4B0C-9E82-C5AEE3063CDA}" type="pres">
      <dgm:prSet presAssocID="{9F944B02-8D63-49B9-A8E5-2B24B03A800B}" presName="arrowAndChildren" presStyleCnt="0"/>
      <dgm:spPr/>
    </dgm:pt>
    <dgm:pt modelId="{BE6F589A-BE23-490F-9C83-53E643FABC9E}" type="pres">
      <dgm:prSet presAssocID="{9F944B02-8D63-49B9-A8E5-2B24B03A800B}" presName="parentTextArrow" presStyleLbl="node1" presStyleIdx="2" presStyleCnt="4"/>
      <dgm:spPr/>
      <dgm:t>
        <a:bodyPr/>
        <a:lstStyle/>
        <a:p>
          <a:endParaRPr lang="es-MX"/>
        </a:p>
      </dgm:t>
    </dgm:pt>
    <dgm:pt modelId="{A0D3ACDE-2894-4730-81D5-A7DDC0EB4C62}" type="pres">
      <dgm:prSet presAssocID="{9F944B02-8D63-49B9-A8E5-2B24B03A800B}" presName="arrow" presStyleLbl="node1" presStyleIdx="3" presStyleCnt="4"/>
      <dgm:spPr/>
      <dgm:t>
        <a:bodyPr/>
        <a:lstStyle/>
        <a:p>
          <a:endParaRPr lang="es-MX"/>
        </a:p>
      </dgm:t>
    </dgm:pt>
    <dgm:pt modelId="{AA214D0F-A7FF-4EDF-BD00-03A1B9AFB48D}" type="pres">
      <dgm:prSet presAssocID="{9F944B02-8D63-49B9-A8E5-2B24B03A800B}" presName="descendantArrow" presStyleCnt="0"/>
      <dgm:spPr/>
    </dgm:pt>
    <dgm:pt modelId="{F67D831E-E0ED-4AB0-A077-3A483E75CBB5}" type="pres">
      <dgm:prSet presAssocID="{D4B9B587-9D77-46B6-86CE-B3030CEB4341}" presName="childTextArrow" presStyleLbl="fgAccFollowNode1" presStyleIdx="8" presStyleCnt="11">
        <dgm:presLayoutVars>
          <dgm:bulletEnabled val="1"/>
        </dgm:presLayoutVars>
      </dgm:prSet>
      <dgm:spPr/>
      <dgm:t>
        <a:bodyPr/>
        <a:lstStyle/>
        <a:p>
          <a:endParaRPr lang="es-MX"/>
        </a:p>
      </dgm:t>
    </dgm:pt>
    <dgm:pt modelId="{E8AB9F4D-685D-4AD8-9360-803727FD3D33}" type="pres">
      <dgm:prSet presAssocID="{03255294-B6A5-41B0-8241-AC7EA9AAD70B}" presName="childTextArrow" presStyleLbl="fgAccFollowNode1" presStyleIdx="9" presStyleCnt="11">
        <dgm:presLayoutVars>
          <dgm:bulletEnabled val="1"/>
        </dgm:presLayoutVars>
      </dgm:prSet>
      <dgm:spPr/>
      <dgm:t>
        <a:bodyPr/>
        <a:lstStyle/>
        <a:p>
          <a:endParaRPr lang="es-MX"/>
        </a:p>
      </dgm:t>
    </dgm:pt>
    <dgm:pt modelId="{E2EEFB37-C7B0-4EE0-8852-9E8CC4770C40}" type="pres">
      <dgm:prSet presAssocID="{384A51F9-C494-473C-9D9C-A6B5288AF7AA}" presName="childTextArrow" presStyleLbl="fgAccFollowNode1" presStyleIdx="10" presStyleCnt="11">
        <dgm:presLayoutVars>
          <dgm:bulletEnabled val="1"/>
        </dgm:presLayoutVars>
      </dgm:prSet>
      <dgm:spPr/>
      <dgm:t>
        <a:bodyPr/>
        <a:lstStyle/>
        <a:p>
          <a:endParaRPr lang="es-MX"/>
        </a:p>
      </dgm:t>
    </dgm:pt>
  </dgm:ptLst>
  <dgm:cxnLst>
    <dgm:cxn modelId="{92E35EBB-E87C-4BAB-B140-50FC7602F5B2}" type="presOf" srcId="{9F944B02-8D63-49B9-A8E5-2B24B03A800B}" destId="{A0D3ACDE-2894-4730-81D5-A7DDC0EB4C62}" srcOrd="1" destOrd="0" presId="urn:microsoft.com/office/officeart/2005/8/layout/process4"/>
    <dgm:cxn modelId="{9262DA52-5F7F-4AFE-8E20-F95ECFE56B56}" type="presOf" srcId="{3A6E9111-352F-43F8-A808-9216BCE526BC}" destId="{3D75E93F-30FE-46A8-94AA-62CF0EA9DE5C}" srcOrd="0" destOrd="0" presId="urn:microsoft.com/office/officeart/2005/8/layout/process4"/>
    <dgm:cxn modelId="{206F665E-7150-4D60-86A9-61040013C3DD}" srcId="{9F944B02-8D63-49B9-A8E5-2B24B03A800B}" destId="{03255294-B6A5-41B0-8241-AC7EA9AAD70B}" srcOrd="1" destOrd="0" parTransId="{676D3248-5B34-4539-9C45-657F6154734C}" sibTransId="{44402D08-656B-4AF6-AFDC-1ED898C22DFC}"/>
    <dgm:cxn modelId="{725E1BC9-D65F-4104-ABA7-FB116AA4BAE8}" type="presOf" srcId="{7D1D1A39-2813-40B6-9A50-5116ABC8F595}" destId="{BCD76C14-0A68-41DB-9EA4-13FC729160C8}" srcOrd="1" destOrd="0" presId="urn:microsoft.com/office/officeart/2005/8/layout/process4"/>
    <dgm:cxn modelId="{B40F4BF6-6E4A-43C3-9A6B-E93E48D7229C}" type="presOf" srcId="{384A51F9-C494-473C-9D9C-A6B5288AF7AA}" destId="{E2EEFB37-C7B0-4EE0-8852-9E8CC4770C40}" srcOrd="0" destOrd="0" presId="urn:microsoft.com/office/officeart/2005/8/layout/process4"/>
    <dgm:cxn modelId="{40007CDD-F623-4B1D-AD23-5D5E29423280}" srcId="{3E8AF6C3-65EE-43D0-BA8F-0B5A5A3D3950}" destId="{6F089CB8-2402-4520-85E7-9BCE29B2605A}" srcOrd="0" destOrd="0" parTransId="{5A89649D-DC27-4719-8501-FE0BB1868685}" sibTransId="{52FC5CAE-96B7-44E2-8910-5FD12B4E6939}"/>
    <dgm:cxn modelId="{269DBBB9-A160-4867-95CC-5CCA7BA82B44}" srcId="{3E8AF6C3-65EE-43D0-BA8F-0B5A5A3D3950}" destId="{15807AF6-DE42-4821-81D8-98974FF8828A}" srcOrd="1" destOrd="0" parTransId="{6FCED455-999A-4BFA-BA8B-D0C2E5F5EA23}" sibTransId="{1FF70074-8736-4627-9CCC-13A00099A998}"/>
    <dgm:cxn modelId="{45037738-30AB-40DA-9180-53226319308C}" type="presOf" srcId="{BBFBCE66-B156-4D16-BE0C-4C7ADAFC587C}" destId="{053AA0F0-8B93-4C94-BAA0-B89508D8A0D4}" srcOrd="0" destOrd="0" presId="urn:microsoft.com/office/officeart/2005/8/layout/process4"/>
    <dgm:cxn modelId="{16999F1B-7BDA-46BA-87F9-F2242A7A4A39}" srcId="{9F944B02-8D63-49B9-A8E5-2B24B03A800B}" destId="{D4B9B587-9D77-46B6-86CE-B3030CEB4341}" srcOrd="0" destOrd="0" parTransId="{87C2A8DC-7B1E-41E8-A576-64891DE53CA7}" sibTransId="{8EDD956F-70C6-4C50-B9A5-1D4AB898953E}"/>
    <dgm:cxn modelId="{CC7F4741-3EC8-4E07-9E2E-D775200CDD9D}" type="presOf" srcId="{82F9F876-9D4C-4BC3-8885-F4106AADCC50}" destId="{2495F5F2-BFED-4C40-B3B3-00255D94B529}" srcOrd="0" destOrd="0" presId="urn:microsoft.com/office/officeart/2005/8/layout/process4"/>
    <dgm:cxn modelId="{4036CE49-0C36-4033-97D3-C9217735C716}" srcId="{6970C893-595E-46DE-82AE-4E42696BC969}" destId="{D5365302-13F5-4968-9463-BD9AB6BFCE4B}" srcOrd="2" destOrd="0" parTransId="{DD2B165E-4A05-49EA-B0D3-878775C8E45C}" sibTransId="{8A413E8D-AEB4-4F6E-97D7-230581FDAF95}"/>
    <dgm:cxn modelId="{CDDC4CDC-7772-4C61-81B1-1A1B1F64EFDB}" srcId="{7D1D1A39-2813-40B6-9A50-5116ABC8F595}" destId="{C2DB0A2B-BFA8-43E2-B816-EE5D5242DDFE}" srcOrd="0" destOrd="0" parTransId="{051C99E4-0740-4212-9000-FB93BF4B77F4}" sibTransId="{25D5AD29-B15E-4EBB-80E3-93CF7285C26F}"/>
    <dgm:cxn modelId="{080BD130-5617-473A-A603-EC548CCA718F}" type="presOf" srcId="{C2DB0A2B-BFA8-43E2-B816-EE5D5242DDFE}" destId="{81AC94E2-3787-4A6D-A14C-AE371A426A1D}" srcOrd="0" destOrd="0" presId="urn:microsoft.com/office/officeart/2005/8/layout/process4"/>
    <dgm:cxn modelId="{A5687483-3617-4D47-946B-2DB0F6DD0442}" type="presOf" srcId="{3E8AF6C3-65EE-43D0-BA8F-0B5A5A3D3950}" destId="{7B0367E9-2273-4150-A292-B1CC5B7A32A3}" srcOrd="0" destOrd="0" presId="urn:microsoft.com/office/officeart/2005/8/layout/process4"/>
    <dgm:cxn modelId="{18796423-FBF4-4C58-99A7-569709CFDAA5}" type="presOf" srcId="{15807AF6-DE42-4821-81D8-98974FF8828A}" destId="{FB4ABDE1-718E-48D6-9494-A2E462D4F01B}" srcOrd="0" destOrd="0" presId="urn:microsoft.com/office/officeart/2005/8/layout/process4"/>
    <dgm:cxn modelId="{1A6AB85C-D51F-4F29-9B99-F378C027D05B}" srcId="{BBFBCE66-B156-4D16-BE0C-4C7ADAFC587C}" destId="{7D1D1A39-2813-40B6-9A50-5116ABC8F595}" srcOrd="1" destOrd="0" parTransId="{BE6F3BA2-569A-446E-BC11-579464407B71}" sibTransId="{2DDA27BD-A85F-43BE-AFAE-60ACC8F50256}"/>
    <dgm:cxn modelId="{8B268533-1178-4792-BDA5-32B1FCB84165}" type="presOf" srcId="{3E8AF6C3-65EE-43D0-BA8F-0B5A5A3D3950}" destId="{65A818EF-6C18-4953-A138-B268433F355F}" srcOrd="1" destOrd="0" presId="urn:microsoft.com/office/officeart/2005/8/layout/process4"/>
    <dgm:cxn modelId="{5DA2B1CC-9A3F-4F61-A99B-6C8F41304B26}" type="presOf" srcId="{03255294-B6A5-41B0-8241-AC7EA9AAD70B}" destId="{E8AB9F4D-685D-4AD8-9360-803727FD3D33}" srcOrd="0" destOrd="0" presId="urn:microsoft.com/office/officeart/2005/8/layout/process4"/>
    <dgm:cxn modelId="{FCC68089-611F-4EB5-8653-80EA8F7200A9}" srcId="{BBFBCE66-B156-4D16-BE0C-4C7ADAFC587C}" destId="{9F944B02-8D63-49B9-A8E5-2B24B03A800B}" srcOrd="0" destOrd="0" parTransId="{F239F9B3-6396-4AFC-BCE2-5D909D6DB225}" sibTransId="{C61ED6B4-9629-4ABD-AE6C-6D43F2097D1E}"/>
    <dgm:cxn modelId="{02A25B10-F24B-4C75-B9A3-2B8C262E79D8}" srcId="{7D1D1A39-2813-40B6-9A50-5116ABC8F595}" destId="{3A6E9111-352F-43F8-A808-9216BCE526BC}" srcOrd="1" destOrd="0" parTransId="{9791144C-AC8D-4CBE-B19A-BEA912218494}" sibTransId="{4354EE4A-C9C9-4F07-9CEA-84B6985D11C9}"/>
    <dgm:cxn modelId="{C9D8B130-A522-41D5-9CE7-2194EB4D2F23}" type="presOf" srcId="{6970C893-595E-46DE-82AE-4E42696BC969}" destId="{B5F0B891-6E83-4675-8ED6-1FAB23F5E81E}" srcOrd="0" destOrd="0" presId="urn:microsoft.com/office/officeart/2005/8/layout/process4"/>
    <dgm:cxn modelId="{2B827704-2657-49AA-B06B-B5DE441A1833}" type="presOf" srcId="{6F089CB8-2402-4520-85E7-9BCE29B2605A}" destId="{5B9BF485-1409-4F5B-AE9C-13807F067446}" srcOrd="0" destOrd="0" presId="urn:microsoft.com/office/officeart/2005/8/layout/process4"/>
    <dgm:cxn modelId="{BDD9D197-FBF1-4479-BCCD-E906255301B5}" srcId="{6970C893-595E-46DE-82AE-4E42696BC969}" destId="{0E6172F6-438C-41E1-94AB-C7E5DA2D7577}" srcOrd="3" destOrd="0" parTransId="{A56BEA60-6FF9-406C-B9B1-A2F0A67FD129}" sibTransId="{197335B3-15C8-427A-83BF-4D077C4D513A}"/>
    <dgm:cxn modelId="{1039FB58-CCDA-42E5-A8AE-95EC8D2006BD}" type="presOf" srcId="{D4B9B587-9D77-46B6-86CE-B3030CEB4341}" destId="{F67D831E-E0ED-4AB0-A077-3A483E75CBB5}" srcOrd="0" destOrd="0" presId="urn:microsoft.com/office/officeart/2005/8/layout/process4"/>
    <dgm:cxn modelId="{71A0179B-2D83-4631-AC5D-8E85520EE72C}" type="presOf" srcId="{B2F9F836-70A7-4D2C-A615-4ECBD8E3ACAA}" destId="{17F11DFA-B118-4A47-9901-80C4DBC4C94A}" srcOrd="0" destOrd="0" presId="urn:microsoft.com/office/officeart/2005/8/layout/process4"/>
    <dgm:cxn modelId="{D016C077-F67C-4142-9CA9-1F7F7F854B67}" srcId="{6970C893-595E-46DE-82AE-4E42696BC969}" destId="{B2F9F836-70A7-4D2C-A615-4ECBD8E3ACAA}" srcOrd="0" destOrd="0" parTransId="{0502BE24-073C-44B0-BCE4-ABAFE74A6FB7}" sibTransId="{BE5F2C79-E943-4A3F-B13A-588B13E79C43}"/>
    <dgm:cxn modelId="{48893C70-FF5A-447B-B72F-CB81DCFA88E5}" srcId="{9F944B02-8D63-49B9-A8E5-2B24B03A800B}" destId="{384A51F9-C494-473C-9D9C-A6B5288AF7AA}" srcOrd="2" destOrd="0" parTransId="{2AF33FFA-6974-4B69-9A7E-0D12573286C2}" sibTransId="{6512C08B-F896-49AA-9618-3EA388386F84}"/>
    <dgm:cxn modelId="{CD29C947-0855-4ED5-99B4-A333C7BAE281}" srcId="{BBFBCE66-B156-4D16-BE0C-4C7ADAFC587C}" destId="{3E8AF6C3-65EE-43D0-BA8F-0B5A5A3D3950}" srcOrd="2" destOrd="0" parTransId="{30C66AF5-608E-48AF-8A0D-26D2E1C8D506}" sibTransId="{F9383ECA-B258-429B-B7D7-8FFF9E2BC12B}"/>
    <dgm:cxn modelId="{02EB8179-500C-4E5B-A74D-9925903037F5}" type="presOf" srcId="{0E6172F6-438C-41E1-94AB-C7E5DA2D7577}" destId="{BCFC2831-43BB-45EF-A4FA-C61CB71B44D6}" srcOrd="0" destOrd="0" presId="urn:microsoft.com/office/officeart/2005/8/layout/process4"/>
    <dgm:cxn modelId="{D45A45C0-471A-4AA6-B897-7312C2D3FFE9}" srcId="{BBFBCE66-B156-4D16-BE0C-4C7ADAFC587C}" destId="{6970C893-595E-46DE-82AE-4E42696BC969}" srcOrd="3" destOrd="0" parTransId="{51EA1397-E4DA-4F35-B248-5F026FCAD7FD}" sibTransId="{4525690F-169B-45B0-A8A1-6AD0A2742575}"/>
    <dgm:cxn modelId="{280566CA-F763-4770-9F50-D0F861FF4F89}" type="presOf" srcId="{9F944B02-8D63-49B9-A8E5-2B24B03A800B}" destId="{BE6F589A-BE23-490F-9C83-53E643FABC9E}" srcOrd="0" destOrd="0" presId="urn:microsoft.com/office/officeart/2005/8/layout/process4"/>
    <dgm:cxn modelId="{5DFFC739-D3AB-4713-9830-D302A38E4D5A}" srcId="{6970C893-595E-46DE-82AE-4E42696BC969}" destId="{82F9F876-9D4C-4BC3-8885-F4106AADCC50}" srcOrd="1" destOrd="0" parTransId="{897CC0E3-997C-424E-BBE6-924661E6C5BA}" sibTransId="{5C1CFFFB-1D7E-4AFB-ADC3-5F3F09702EBC}"/>
    <dgm:cxn modelId="{28D3A9A3-42EE-4A4E-AC82-A5F4523536CE}" type="presOf" srcId="{D5365302-13F5-4968-9463-BD9AB6BFCE4B}" destId="{D1117F7C-190D-411C-AD34-F56EF18C1304}" srcOrd="0" destOrd="0" presId="urn:microsoft.com/office/officeart/2005/8/layout/process4"/>
    <dgm:cxn modelId="{1DE55B69-F2F9-4A3D-B4DB-1E58564A905A}" type="presOf" srcId="{7D1D1A39-2813-40B6-9A50-5116ABC8F595}" destId="{B541A95D-E090-44C9-9EA3-A972AF861235}" srcOrd="0" destOrd="0" presId="urn:microsoft.com/office/officeart/2005/8/layout/process4"/>
    <dgm:cxn modelId="{9E91B02D-09FC-4E27-B36F-10EFE6E1142F}" type="presOf" srcId="{6970C893-595E-46DE-82AE-4E42696BC969}" destId="{2E004F27-2E3C-41AB-8EB0-C0F72F85E42B}" srcOrd="1" destOrd="0" presId="urn:microsoft.com/office/officeart/2005/8/layout/process4"/>
    <dgm:cxn modelId="{4013C0B1-F549-4799-AAAD-571A3F67FEDD}" type="presParOf" srcId="{053AA0F0-8B93-4C94-BAA0-B89508D8A0D4}" destId="{029A9736-0146-4A77-B703-8BD3DB8ECD16}" srcOrd="0" destOrd="0" presId="urn:microsoft.com/office/officeart/2005/8/layout/process4"/>
    <dgm:cxn modelId="{DBC8B84B-D911-459D-9D00-7C3ABB720A23}" type="presParOf" srcId="{029A9736-0146-4A77-B703-8BD3DB8ECD16}" destId="{B5F0B891-6E83-4675-8ED6-1FAB23F5E81E}" srcOrd="0" destOrd="0" presId="urn:microsoft.com/office/officeart/2005/8/layout/process4"/>
    <dgm:cxn modelId="{692526F2-61AB-4FD5-B678-EDB3C4536E51}" type="presParOf" srcId="{029A9736-0146-4A77-B703-8BD3DB8ECD16}" destId="{2E004F27-2E3C-41AB-8EB0-C0F72F85E42B}" srcOrd="1" destOrd="0" presId="urn:microsoft.com/office/officeart/2005/8/layout/process4"/>
    <dgm:cxn modelId="{89D40E3C-CE0C-4A1F-BCFC-D4DC0D606F22}" type="presParOf" srcId="{029A9736-0146-4A77-B703-8BD3DB8ECD16}" destId="{D217923F-8387-4695-B77B-E76A3F3545B8}" srcOrd="2" destOrd="0" presId="urn:microsoft.com/office/officeart/2005/8/layout/process4"/>
    <dgm:cxn modelId="{18A9E800-B3C3-464A-9235-48B8A5E28342}" type="presParOf" srcId="{D217923F-8387-4695-B77B-E76A3F3545B8}" destId="{17F11DFA-B118-4A47-9901-80C4DBC4C94A}" srcOrd="0" destOrd="0" presId="urn:microsoft.com/office/officeart/2005/8/layout/process4"/>
    <dgm:cxn modelId="{E45A28E0-B0E3-400B-8A7F-8C178CD94FD0}" type="presParOf" srcId="{D217923F-8387-4695-B77B-E76A3F3545B8}" destId="{2495F5F2-BFED-4C40-B3B3-00255D94B529}" srcOrd="1" destOrd="0" presId="urn:microsoft.com/office/officeart/2005/8/layout/process4"/>
    <dgm:cxn modelId="{498AC15D-44CE-4302-A048-5EC1DFEDC897}" type="presParOf" srcId="{D217923F-8387-4695-B77B-E76A3F3545B8}" destId="{D1117F7C-190D-411C-AD34-F56EF18C1304}" srcOrd="2" destOrd="0" presId="urn:microsoft.com/office/officeart/2005/8/layout/process4"/>
    <dgm:cxn modelId="{2CE2D5C7-E2A0-4F93-A5BC-EF352C9ADAC0}" type="presParOf" srcId="{D217923F-8387-4695-B77B-E76A3F3545B8}" destId="{BCFC2831-43BB-45EF-A4FA-C61CB71B44D6}" srcOrd="3" destOrd="0" presId="urn:microsoft.com/office/officeart/2005/8/layout/process4"/>
    <dgm:cxn modelId="{7DDE8F21-2E7D-4A00-B8F1-6E9D2CF9407E}" type="presParOf" srcId="{053AA0F0-8B93-4C94-BAA0-B89508D8A0D4}" destId="{996ABB00-31DF-4DBA-9CE4-CEE64230BAF4}" srcOrd="1" destOrd="0" presId="urn:microsoft.com/office/officeart/2005/8/layout/process4"/>
    <dgm:cxn modelId="{7188BFD1-6A24-4126-8F67-826E96AA5DB7}" type="presParOf" srcId="{053AA0F0-8B93-4C94-BAA0-B89508D8A0D4}" destId="{E0EADA94-BB1F-4121-AE44-5194EE6CDB38}" srcOrd="2" destOrd="0" presId="urn:microsoft.com/office/officeart/2005/8/layout/process4"/>
    <dgm:cxn modelId="{5AE4C82E-9781-44F1-9B24-674E4401903A}" type="presParOf" srcId="{E0EADA94-BB1F-4121-AE44-5194EE6CDB38}" destId="{7B0367E9-2273-4150-A292-B1CC5B7A32A3}" srcOrd="0" destOrd="0" presId="urn:microsoft.com/office/officeart/2005/8/layout/process4"/>
    <dgm:cxn modelId="{4D4A7E61-0F32-405A-82A5-76DB6CBC82B0}" type="presParOf" srcId="{E0EADA94-BB1F-4121-AE44-5194EE6CDB38}" destId="{65A818EF-6C18-4953-A138-B268433F355F}" srcOrd="1" destOrd="0" presId="urn:microsoft.com/office/officeart/2005/8/layout/process4"/>
    <dgm:cxn modelId="{04395D24-AE25-4254-847B-5C6CFD8D0ABE}" type="presParOf" srcId="{E0EADA94-BB1F-4121-AE44-5194EE6CDB38}" destId="{520FC2E0-61FC-4B42-8445-E21A5E72E9AD}" srcOrd="2" destOrd="0" presId="urn:microsoft.com/office/officeart/2005/8/layout/process4"/>
    <dgm:cxn modelId="{9603CA79-ACEC-4431-A723-899BDCFC125E}" type="presParOf" srcId="{520FC2E0-61FC-4B42-8445-E21A5E72E9AD}" destId="{5B9BF485-1409-4F5B-AE9C-13807F067446}" srcOrd="0" destOrd="0" presId="urn:microsoft.com/office/officeart/2005/8/layout/process4"/>
    <dgm:cxn modelId="{C602B931-2D45-419C-8B9D-2EAA0FEAA9FB}" type="presParOf" srcId="{520FC2E0-61FC-4B42-8445-E21A5E72E9AD}" destId="{FB4ABDE1-718E-48D6-9494-A2E462D4F01B}" srcOrd="1" destOrd="0" presId="urn:microsoft.com/office/officeart/2005/8/layout/process4"/>
    <dgm:cxn modelId="{327CBAFF-4FA4-428A-907E-B7D35D670BEA}" type="presParOf" srcId="{053AA0F0-8B93-4C94-BAA0-B89508D8A0D4}" destId="{783F4848-CA53-4B05-A1B4-DAC4891EAC24}" srcOrd="3" destOrd="0" presId="urn:microsoft.com/office/officeart/2005/8/layout/process4"/>
    <dgm:cxn modelId="{30ADE6AF-9C92-4D52-98FC-552B0577450E}" type="presParOf" srcId="{053AA0F0-8B93-4C94-BAA0-B89508D8A0D4}" destId="{C4BC1ED8-E84D-4F11-8637-5B49466BB136}" srcOrd="4" destOrd="0" presId="urn:microsoft.com/office/officeart/2005/8/layout/process4"/>
    <dgm:cxn modelId="{916F3BD2-51EB-462A-9029-77E9D7E672D3}" type="presParOf" srcId="{C4BC1ED8-E84D-4F11-8637-5B49466BB136}" destId="{B541A95D-E090-44C9-9EA3-A972AF861235}" srcOrd="0" destOrd="0" presId="urn:microsoft.com/office/officeart/2005/8/layout/process4"/>
    <dgm:cxn modelId="{E3874003-64A3-4A51-9B23-E5695A51191F}" type="presParOf" srcId="{C4BC1ED8-E84D-4F11-8637-5B49466BB136}" destId="{BCD76C14-0A68-41DB-9EA4-13FC729160C8}" srcOrd="1" destOrd="0" presId="urn:microsoft.com/office/officeart/2005/8/layout/process4"/>
    <dgm:cxn modelId="{40B6156E-9E13-464A-9558-C5D1C83E8C6F}" type="presParOf" srcId="{C4BC1ED8-E84D-4F11-8637-5B49466BB136}" destId="{2B1C2C66-6757-4F94-ABE7-7B21372A3224}" srcOrd="2" destOrd="0" presId="urn:microsoft.com/office/officeart/2005/8/layout/process4"/>
    <dgm:cxn modelId="{DEDC279F-6835-4DED-9E8E-A585437C0085}" type="presParOf" srcId="{2B1C2C66-6757-4F94-ABE7-7B21372A3224}" destId="{81AC94E2-3787-4A6D-A14C-AE371A426A1D}" srcOrd="0" destOrd="0" presId="urn:microsoft.com/office/officeart/2005/8/layout/process4"/>
    <dgm:cxn modelId="{F2AA396A-4383-40E8-B622-66CABC11F369}" type="presParOf" srcId="{2B1C2C66-6757-4F94-ABE7-7B21372A3224}" destId="{3D75E93F-30FE-46A8-94AA-62CF0EA9DE5C}" srcOrd="1" destOrd="0" presId="urn:microsoft.com/office/officeart/2005/8/layout/process4"/>
    <dgm:cxn modelId="{4679B6EC-7BB8-4ED2-8AC7-AFA175D5D698}" type="presParOf" srcId="{053AA0F0-8B93-4C94-BAA0-B89508D8A0D4}" destId="{066D1F7E-EF14-4A58-8F7C-8EA8E7091BD8}" srcOrd="5" destOrd="0" presId="urn:microsoft.com/office/officeart/2005/8/layout/process4"/>
    <dgm:cxn modelId="{1C21142D-504B-4A8F-A41C-38C5AB915046}" type="presParOf" srcId="{053AA0F0-8B93-4C94-BAA0-B89508D8A0D4}" destId="{7038C957-BE5B-4B0C-9E82-C5AEE3063CDA}" srcOrd="6" destOrd="0" presId="urn:microsoft.com/office/officeart/2005/8/layout/process4"/>
    <dgm:cxn modelId="{AA5E1C29-858F-4BD9-9110-32DF6A680A57}" type="presParOf" srcId="{7038C957-BE5B-4B0C-9E82-C5AEE3063CDA}" destId="{BE6F589A-BE23-490F-9C83-53E643FABC9E}" srcOrd="0" destOrd="0" presId="urn:microsoft.com/office/officeart/2005/8/layout/process4"/>
    <dgm:cxn modelId="{87C8A291-8345-4F2D-8247-52B63ABE811F}" type="presParOf" srcId="{7038C957-BE5B-4B0C-9E82-C5AEE3063CDA}" destId="{A0D3ACDE-2894-4730-81D5-A7DDC0EB4C62}" srcOrd="1" destOrd="0" presId="urn:microsoft.com/office/officeart/2005/8/layout/process4"/>
    <dgm:cxn modelId="{F5B120D2-B6F5-480D-BE10-8CCAC7DC1A95}" type="presParOf" srcId="{7038C957-BE5B-4B0C-9E82-C5AEE3063CDA}" destId="{AA214D0F-A7FF-4EDF-BD00-03A1B9AFB48D}" srcOrd="2" destOrd="0" presId="urn:microsoft.com/office/officeart/2005/8/layout/process4"/>
    <dgm:cxn modelId="{2A4B3D2B-D439-46DA-AC3B-A0CF55B94651}" type="presParOf" srcId="{AA214D0F-A7FF-4EDF-BD00-03A1B9AFB48D}" destId="{F67D831E-E0ED-4AB0-A077-3A483E75CBB5}" srcOrd="0" destOrd="0" presId="urn:microsoft.com/office/officeart/2005/8/layout/process4"/>
    <dgm:cxn modelId="{0DA42CC3-B07B-4FB6-9050-148FD7BA995A}" type="presParOf" srcId="{AA214D0F-A7FF-4EDF-BD00-03A1B9AFB48D}" destId="{E8AB9F4D-685D-4AD8-9360-803727FD3D33}" srcOrd="1" destOrd="0" presId="urn:microsoft.com/office/officeart/2005/8/layout/process4"/>
    <dgm:cxn modelId="{CF12DF80-B68B-4509-9221-5FB11416776E}" type="presParOf" srcId="{AA214D0F-A7FF-4EDF-BD00-03A1B9AFB48D}" destId="{E2EEFB37-C7B0-4EE0-8852-9E8CC4770C40}" srcOrd="2" destOrd="0" presId="urn:microsoft.com/office/officeart/2005/8/layout/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F12C3-E477-4843-9D02-A3907A57DB87}">
      <dsp:nvSpPr>
        <dsp:cNvPr id="0" name=""/>
        <dsp:cNvSpPr/>
      </dsp:nvSpPr>
      <dsp:spPr>
        <a:xfrm>
          <a:off x="914" y="0"/>
          <a:ext cx="1423492" cy="1734145"/>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s-MX" sz="900" kern="1200" dirty="0">
              <a:solidFill>
                <a:sysClr val="window" lastClr="FFFFFF"/>
              </a:solidFill>
              <a:latin typeface="Calibri"/>
              <a:ea typeface="+mn-ea"/>
              <a:cs typeface="+mn-cs"/>
            </a:rPr>
            <a:t>PARTICIPACIÓN CIUDADANA </a:t>
          </a:r>
        </a:p>
      </dsp:txBody>
      <dsp:txXfrm>
        <a:off x="914" y="693658"/>
        <a:ext cx="1423492" cy="693658"/>
      </dsp:txXfrm>
    </dsp:sp>
    <dsp:sp modelId="{85AD3FD6-A9A8-4EE2-9424-3A8A5B9C0FAA}">
      <dsp:nvSpPr>
        <dsp:cNvPr id="0" name=""/>
        <dsp:cNvSpPr/>
      </dsp:nvSpPr>
      <dsp:spPr>
        <a:xfrm>
          <a:off x="423926" y="104048"/>
          <a:ext cx="577470" cy="57747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2D285E7C-8E76-45CC-B093-4F6D939D1C51}">
      <dsp:nvSpPr>
        <dsp:cNvPr id="0" name=""/>
        <dsp:cNvSpPr/>
      </dsp:nvSpPr>
      <dsp:spPr>
        <a:xfrm>
          <a:off x="1467112" y="0"/>
          <a:ext cx="1423492" cy="1734145"/>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s-MX" sz="900" kern="1200" dirty="0">
              <a:solidFill>
                <a:sysClr val="window" lastClr="FFFFFF"/>
              </a:solidFill>
              <a:latin typeface="Calibri"/>
              <a:ea typeface="+mn-ea"/>
              <a:cs typeface="+mn-cs"/>
            </a:rPr>
            <a:t>VIGILANCIA Y FISCALIZACIÓN DE LOS RECURSOS PÚBLICOS</a:t>
          </a:r>
        </a:p>
      </dsp:txBody>
      <dsp:txXfrm>
        <a:off x="1467112" y="693658"/>
        <a:ext cx="1423492" cy="693658"/>
      </dsp:txXfrm>
    </dsp:sp>
    <dsp:sp modelId="{C64DF78F-C5A2-4069-B654-FD53CB470B4F}">
      <dsp:nvSpPr>
        <dsp:cNvPr id="0" name=""/>
        <dsp:cNvSpPr/>
      </dsp:nvSpPr>
      <dsp:spPr>
        <a:xfrm>
          <a:off x="1890123" y="104048"/>
          <a:ext cx="577470" cy="57747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2EE7A133-D039-4B83-85FD-751832FE763F}">
      <dsp:nvSpPr>
        <dsp:cNvPr id="0" name=""/>
        <dsp:cNvSpPr/>
      </dsp:nvSpPr>
      <dsp:spPr>
        <a:xfrm>
          <a:off x="2933310" y="0"/>
          <a:ext cx="1423492" cy="1734145"/>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s-MX" sz="900" kern="1200" dirty="0">
              <a:solidFill>
                <a:sysClr val="window" lastClr="FFFFFF"/>
              </a:solidFill>
              <a:latin typeface="Calibri"/>
              <a:ea typeface="+mn-ea"/>
              <a:cs typeface="+mn-cs"/>
            </a:rPr>
            <a:t>EVALUACIÓN DE LA APLICACIÓN DEL BENEFICIO PROPORCIONADO   </a:t>
          </a:r>
        </a:p>
      </dsp:txBody>
      <dsp:txXfrm>
        <a:off x="2933310" y="693658"/>
        <a:ext cx="1423492" cy="693658"/>
      </dsp:txXfrm>
    </dsp:sp>
    <dsp:sp modelId="{94B28538-040C-42A6-872B-04EE9A0E8B03}">
      <dsp:nvSpPr>
        <dsp:cNvPr id="0" name=""/>
        <dsp:cNvSpPr/>
      </dsp:nvSpPr>
      <dsp:spPr>
        <a:xfrm>
          <a:off x="3356321" y="104048"/>
          <a:ext cx="577470" cy="577470"/>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 modelId="{8FEDB014-01A0-4589-B472-D518C40CAC3B}">
      <dsp:nvSpPr>
        <dsp:cNvPr id="0" name=""/>
        <dsp:cNvSpPr/>
      </dsp:nvSpPr>
      <dsp:spPr>
        <a:xfrm>
          <a:off x="174308" y="1387315"/>
          <a:ext cx="4009100" cy="260121"/>
        </a:xfrm>
        <a:prstGeom prst="leftRightArrow">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04F27-2E3C-41AB-8EB0-C0F72F85E42B}">
      <dsp:nvSpPr>
        <dsp:cNvPr id="0" name=""/>
        <dsp:cNvSpPr/>
      </dsp:nvSpPr>
      <dsp:spPr>
        <a:xfrm>
          <a:off x="0" y="3776461"/>
          <a:ext cx="5959875" cy="8261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MX" sz="1500" kern="1200" dirty="0" smtClean="0"/>
            <a:t>INFORME FINAL (Finales de Noviembre)</a:t>
          </a:r>
          <a:endParaRPr lang="es-MX" sz="1500" kern="1200" dirty="0"/>
        </a:p>
      </dsp:txBody>
      <dsp:txXfrm>
        <a:off x="0" y="3776461"/>
        <a:ext cx="5959875" cy="446146"/>
      </dsp:txXfrm>
    </dsp:sp>
    <dsp:sp modelId="{17F11DFA-B118-4A47-9901-80C4DBC4C94A}">
      <dsp:nvSpPr>
        <dsp:cNvPr id="0" name=""/>
        <dsp:cNvSpPr/>
      </dsp:nvSpPr>
      <dsp:spPr>
        <a:xfrm>
          <a:off x="0" y="4206083"/>
          <a:ext cx="1489968" cy="3800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Minuta </a:t>
          </a:r>
          <a:endParaRPr lang="es-MX" sz="1300" kern="1200" dirty="0"/>
        </a:p>
      </dsp:txBody>
      <dsp:txXfrm>
        <a:off x="0" y="4206083"/>
        <a:ext cx="1489968" cy="380050"/>
      </dsp:txXfrm>
    </dsp:sp>
    <dsp:sp modelId="{2495F5F2-BFED-4C40-B3B3-00255D94B529}">
      <dsp:nvSpPr>
        <dsp:cNvPr id="0" name=""/>
        <dsp:cNvSpPr/>
      </dsp:nvSpPr>
      <dsp:spPr>
        <a:xfrm>
          <a:off x="1489968" y="4206083"/>
          <a:ext cx="1489968" cy="3800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 Informe Final </a:t>
          </a:r>
          <a:endParaRPr lang="es-MX" sz="1300" kern="1200" dirty="0"/>
        </a:p>
      </dsp:txBody>
      <dsp:txXfrm>
        <a:off x="1489968" y="4206083"/>
        <a:ext cx="1489968" cy="380050"/>
      </dsp:txXfrm>
    </dsp:sp>
    <dsp:sp modelId="{D1117F7C-190D-411C-AD34-F56EF18C1304}">
      <dsp:nvSpPr>
        <dsp:cNvPr id="0" name=""/>
        <dsp:cNvSpPr/>
      </dsp:nvSpPr>
      <dsp:spPr>
        <a:xfrm>
          <a:off x="2979937" y="4206083"/>
          <a:ext cx="1489968" cy="3800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Lista de asistencia</a:t>
          </a:r>
          <a:endParaRPr lang="es-MX" sz="1300" kern="1200" dirty="0"/>
        </a:p>
      </dsp:txBody>
      <dsp:txXfrm>
        <a:off x="2979937" y="4206083"/>
        <a:ext cx="1489968" cy="380050"/>
      </dsp:txXfrm>
    </dsp:sp>
    <dsp:sp modelId="{BCFC2831-43BB-45EF-A4FA-C61CB71B44D6}">
      <dsp:nvSpPr>
        <dsp:cNvPr id="0" name=""/>
        <dsp:cNvSpPr/>
      </dsp:nvSpPr>
      <dsp:spPr>
        <a:xfrm>
          <a:off x="4469906" y="4206083"/>
          <a:ext cx="1489968" cy="3800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Evidencias</a:t>
          </a:r>
          <a:endParaRPr lang="es-MX" sz="1300" kern="1200" dirty="0"/>
        </a:p>
      </dsp:txBody>
      <dsp:txXfrm>
        <a:off x="4469906" y="4206083"/>
        <a:ext cx="1489968" cy="380050"/>
      </dsp:txXfrm>
    </dsp:sp>
    <dsp:sp modelId="{65A818EF-6C18-4953-A138-B268433F355F}">
      <dsp:nvSpPr>
        <dsp:cNvPr id="0" name=""/>
        <dsp:cNvSpPr/>
      </dsp:nvSpPr>
      <dsp:spPr>
        <a:xfrm rot="10800000">
          <a:off x="0" y="2518162"/>
          <a:ext cx="5959875" cy="127069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MX" sz="1500" kern="1200" dirty="0" smtClean="0"/>
            <a:t>REUNIÓN  DE SEGUIMIENTO (Octubre)</a:t>
          </a:r>
          <a:endParaRPr lang="es-MX" sz="1500" kern="1200" dirty="0"/>
        </a:p>
      </dsp:txBody>
      <dsp:txXfrm rot="-10800000">
        <a:off x="0" y="2518162"/>
        <a:ext cx="5959875" cy="446012"/>
      </dsp:txXfrm>
    </dsp:sp>
    <dsp:sp modelId="{5B9BF485-1409-4F5B-AE9C-13807F067446}">
      <dsp:nvSpPr>
        <dsp:cNvPr id="0" name=""/>
        <dsp:cNvSpPr/>
      </dsp:nvSpPr>
      <dsp:spPr>
        <a:xfrm>
          <a:off x="0" y="2964175"/>
          <a:ext cx="2979937" cy="37993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Minuta</a:t>
          </a:r>
          <a:endParaRPr lang="es-MX" sz="1300" kern="1200" dirty="0"/>
        </a:p>
      </dsp:txBody>
      <dsp:txXfrm>
        <a:off x="0" y="2964175"/>
        <a:ext cx="2979937" cy="379936"/>
      </dsp:txXfrm>
    </dsp:sp>
    <dsp:sp modelId="{FB4ABDE1-718E-48D6-9494-A2E462D4F01B}">
      <dsp:nvSpPr>
        <dsp:cNvPr id="0" name=""/>
        <dsp:cNvSpPr/>
      </dsp:nvSpPr>
      <dsp:spPr>
        <a:xfrm>
          <a:off x="2979937" y="2964175"/>
          <a:ext cx="2979937" cy="37993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Lista de asistencia </a:t>
          </a:r>
          <a:endParaRPr lang="es-MX" sz="1300" kern="1200" dirty="0"/>
        </a:p>
      </dsp:txBody>
      <dsp:txXfrm>
        <a:off x="2979937" y="2964175"/>
        <a:ext cx="2979937" cy="379936"/>
      </dsp:txXfrm>
    </dsp:sp>
    <dsp:sp modelId="{BCD76C14-0A68-41DB-9EA4-13FC729160C8}">
      <dsp:nvSpPr>
        <dsp:cNvPr id="0" name=""/>
        <dsp:cNvSpPr/>
      </dsp:nvSpPr>
      <dsp:spPr>
        <a:xfrm rot="10800000">
          <a:off x="0" y="1259863"/>
          <a:ext cx="5959875" cy="127069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s-MX" sz="1500" kern="1200" dirty="0" smtClean="0"/>
            <a:t>REUNIÓN DE ASESORAMIENTO (Septiembre)</a:t>
          </a:r>
          <a:endParaRPr lang="es-MX" sz="1500" kern="1200" dirty="0"/>
        </a:p>
      </dsp:txBody>
      <dsp:txXfrm rot="-10800000">
        <a:off x="0" y="1259863"/>
        <a:ext cx="5959875" cy="446012"/>
      </dsp:txXfrm>
    </dsp:sp>
    <dsp:sp modelId="{81AC94E2-3787-4A6D-A14C-AE371A426A1D}">
      <dsp:nvSpPr>
        <dsp:cNvPr id="0" name=""/>
        <dsp:cNvSpPr/>
      </dsp:nvSpPr>
      <dsp:spPr>
        <a:xfrm>
          <a:off x="0" y="1705876"/>
          <a:ext cx="2979937" cy="37993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Minuta</a:t>
          </a:r>
          <a:endParaRPr lang="es-MX" sz="1300" kern="1200" dirty="0"/>
        </a:p>
      </dsp:txBody>
      <dsp:txXfrm>
        <a:off x="0" y="1705876"/>
        <a:ext cx="2979937" cy="379936"/>
      </dsp:txXfrm>
    </dsp:sp>
    <dsp:sp modelId="{3D75E93F-30FE-46A8-94AA-62CF0EA9DE5C}">
      <dsp:nvSpPr>
        <dsp:cNvPr id="0" name=""/>
        <dsp:cNvSpPr/>
      </dsp:nvSpPr>
      <dsp:spPr>
        <a:xfrm>
          <a:off x="2979937" y="1705876"/>
          <a:ext cx="2979937" cy="37993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Lista de asistencia </a:t>
          </a:r>
          <a:endParaRPr lang="es-MX" sz="1300" kern="1200" dirty="0"/>
        </a:p>
      </dsp:txBody>
      <dsp:txXfrm>
        <a:off x="2979937" y="1705876"/>
        <a:ext cx="2979937" cy="379936"/>
      </dsp:txXfrm>
    </dsp:sp>
    <dsp:sp modelId="{A0D3ACDE-2894-4730-81D5-A7DDC0EB4C62}">
      <dsp:nvSpPr>
        <dsp:cNvPr id="0" name=""/>
        <dsp:cNvSpPr/>
      </dsp:nvSpPr>
      <dsp:spPr>
        <a:xfrm rot="10800000">
          <a:off x="0" y="1565"/>
          <a:ext cx="5959875" cy="127069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MX" sz="1600" kern="1200" dirty="0" smtClean="0"/>
            <a:t>ACTA CONSTITUTIVA (Agosto)</a:t>
          </a:r>
          <a:endParaRPr lang="es-MX" sz="1600" kern="1200" dirty="0"/>
        </a:p>
      </dsp:txBody>
      <dsp:txXfrm rot="-10800000">
        <a:off x="0" y="1565"/>
        <a:ext cx="5959875" cy="446012"/>
      </dsp:txXfrm>
    </dsp:sp>
    <dsp:sp modelId="{F67D831E-E0ED-4AB0-A077-3A483E75CBB5}">
      <dsp:nvSpPr>
        <dsp:cNvPr id="0" name=""/>
        <dsp:cNvSpPr/>
      </dsp:nvSpPr>
      <dsp:spPr>
        <a:xfrm>
          <a:off x="2910" y="447578"/>
          <a:ext cx="1984684" cy="37993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Minuta</a:t>
          </a:r>
          <a:endParaRPr lang="es-MX" sz="1300" kern="1200" dirty="0"/>
        </a:p>
      </dsp:txBody>
      <dsp:txXfrm>
        <a:off x="2910" y="447578"/>
        <a:ext cx="1984684" cy="379936"/>
      </dsp:txXfrm>
    </dsp:sp>
    <dsp:sp modelId="{E8AB9F4D-685D-4AD8-9360-803727FD3D33}">
      <dsp:nvSpPr>
        <dsp:cNvPr id="0" name=""/>
        <dsp:cNvSpPr/>
      </dsp:nvSpPr>
      <dsp:spPr>
        <a:xfrm>
          <a:off x="1987595" y="447578"/>
          <a:ext cx="1984684" cy="37993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Elaboración de acta</a:t>
          </a:r>
          <a:endParaRPr lang="es-MX" sz="1300" kern="1200" dirty="0"/>
        </a:p>
      </dsp:txBody>
      <dsp:txXfrm>
        <a:off x="1987595" y="447578"/>
        <a:ext cx="1984684" cy="379936"/>
      </dsp:txXfrm>
    </dsp:sp>
    <dsp:sp modelId="{E2EEFB37-C7B0-4EE0-8852-9E8CC4770C40}">
      <dsp:nvSpPr>
        <dsp:cNvPr id="0" name=""/>
        <dsp:cNvSpPr/>
      </dsp:nvSpPr>
      <dsp:spPr>
        <a:xfrm>
          <a:off x="3972279" y="447578"/>
          <a:ext cx="1984684" cy="37993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MX" sz="1300" kern="1200" dirty="0" smtClean="0"/>
            <a:t>Lista de asistencia</a:t>
          </a:r>
          <a:endParaRPr lang="es-MX" sz="1300" kern="1200" dirty="0"/>
        </a:p>
      </dsp:txBody>
      <dsp:txXfrm>
        <a:off x="3972279" y="447578"/>
        <a:ext cx="1984684" cy="379936"/>
      </dsp:txXfrm>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5711E8-E002-444F-811C-69A7530A16EE}" type="datetimeFigureOut">
              <a:rPr lang="es-MX" smtClean="0"/>
              <a:pPr/>
              <a:t>21/09/2020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9F03C71-5580-4392-B816-87A52B02B3A0}"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711E8-E002-444F-811C-69A7530A16EE}" type="datetimeFigureOut">
              <a:rPr lang="es-MX" smtClean="0"/>
              <a:pPr/>
              <a:t>21/09/2020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03C71-5580-4392-B816-87A52B02B3A0}"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www.educaci&#243;n.chihuahua.gob.mx/contraloriasocial" TargetMode="Externa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mailto:contraloriasocial@chihuahuaedu.gob.mx" TargetMode="External"/><Relationship Id="rId5" Type="http://schemas.openxmlformats.org/officeDocument/2006/relationships/image" Target="../media/image15.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6.png"/><Relationship Id="rId7" Type="http://schemas.openxmlformats.org/officeDocument/2006/relationships/diagramQuickStyle" Target="../diagrams/quickStyle2.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Layout" Target="../diagrams/layout2.xml"/><Relationship Id="rId11" Type="http://schemas.openxmlformats.org/officeDocument/2006/relationships/image" Target="../media/image15.jpeg"/><Relationship Id="rId5" Type="http://schemas.openxmlformats.org/officeDocument/2006/relationships/diagramData" Target="../diagrams/data2.xml"/><Relationship Id="rId10" Type="http://schemas.openxmlformats.org/officeDocument/2006/relationships/image" Target="../media/image16.png"/><Relationship Id="rId4" Type="http://schemas.openxmlformats.org/officeDocument/2006/relationships/image" Target="../media/image4.png"/><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tipo cs_4.jpg"/>
          <p:cNvPicPr>
            <a:picLocks noChangeAspect="1"/>
          </p:cNvPicPr>
          <p:nvPr/>
        </p:nvPicPr>
        <p:blipFill>
          <a:blip r:embed="rId2" cstate="print"/>
          <a:stretch>
            <a:fillRect/>
          </a:stretch>
        </p:blipFill>
        <p:spPr>
          <a:xfrm>
            <a:off x="7233" y="142852"/>
            <a:ext cx="3421759" cy="2643206"/>
          </a:xfrm>
          <a:prstGeom prst="rect">
            <a:avLst/>
          </a:prstGeom>
        </p:spPr>
      </p:pic>
      <p:sp>
        <p:nvSpPr>
          <p:cNvPr id="6" name="5 CuadroTexto"/>
          <p:cNvSpPr txBox="1"/>
          <p:nvPr/>
        </p:nvSpPr>
        <p:spPr>
          <a:xfrm>
            <a:off x="2643174" y="142852"/>
            <a:ext cx="5255862" cy="1015663"/>
          </a:xfrm>
          <a:prstGeom prst="rect">
            <a:avLst/>
          </a:prstGeom>
          <a:noFill/>
        </p:spPr>
        <p:txBody>
          <a:bodyPr wrap="none" rtlCol="0">
            <a:spAutoFit/>
          </a:bodyPr>
          <a:lstStyle/>
          <a:p>
            <a:r>
              <a:rPr lang="es-MX" sz="6000" dirty="0" smtClean="0">
                <a:solidFill>
                  <a:srgbClr val="0070C0"/>
                </a:solidFill>
                <a:effectLst>
                  <a:outerShdw blurRad="38100" dist="38100" dir="2700000" algn="tl">
                    <a:srgbClr val="000000">
                      <a:alpha val="43137"/>
                    </a:srgbClr>
                  </a:outerShdw>
                </a:effectLst>
                <a:latin typeface="Cooper Black" pitchFamily="18" charset="0"/>
              </a:rPr>
              <a:t>Capacitación</a:t>
            </a:r>
            <a:endParaRPr lang="es-MX" sz="6000" dirty="0">
              <a:solidFill>
                <a:srgbClr val="0070C0"/>
              </a:solidFill>
              <a:effectLst>
                <a:outerShdw blurRad="38100" dist="38100" dir="2700000" algn="tl">
                  <a:srgbClr val="000000">
                    <a:alpha val="43137"/>
                  </a:srgbClr>
                </a:outerShdw>
              </a:effectLst>
              <a:latin typeface="Cooper Black" pitchFamily="18" charset="0"/>
            </a:endParaRPr>
          </a:p>
        </p:txBody>
      </p:sp>
      <p:sp>
        <p:nvSpPr>
          <p:cNvPr id="7" name="6 CuadroTexto"/>
          <p:cNvSpPr txBox="1"/>
          <p:nvPr/>
        </p:nvSpPr>
        <p:spPr>
          <a:xfrm>
            <a:off x="6643702" y="642918"/>
            <a:ext cx="2339102" cy="1169551"/>
          </a:xfrm>
          <a:prstGeom prst="rect">
            <a:avLst/>
          </a:prstGeom>
          <a:noFill/>
        </p:spPr>
        <p:txBody>
          <a:bodyPr wrap="none" rtlCol="0">
            <a:spAutoFit/>
          </a:bodyPr>
          <a:lstStyle/>
          <a:p>
            <a:r>
              <a:rPr lang="es-MX" sz="7000" b="1" i="1" dirty="0" smtClean="0">
                <a:solidFill>
                  <a:srgbClr val="0070C0"/>
                </a:solidFill>
                <a:effectLst>
                  <a:outerShdw blurRad="38100" dist="38100" dir="2700000" algn="tl">
                    <a:srgbClr val="000000">
                      <a:alpha val="43137"/>
                    </a:srgbClr>
                  </a:outerShdw>
                </a:effectLst>
                <a:latin typeface="Cooper Black" pitchFamily="18" charset="0"/>
              </a:rPr>
              <a:t>2020</a:t>
            </a:r>
            <a:endParaRPr lang="es-MX" sz="7000" b="1" i="1" dirty="0">
              <a:solidFill>
                <a:srgbClr val="0070C0"/>
              </a:solidFill>
              <a:effectLst>
                <a:outerShdw blurRad="38100" dist="38100" dir="2700000" algn="tl">
                  <a:srgbClr val="000000">
                    <a:alpha val="43137"/>
                  </a:srgbClr>
                </a:outerShdw>
              </a:effectLst>
              <a:latin typeface="Cooper Black" pitchFamily="18" charset="0"/>
            </a:endParaRPr>
          </a:p>
        </p:txBody>
      </p:sp>
      <p:pic>
        <p:nvPicPr>
          <p:cNvPr id="9"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0430" y="5500702"/>
            <a:ext cx="2318849" cy="850052"/>
          </a:xfrm>
          <a:prstGeom prst="rect">
            <a:avLst/>
          </a:prstGeom>
        </p:spPr>
      </p:pic>
      <p:pic>
        <p:nvPicPr>
          <p:cNvPr id="10" name="Imagen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00702"/>
            <a:ext cx="2830286" cy="1117865"/>
          </a:xfrm>
          <a:prstGeom prst="rect">
            <a:avLst/>
          </a:prstGeom>
        </p:spPr>
      </p:pic>
      <p:pic>
        <p:nvPicPr>
          <p:cNvPr id="11" name="10 Imagen" descr="C:\Users\usuario\Pictures\Logotipos Oficiales\2018\SEECH (Colores).png"/>
          <p:cNvPicPr/>
          <p:nvPr/>
        </p:nvPicPr>
        <p:blipFill>
          <a:blip r:embed="rId5"/>
          <a:srcRect/>
          <a:stretch>
            <a:fillRect/>
          </a:stretch>
        </p:blipFill>
        <p:spPr bwMode="auto">
          <a:xfrm>
            <a:off x="6715140" y="5500702"/>
            <a:ext cx="1671819" cy="714380"/>
          </a:xfrm>
          <a:prstGeom prst="rect">
            <a:avLst/>
          </a:prstGeom>
          <a:noFill/>
          <a:ln w="9525">
            <a:noFill/>
            <a:miter lim="800000"/>
            <a:headEnd/>
            <a:tailEnd/>
          </a:ln>
        </p:spPr>
      </p:pic>
      <p:grpSp>
        <p:nvGrpSpPr>
          <p:cNvPr id="16" name="15 Grupo"/>
          <p:cNvGrpSpPr/>
          <p:nvPr/>
        </p:nvGrpSpPr>
        <p:grpSpPr>
          <a:xfrm rot="20493286">
            <a:off x="15261" y="2503320"/>
            <a:ext cx="7067959" cy="1695860"/>
            <a:chOff x="933373" y="2662604"/>
            <a:chExt cx="7358436" cy="1967239"/>
          </a:xfrm>
        </p:grpSpPr>
        <p:sp>
          <p:nvSpPr>
            <p:cNvPr id="8" name="7 Rectángulo redondeado"/>
            <p:cNvSpPr/>
            <p:nvPr/>
          </p:nvSpPr>
          <p:spPr>
            <a:xfrm rot="21581662">
              <a:off x="933373" y="2662604"/>
              <a:ext cx="7286676" cy="1785950"/>
            </a:xfrm>
            <a:prstGeom prst="roundRect">
              <a:avLst/>
            </a:prstGeom>
            <a:solidFill>
              <a:schemeClr val="accent6">
                <a:lumMod val="7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latin typeface="Tahoma" pitchFamily="34" charset="0"/>
                  <a:ea typeface="Tahoma" pitchFamily="34" charset="0"/>
                  <a:cs typeface="Tahoma" pitchFamily="34" charset="0"/>
                </a:rPr>
                <a:t>Contraloría Social en </a:t>
              </a:r>
              <a:r>
                <a:rPr lang="es-MX" sz="4000" b="1" dirty="0">
                  <a:solidFill>
                    <a:schemeClr val="bg1"/>
                  </a:solidFill>
                  <a:latin typeface="Tahoma" pitchFamily="34" charset="0"/>
                  <a:ea typeface="Tahoma" pitchFamily="34" charset="0"/>
                  <a:cs typeface="Tahoma" pitchFamily="34" charset="0"/>
                </a:rPr>
                <a:t>l</a:t>
              </a:r>
              <a:r>
                <a:rPr lang="es-MX" sz="4000" b="1" dirty="0" smtClean="0">
                  <a:solidFill>
                    <a:schemeClr val="bg1"/>
                  </a:solidFill>
                  <a:latin typeface="Tahoma" pitchFamily="34" charset="0"/>
                  <a:ea typeface="Tahoma" pitchFamily="34" charset="0"/>
                  <a:cs typeface="Tahoma" pitchFamily="34" charset="0"/>
                </a:rPr>
                <a:t>os Programas Federales</a:t>
              </a:r>
              <a:endParaRPr lang="es-MX" sz="4000" b="1" dirty="0">
                <a:solidFill>
                  <a:schemeClr val="bg1"/>
                </a:solidFill>
                <a:latin typeface="Tahoma" pitchFamily="34" charset="0"/>
                <a:ea typeface="Tahoma" pitchFamily="34" charset="0"/>
                <a:cs typeface="Tahoma" pitchFamily="34" charset="0"/>
              </a:endParaRPr>
            </a:p>
          </p:txBody>
        </p:sp>
        <p:sp>
          <p:nvSpPr>
            <p:cNvPr id="15" name="14 Rectángulo redondeado"/>
            <p:cNvSpPr/>
            <p:nvPr/>
          </p:nvSpPr>
          <p:spPr>
            <a:xfrm rot="21581662">
              <a:off x="1005133" y="2843891"/>
              <a:ext cx="7286676" cy="1785952"/>
            </a:xfrm>
            <a:prstGeom prst="roundRect">
              <a:avLst/>
            </a:prstGeom>
            <a:solidFill>
              <a:schemeClr val="accent6">
                <a:lumMod val="75000"/>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latin typeface="Tahoma" pitchFamily="34" charset="0"/>
                  <a:ea typeface="Tahoma" pitchFamily="34" charset="0"/>
                  <a:cs typeface="Tahoma" pitchFamily="34" charset="0"/>
                </a:rPr>
                <a:t>Contraloría Social en los Programas Federales</a:t>
              </a:r>
              <a:endParaRPr lang="es-MX" sz="4000" b="1" dirty="0">
                <a:solidFill>
                  <a:schemeClr val="bg1"/>
                </a:solidFill>
                <a:latin typeface="Tahoma" pitchFamily="34" charset="0"/>
                <a:ea typeface="Tahoma" pitchFamily="34" charset="0"/>
                <a:cs typeface="Tahoma" pitchFamily="34" charset="0"/>
              </a:endParaRPr>
            </a:p>
          </p:txBody>
        </p:sp>
      </p:grpSp>
      <p:sp>
        <p:nvSpPr>
          <p:cNvPr id="18" name="17 Rectángulo redondeado"/>
          <p:cNvSpPr/>
          <p:nvPr/>
        </p:nvSpPr>
        <p:spPr>
          <a:xfrm>
            <a:off x="3362800" y="4429132"/>
            <a:ext cx="5290617" cy="483325"/>
          </a:xfrm>
          <a:prstGeom prst="roundRect">
            <a:avLst/>
          </a:prstGeom>
          <a:solidFill>
            <a:srgbClr val="92D050">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000" b="1" dirty="0" smtClean="0">
                <a:solidFill>
                  <a:schemeClr val="bg1"/>
                </a:solidFill>
                <a:latin typeface="Tahoma" pitchFamily="34" charset="0"/>
                <a:ea typeface="Tahoma" pitchFamily="34" charset="0"/>
                <a:cs typeface="Tahoma" pitchFamily="34" charset="0"/>
              </a:rPr>
              <a:t>Docentes y Directores</a:t>
            </a:r>
            <a:endParaRPr lang="es-MX" sz="3000" b="1" dirty="0">
              <a:solidFill>
                <a:schemeClr val="bg1"/>
              </a:solidFill>
              <a:latin typeface="Tahoma" pitchFamily="34" charset="0"/>
              <a:ea typeface="Tahoma" pitchFamily="34" charset="0"/>
              <a:cs typeface="Tahoma" pitchFamily="34" charset="0"/>
            </a:endParaRPr>
          </a:p>
        </p:txBody>
      </p:sp>
      <p:sp>
        <p:nvSpPr>
          <p:cNvPr id="19" name="18 Rectángulo redondeado"/>
          <p:cNvSpPr/>
          <p:nvPr/>
        </p:nvSpPr>
        <p:spPr>
          <a:xfrm>
            <a:off x="3428992" y="4572008"/>
            <a:ext cx="5290617" cy="483325"/>
          </a:xfrm>
          <a:prstGeom prst="roundRect">
            <a:avLst/>
          </a:prstGeom>
          <a:solidFill>
            <a:srgbClr val="92D050">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000" b="1" dirty="0" smtClean="0">
                <a:solidFill>
                  <a:schemeClr val="bg1"/>
                </a:solidFill>
                <a:latin typeface="Tahoma" pitchFamily="34" charset="0"/>
                <a:ea typeface="Tahoma" pitchFamily="34" charset="0"/>
                <a:cs typeface="Tahoma" pitchFamily="34" charset="0"/>
              </a:rPr>
              <a:t>Docentes y Directores</a:t>
            </a:r>
            <a:endParaRPr lang="es-MX" sz="3000" b="1"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142844" y="928670"/>
            <a:ext cx="1214446" cy="1214446"/>
          </a:xfrm>
          <a:prstGeom prst="rect">
            <a:avLst/>
          </a:prstGeom>
        </p:spPr>
      </p:pic>
      <p:sp>
        <p:nvSpPr>
          <p:cNvPr id="20" name="Rectángulo 6"/>
          <p:cNvSpPr/>
          <p:nvPr/>
        </p:nvSpPr>
        <p:spPr>
          <a:xfrm>
            <a:off x="642910" y="2428868"/>
            <a:ext cx="8001056" cy="2683898"/>
          </a:xfrm>
          <a:prstGeom prst="rect">
            <a:avLst/>
          </a:prstGeom>
        </p:spPr>
        <p:txBody>
          <a:bodyPr wrap="square" lIns="97621" tIns="48811" rIns="97621" bIns="48811">
            <a:spAutoFit/>
          </a:bodyPr>
          <a:lstStyle/>
          <a:p>
            <a:pPr algn="just"/>
            <a:r>
              <a:rPr lang="es-MX" sz="2400" b="1" dirty="0" smtClean="0">
                <a:solidFill>
                  <a:srgbClr val="FF9900"/>
                </a:solidFill>
              </a:rPr>
              <a:t>Llenado del formato de Informe Final.</a:t>
            </a:r>
          </a:p>
          <a:p>
            <a:pPr algn="just"/>
            <a:endParaRPr lang="es-MX" sz="2400" b="1" dirty="0" smtClean="0">
              <a:solidFill>
                <a:srgbClr val="FF9900"/>
              </a:solidFill>
            </a:endParaRPr>
          </a:p>
          <a:p>
            <a:pPr algn="just"/>
            <a:r>
              <a:rPr lang="es-MX" sz="2400" b="1" dirty="0" smtClean="0">
                <a:solidFill>
                  <a:schemeClr val="accent1">
                    <a:lumMod val="50000"/>
                  </a:schemeClr>
                </a:solidFill>
              </a:rPr>
              <a:t>Evidencias de los apoyos recibidos, en formato libre.</a:t>
            </a:r>
          </a:p>
          <a:p>
            <a:pPr algn="just"/>
            <a:endParaRPr lang="es-MX" sz="2400" b="1" dirty="0" smtClean="0">
              <a:solidFill>
                <a:srgbClr val="FF9900"/>
              </a:solidFill>
            </a:endParaRPr>
          </a:p>
          <a:p>
            <a:pPr marL="0" lvl="1" algn="just"/>
            <a:r>
              <a:rPr lang="es-MX" sz="2400" b="1" dirty="0" smtClean="0">
                <a:solidFill>
                  <a:srgbClr val="FF9900"/>
                </a:solidFill>
                <a:ea typeface="MS PGothic" panose="020B0600070205080204" pitchFamily="34" charset="-128"/>
              </a:rPr>
              <a:t>Llenado y firma de formatos : Minuta de Reunión y Lista de Asistencia.</a:t>
            </a:r>
          </a:p>
          <a:p>
            <a:pPr algn="just"/>
            <a:endParaRPr lang="es-MX" sz="2400" b="1" dirty="0" smtClean="0">
              <a:solidFill>
                <a:srgbClr val="FF9900"/>
              </a:solidFill>
            </a:endParaRPr>
          </a:p>
        </p:txBody>
      </p:sp>
      <p:sp>
        <p:nvSpPr>
          <p:cNvPr id="14" name="Rectángulo 4"/>
          <p:cNvSpPr/>
          <p:nvPr/>
        </p:nvSpPr>
        <p:spPr>
          <a:xfrm>
            <a:off x="142844" y="204915"/>
            <a:ext cx="8887106" cy="652317"/>
          </a:xfrm>
          <a:prstGeom prst="rect">
            <a:avLst/>
          </a:prstGeom>
          <a:solidFill>
            <a:schemeClr val="accent6">
              <a:lumMod val="75000"/>
              <a:alpha val="64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IV.- Reunión para Elaborar Informe Final</a:t>
            </a:r>
            <a:endParaRPr lang="es-MX"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4214810" y="204915"/>
            <a:ext cx="4815140" cy="509441"/>
          </a:xfrm>
          <a:prstGeom prst="rect">
            <a:avLst/>
          </a:prstGeom>
          <a:solidFill>
            <a:schemeClr val="accent6">
              <a:lumMod val="75000"/>
              <a:alpha val="64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Comité de Contraloría </a:t>
            </a:r>
            <a:r>
              <a:rPr lang="es-ES_tradnl" sz="2800" b="1" dirty="0">
                <a:solidFill>
                  <a:schemeClr val="bg1"/>
                </a:solidFill>
              </a:rPr>
              <a:t>S</a:t>
            </a:r>
            <a:r>
              <a:rPr lang="es-ES_tradnl" sz="2800" b="1" dirty="0" smtClean="0">
                <a:solidFill>
                  <a:schemeClr val="bg1"/>
                </a:solidFill>
              </a:rPr>
              <a:t>ocial</a:t>
            </a:r>
            <a:endParaRPr lang="es-MX" sz="2800" dirty="0">
              <a:solidFill>
                <a:schemeClr val="bg1"/>
              </a:solidFill>
            </a:endParaRPr>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214282" y="214290"/>
            <a:ext cx="1214446" cy="1214446"/>
          </a:xfrm>
          <a:prstGeom prst="rect">
            <a:avLst/>
          </a:prstGeom>
        </p:spPr>
      </p:pic>
      <p:sp>
        <p:nvSpPr>
          <p:cNvPr id="16" name="Rectángulo 4"/>
          <p:cNvSpPr/>
          <p:nvPr/>
        </p:nvSpPr>
        <p:spPr>
          <a:xfrm>
            <a:off x="6357950" y="714356"/>
            <a:ext cx="2672000" cy="509441"/>
          </a:xfrm>
          <a:prstGeom prst="rect">
            <a:avLst/>
          </a:prstGeom>
          <a:solidFill>
            <a:srgbClr val="FF0000">
              <a:alpha val="64000"/>
            </a:srgb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Control Interno</a:t>
            </a:r>
            <a:endParaRPr lang="es-MX" sz="2800" dirty="0">
              <a:solidFill>
                <a:schemeClr val="bg1"/>
              </a:solidFill>
            </a:endParaRPr>
          </a:p>
        </p:txBody>
      </p:sp>
      <p:sp>
        <p:nvSpPr>
          <p:cNvPr id="20" name="Rectángulo 6"/>
          <p:cNvSpPr/>
          <p:nvPr/>
        </p:nvSpPr>
        <p:spPr>
          <a:xfrm>
            <a:off x="1357290" y="1357298"/>
            <a:ext cx="6143668" cy="1021905"/>
          </a:xfrm>
          <a:prstGeom prst="rect">
            <a:avLst/>
          </a:prstGeom>
        </p:spPr>
        <p:txBody>
          <a:bodyPr wrap="square" lIns="97621" tIns="48811" rIns="97621" bIns="48811">
            <a:spAutoFit/>
          </a:bodyPr>
          <a:lstStyle/>
          <a:p>
            <a:pPr algn="just"/>
            <a:r>
              <a:rPr lang="es-MX" sz="2600" b="1" dirty="0">
                <a:solidFill>
                  <a:srgbClr val="0070C0"/>
                </a:solidFill>
              </a:rPr>
              <a:t>E</a:t>
            </a:r>
            <a:r>
              <a:rPr lang="es-MX" sz="2600" dirty="0">
                <a:solidFill>
                  <a:srgbClr val="0070C0"/>
                </a:solidFill>
              </a:rPr>
              <a:t>s un conjunto de acciones de </a:t>
            </a:r>
            <a:r>
              <a:rPr lang="es-MX" sz="3000" b="1" dirty="0">
                <a:solidFill>
                  <a:srgbClr val="FF0000"/>
                </a:solidFill>
              </a:rPr>
              <a:t>Control</a:t>
            </a:r>
            <a:r>
              <a:rPr lang="es-MX" sz="3000" b="1" dirty="0">
                <a:solidFill>
                  <a:srgbClr val="0070C0"/>
                </a:solidFill>
              </a:rPr>
              <a:t>, Vigilancia y </a:t>
            </a:r>
            <a:r>
              <a:rPr lang="es-MX" sz="3000" b="1" dirty="0" smtClean="0">
                <a:solidFill>
                  <a:srgbClr val="0070C0"/>
                </a:solidFill>
              </a:rPr>
              <a:t>Evaluación</a:t>
            </a:r>
            <a:r>
              <a:rPr lang="es-MX" sz="2600" b="1" dirty="0" smtClean="0">
                <a:solidFill>
                  <a:srgbClr val="0070C0"/>
                </a:solidFill>
              </a:rPr>
              <a:t>…</a:t>
            </a:r>
            <a:endParaRPr lang="es-MX" sz="2600" dirty="0">
              <a:solidFill>
                <a:srgbClr val="0070C0"/>
              </a:solidFill>
            </a:endParaRPr>
          </a:p>
        </p:txBody>
      </p:sp>
      <p:sp>
        <p:nvSpPr>
          <p:cNvPr id="23" name="Rectángulo 6"/>
          <p:cNvSpPr/>
          <p:nvPr/>
        </p:nvSpPr>
        <p:spPr>
          <a:xfrm>
            <a:off x="357158" y="2681551"/>
            <a:ext cx="8215370" cy="3253285"/>
          </a:xfrm>
          <a:prstGeom prst="rect">
            <a:avLst/>
          </a:prstGeom>
        </p:spPr>
        <p:txBody>
          <a:bodyPr wrap="square" lIns="97621" tIns="48811" rIns="97621" bIns="48811">
            <a:spAutoFit/>
          </a:bodyPr>
          <a:lstStyle/>
          <a:p>
            <a:pPr algn="just"/>
            <a:r>
              <a:rPr lang="es-MX" sz="2500" b="1" dirty="0" smtClean="0">
                <a:solidFill>
                  <a:srgbClr val="FF0000"/>
                </a:solidFill>
              </a:rPr>
              <a:t>Control Interno: </a:t>
            </a:r>
            <a:r>
              <a:rPr lang="es-MX" sz="2500" dirty="0" smtClean="0"/>
              <a:t>Proceso efectuado por el Órgano de Gobierno </a:t>
            </a:r>
            <a:r>
              <a:rPr lang="es-MX" sz="2500" b="1" dirty="0" smtClean="0">
                <a:solidFill>
                  <a:schemeClr val="accent6">
                    <a:lumMod val="75000"/>
                  </a:schemeClr>
                </a:solidFill>
              </a:rPr>
              <a:t>(Contraloría Social)</a:t>
            </a:r>
            <a:r>
              <a:rPr lang="es-MX" sz="2500" dirty="0" smtClean="0"/>
              <a:t>, y demás servidoras y servidores públicos de una institución </a:t>
            </a:r>
            <a:r>
              <a:rPr lang="es-MX" sz="3000" b="1" dirty="0" smtClean="0">
                <a:solidFill>
                  <a:schemeClr val="accent6">
                    <a:lumMod val="75000"/>
                  </a:schemeClr>
                </a:solidFill>
              </a:rPr>
              <a:t>con el objeto</a:t>
            </a:r>
            <a:r>
              <a:rPr lang="es-MX" sz="3000" dirty="0" smtClean="0"/>
              <a:t> </a:t>
            </a:r>
            <a:r>
              <a:rPr lang="es-MX" sz="2500" dirty="0" smtClean="0"/>
              <a:t>de </a:t>
            </a:r>
            <a:r>
              <a:rPr lang="es-MX" sz="2500" b="1" dirty="0" smtClean="0">
                <a:solidFill>
                  <a:srgbClr val="00B0F0"/>
                </a:solidFill>
              </a:rPr>
              <a:t>proporcionar seguridad razonable sobre la consecución de metas y objetivos institucionales y la salvaguarda de recursos públicos</a:t>
            </a:r>
            <a:r>
              <a:rPr lang="es-MX" sz="2500" dirty="0" smtClean="0"/>
              <a:t>, así como para prevenir actos contrarios a la integridad dentro de las siguientes categorías: Operación, información, cumplimiento y salvaguarda.</a:t>
            </a:r>
            <a:endParaRPr lang="es-MX" sz="25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214282" y="214290"/>
            <a:ext cx="1214446" cy="1214446"/>
          </a:xfrm>
          <a:prstGeom prst="rect">
            <a:avLst/>
          </a:prstGeom>
        </p:spPr>
      </p:pic>
      <p:sp>
        <p:nvSpPr>
          <p:cNvPr id="16" name="Rectángulo 4"/>
          <p:cNvSpPr/>
          <p:nvPr/>
        </p:nvSpPr>
        <p:spPr>
          <a:xfrm>
            <a:off x="6357950" y="214290"/>
            <a:ext cx="2672000" cy="509441"/>
          </a:xfrm>
          <a:prstGeom prst="rect">
            <a:avLst/>
          </a:prstGeom>
          <a:solidFill>
            <a:srgbClr val="FF0000">
              <a:alpha val="64000"/>
            </a:srgb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Control Interno</a:t>
            </a:r>
            <a:endParaRPr lang="es-MX" sz="2800" dirty="0">
              <a:solidFill>
                <a:schemeClr val="bg1"/>
              </a:solidFill>
            </a:endParaRPr>
          </a:p>
        </p:txBody>
      </p:sp>
      <p:sp>
        <p:nvSpPr>
          <p:cNvPr id="14" name="Rectángulo 5"/>
          <p:cNvSpPr/>
          <p:nvPr/>
        </p:nvSpPr>
        <p:spPr>
          <a:xfrm>
            <a:off x="2143108" y="909156"/>
            <a:ext cx="4786346" cy="591018"/>
          </a:xfrm>
          <a:prstGeom prst="rect">
            <a:avLst/>
          </a:prstGeom>
        </p:spPr>
        <p:txBody>
          <a:bodyPr wrap="square" lIns="97621" tIns="48811" rIns="97621" bIns="48811">
            <a:spAutoFit/>
          </a:bodyPr>
          <a:lstStyle/>
          <a:p>
            <a:pPr algn="ctr">
              <a:spcBef>
                <a:spcPts val="1922"/>
              </a:spcBef>
            </a:pPr>
            <a:r>
              <a:rPr lang="es-ES" sz="3200" b="1" i="1" dirty="0" smtClean="0">
                <a:solidFill>
                  <a:srgbClr val="00B0F0"/>
                </a:solidFill>
                <a:latin typeface="+mj-lt"/>
                <a:ea typeface="MS PGothic" panose="020B0600070205080204" pitchFamily="34" charset="-128"/>
              </a:rPr>
              <a:t>Principales Características:</a:t>
            </a:r>
            <a:endParaRPr lang="es-MX" sz="3200" b="1" i="1" dirty="0" smtClean="0">
              <a:solidFill>
                <a:srgbClr val="00B0F0"/>
              </a:solidFill>
              <a:latin typeface="+mj-lt"/>
              <a:ea typeface="Times New Roman" panose="02020603050405020304" pitchFamily="18" charset="0"/>
            </a:endParaRPr>
          </a:p>
        </p:txBody>
      </p:sp>
      <p:sp>
        <p:nvSpPr>
          <p:cNvPr id="15" name="Rectángulo 5"/>
          <p:cNvSpPr/>
          <p:nvPr/>
        </p:nvSpPr>
        <p:spPr>
          <a:xfrm>
            <a:off x="642910" y="2043739"/>
            <a:ext cx="8160431" cy="3602099"/>
          </a:xfrm>
          <a:prstGeom prst="rect">
            <a:avLst/>
          </a:prstGeom>
        </p:spPr>
        <p:txBody>
          <a:bodyPr wrap="square" lIns="97621" tIns="48811" rIns="97621" bIns="48811">
            <a:spAutoFit/>
          </a:bodyPr>
          <a:lstStyle/>
          <a:p>
            <a:pPr algn="just">
              <a:spcBef>
                <a:spcPts val="1922"/>
              </a:spcBef>
            </a:pPr>
            <a:r>
              <a:rPr lang="es-MX" sz="2800" dirty="0" smtClean="0"/>
              <a:t> 	</a:t>
            </a:r>
            <a:r>
              <a:rPr lang="es-MX" sz="2800" b="1" dirty="0" smtClean="0">
                <a:solidFill>
                  <a:srgbClr val="92D050"/>
                </a:solidFill>
              </a:rPr>
              <a:t>Proceso preventivo. </a:t>
            </a:r>
          </a:p>
          <a:p>
            <a:pPr algn="just">
              <a:spcBef>
                <a:spcPts val="1922"/>
              </a:spcBef>
            </a:pPr>
            <a:r>
              <a:rPr lang="es-MX" sz="2800" dirty="0"/>
              <a:t> </a:t>
            </a:r>
            <a:r>
              <a:rPr lang="es-MX" sz="2800" dirty="0" smtClean="0"/>
              <a:t>	</a:t>
            </a:r>
            <a:r>
              <a:rPr lang="es-MX" sz="2800" b="1" dirty="0" smtClean="0">
                <a:solidFill>
                  <a:schemeClr val="accent6">
                    <a:lumMod val="75000"/>
                  </a:schemeClr>
                </a:solidFill>
              </a:rPr>
              <a:t>El responsable de su implementación, vigilancia 	y seguimiento es la Contraloría Social, a través 	de sus Comités.</a:t>
            </a:r>
          </a:p>
          <a:p>
            <a:pPr algn="just">
              <a:spcBef>
                <a:spcPts val="1922"/>
              </a:spcBef>
            </a:pPr>
            <a:r>
              <a:rPr lang="es-MX" sz="2800" dirty="0" smtClean="0"/>
              <a:t> 	</a:t>
            </a:r>
            <a:r>
              <a:rPr lang="es-MX" sz="2800" b="1" dirty="0" smtClean="0">
                <a:solidFill>
                  <a:srgbClr val="FFC000"/>
                </a:solidFill>
              </a:rPr>
              <a:t>Su principal objetivo es proporcionar seguridad 	razonable y supervisión en el logro de metas y 	objetivos ofertados por el Programa.</a:t>
            </a:r>
            <a:endParaRPr lang="es-MX" sz="2600" b="1" dirty="0" smtClean="0">
              <a:solidFill>
                <a:srgbClr val="FFC000"/>
              </a:solidFill>
              <a:latin typeface="+mj-lt"/>
              <a:ea typeface="Times New Roman" panose="02020603050405020304" pitchFamily="18" charset="0"/>
            </a:endParaRPr>
          </a:p>
        </p:txBody>
      </p:sp>
      <p:sp>
        <p:nvSpPr>
          <p:cNvPr id="17" name="16 Flecha derecha"/>
          <p:cNvSpPr/>
          <p:nvPr/>
        </p:nvSpPr>
        <p:spPr>
          <a:xfrm>
            <a:off x="785786" y="2115177"/>
            <a:ext cx="500066" cy="357190"/>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Flecha derecha"/>
          <p:cNvSpPr/>
          <p:nvPr/>
        </p:nvSpPr>
        <p:spPr>
          <a:xfrm>
            <a:off x="785786" y="2829557"/>
            <a:ext cx="500066" cy="357190"/>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19 Flecha derecha"/>
          <p:cNvSpPr/>
          <p:nvPr/>
        </p:nvSpPr>
        <p:spPr>
          <a:xfrm>
            <a:off x="785786" y="4401193"/>
            <a:ext cx="500066" cy="357190"/>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6215074" y="204915"/>
            <a:ext cx="2814876" cy="509441"/>
          </a:xfrm>
          <a:prstGeom prst="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Control Interno</a:t>
            </a:r>
            <a:endParaRPr lang="es-MX" sz="2800" dirty="0">
              <a:solidFill>
                <a:schemeClr val="bg1"/>
              </a:solidFill>
            </a:endParaRPr>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214282" y="214290"/>
            <a:ext cx="1214446" cy="1214446"/>
          </a:xfrm>
          <a:prstGeom prst="rect">
            <a:avLst/>
          </a:prstGeom>
        </p:spPr>
      </p:pic>
      <p:sp>
        <p:nvSpPr>
          <p:cNvPr id="16" name="Rectángulo 4"/>
          <p:cNvSpPr/>
          <p:nvPr/>
        </p:nvSpPr>
        <p:spPr>
          <a:xfrm>
            <a:off x="5572132" y="714356"/>
            <a:ext cx="3457818" cy="509441"/>
          </a:xfrm>
          <a:prstGeom prst="rect">
            <a:avLst/>
          </a:prstGeom>
          <a:solidFill>
            <a:schemeClr val="accent6">
              <a:lumMod val="75000"/>
              <a:alpha val="56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Ambiente de Control</a:t>
            </a:r>
            <a:endParaRPr lang="es-MX" sz="2800" dirty="0">
              <a:solidFill>
                <a:schemeClr val="bg1"/>
              </a:solidFill>
            </a:endParaRPr>
          </a:p>
        </p:txBody>
      </p:sp>
      <p:sp>
        <p:nvSpPr>
          <p:cNvPr id="14" name="Rectángulo 6"/>
          <p:cNvSpPr/>
          <p:nvPr/>
        </p:nvSpPr>
        <p:spPr>
          <a:xfrm>
            <a:off x="857224" y="1571612"/>
            <a:ext cx="7572428" cy="4407447"/>
          </a:xfrm>
          <a:prstGeom prst="rect">
            <a:avLst/>
          </a:prstGeom>
        </p:spPr>
        <p:txBody>
          <a:bodyPr wrap="square" lIns="97621" tIns="48811" rIns="97621" bIns="48811">
            <a:spAutoFit/>
          </a:bodyPr>
          <a:lstStyle/>
          <a:p>
            <a:pPr algn="just"/>
            <a:r>
              <a:rPr lang="es-MX" sz="2800" b="1" dirty="0" smtClean="0">
                <a:solidFill>
                  <a:srgbClr val="00B050"/>
                </a:solidFill>
              </a:rPr>
              <a:t>Busca </a:t>
            </a:r>
            <a:r>
              <a:rPr lang="es-MX" sz="2800" b="1" dirty="0">
                <a:solidFill>
                  <a:srgbClr val="00B050"/>
                </a:solidFill>
              </a:rPr>
              <a:t>estimular y promover la </a:t>
            </a:r>
            <a:r>
              <a:rPr lang="es-MX" sz="2800" b="1" dirty="0" smtClean="0">
                <a:solidFill>
                  <a:srgbClr val="00B050"/>
                </a:solidFill>
              </a:rPr>
              <a:t>conciencia y </a:t>
            </a:r>
            <a:r>
              <a:rPr lang="es-MX" sz="2800" b="1" dirty="0">
                <a:solidFill>
                  <a:srgbClr val="00B050"/>
                </a:solidFill>
              </a:rPr>
              <a:t>el compromiso hacia el control, orden y disciplina</a:t>
            </a:r>
            <a:r>
              <a:rPr lang="es-MX" sz="2800" b="1" dirty="0" smtClean="0">
                <a:solidFill>
                  <a:srgbClr val="00B050"/>
                </a:solidFill>
              </a:rPr>
              <a:t>.</a:t>
            </a:r>
          </a:p>
          <a:p>
            <a:pPr algn="just"/>
            <a:endParaRPr lang="es-MX" sz="2800" dirty="0">
              <a:solidFill>
                <a:srgbClr val="00B050"/>
              </a:solidFill>
            </a:endParaRPr>
          </a:p>
          <a:p>
            <a:pPr algn="just"/>
            <a:r>
              <a:rPr lang="es-MX" sz="2800" b="1" dirty="0">
                <a:solidFill>
                  <a:srgbClr val="FFC000"/>
                </a:solidFill>
              </a:rPr>
              <a:t>Es la base que proporciona la disciplina y estructura para lograr un sistema de control interno eficaz e </a:t>
            </a:r>
            <a:r>
              <a:rPr lang="es-MX" sz="2800" b="1" dirty="0" smtClean="0">
                <a:solidFill>
                  <a:srgbClr val="FFC000"/>
                </a:solidFill>
              </a:rPr>
              <a:t>influye en </a:t>
            </a:r>
            <a:r>
              <a:rPr lang="es-MX" sz="2800" b="1" dirty="0">
                <a:solidFill>
                  <a:srgbClr val="FFC000"/>
                </a:solidFill>
              </a:rPr>
              <a:t>la definición de los objetivos y la constitución de las actividades de control</a:t>
            </a:r>
            <a:r>
              <a:rPr lang="es-MX" sz="2800" b="1" dirty="0" smtClean="0">
                <a:solidFill>
                  <a:srgbClr val="FFC000"/>
                </a:solidFill>
              </a:rPr>
              <a:t>. Implica </a:t>
            </a:r>
            <a:r>
              <a:rPr lang="es-MX" sz="2800" b="1" dirty="0">
                <a:solidFill>
                  <a:srgbClr val="FFC000"/>
                </a:solidFill>
              </a:rPr>
              <a:t>una actitud de respaldo hacia el control </a:t>
            </a:r>
            <a:r>
              <a:rPr lang="es-MX" sz="2800" b="1" dirty="0" smtClean="0">
                <a:solidFill>
                  <a:srgbClr val="FFC000"/>
                </a:solidFill>
              </a:rPr>
              <a:t>interno, así </a:t>
            </a:r>
            <a:r>
              <a:rPr lang="es-MX" sz="2800" b="1" dirty="0">
                <a:solidFill>
                  <a:srgbClr val="FFC000"/>
                </a:solidFill>
              </a:rPr>
              <a:t>como vigilar la implementación y operación en </a:t>
            </a:r>
            <a:r>
              <a:rPr lang="es-MX" sz="2800" b="1" dirty="0" smtClean="0">
                <a:solidFill>
                  <a:srgbClr val="FFC000"/>
                </a:solidFill>
              </a:rPr>
              <a:t>conjunto.</a:t>
            </a:r>
            <a:endParaRPr lang="es-MX" sz="2600" b="1"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214282" y="214290"/>
            <a:ext cx="1214446" cy="1214446"/>
          </a:xfrm>
          <a:prstGeom prst="rect">
            <a:avLst/>
          </a:prstGeom>
        </p:spPr>
      </p:pic>
      <p:sp>
        <p:nvSpPr>
          <p:cNvPr id="14" name="Rectángulo 4"/>
          <p:cNvSpPr/>
          <p:nvPr/>
        </p:nvSpPr>
        <p:spPr>
          <a:xfrm>
            <a:off x="6215074" y="204915"/>
            <a:ext cx="2814876" cy="509441"/>
          </a:xfrm>
          <a:prstGeom prst="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Control Interno</a:t>
            </a:r>
            <a:endParaRPr lang="es-MX" sz="2800" dirty="0">
              <a:solidFill>
                <a:schemeClr val="bg1"/>
              </a:solidFill>
            </a:endParaRPr>
          </a:p>
        </p:txBody>
      </p:sp>
      <p:sp>
        <p:nvSpPr>
          <p:cNvPr id="15" name="Rectángulo 4"/>
          <p:cNvSpPr/>
          <p:nvPr/>
        </p:nvSpPr>
        <p:spPr>
          <a:xfrm>
            <a:off x="5572132" y="714356"/>
            <a:ext cx="3457818" cy="509441"/>
          </a:xfrm>
          <a:prstGeom prst="rect">
            <a:avLst/>
          </a:prstGeom>
          <a:solidFill>
            <a:schemeClr val="accent6">
              <a:lumMod val="75000"/>
              <a:alpha val="56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Actividades Control</a:t>
            </a:r>
            <a:endParaRPr lang="es-MX" sz="2800" dirty="0">
              <a:solidFill>
                <a:schemeClr val="bg1"/>
              </a:solidFill>
            </a:endParaRPr>
          </a:p>
        </p:txBody>
      </p:sp>
      <p:sp>
        <p:nvSpPr>
          <p:cNvPr id="17" name="Rectángulo 6"/>
          <p:cNvSpPr/>
          <p:nvPr/>
        </p:nvSpPr>
        <p:spPr>
          <a:xfrm>
            <a:off x="785786" y="1571612"/>
            <a:ext cx="7572428" cy="4376670"/>
          </a:xfrm>
          <a:prstGeom prst="rect">
            <a:avLst/>
          </a:prstGeom>
        </p:spPr>
        <p:txBody>
          <a:bodyPr wrap="square" lIns="97621" tIns="48811" rIns="97621" bIns="48811">
            <a:spAutoFit/>
          </a:bodyPr>
          <a:lstStyle/>
          <a:p>
            <a:pPr algn="just"/>
            <a:r>
              <a:rPr lang="es-MX" sz="2500" b="1" dirty="0">
                <a:solidFill>
                  <a:srgbClr val="FFC000"/>
                </a:solidFill>
              </a:rPr>
              <a:t>Las actividades de control son las acciones establecidas a través de </a:t>
            </a:r>
            <a:r>
              <a:rPr lang="es-MX" sz="2500" b="1" dirty="0" smtClean="0">
                <a:solidFill>
                  <a:srgbClr val="FFC000"/>
                </a:solidFill>
              </a:rPr>
              <a:t>los procedimientos </a:t>
            </a:r>
            <a:r>
              <a:rPr lang="es-MX" sz="2500" b="1" dirty="0">
                <a:solidFill>
                  <a:srgbClr val="FFC000"/>
                </a:solidFill>
              </a:rPr>
              <a:t>que </a:t>
            </a:r>
            <a:r>
              <a:rPr lang="es-MX" sz="2500" b="1" dirty="0" smtClean="0">
                <a:solidFill>
                  <a:srgbClr val="FFC000"/>
                </a:solidFill>
              </a:rPr>
              <a:t>contribuyen a </a:t>
            </a:r>
            <a:r>
              <a:rPr lang="es-MX" sz="2500" b="1" dirty="0">
                <a:solidFill>
                  <a:srgbClr val="FFC000"/>
                </a:solidFill>
              </a:rPr>
              <a:t>garantizar que se lleven a cabo las instrucciones de la </a:t>
            </a:r>
            <a:r>
              <a:rPr lang="es-MX" sz="2500" b="1" dirty="0" smtClean="0">
                <a:solidFill>
                  <a:srgbClr val="FFC000"/>
                </a:solidFill>
              </a:rPr>
              <a:t>Contraloría Social para </a:t>
            </a:r>
            <a:r>
              <a:rPr lang="es-MX" sz="2500" b="1" dirty="0">
                <a:solidFill>
                  <a:srgbClr val="FFC000"/>
                </a:solidFill>
              </a:rPr>
              <a:t>mitigar los riesgos con impacto </a:t>
            </a:r>
            <a:r>
              <a:rPr lang="es-MX" sz="2500" b="1" dirty="0" smtClean="0">
                <a:solidFill>
                  <a:srgbClr val="FFC000"/>
                </a:solidFill>
              </a:rPr>
              <a:t>potencial en </a:t>
            </a:r>
            <a:r>
              <a:rPr lang="es-MX" sz="2500" b="1" dirty="0">
                <a:solidFill>
                  <a:srgbClr val="FFC000"/>
                </a:solidFill>
              </a:rPr>
              <a:t>los objetivos</a:t>
            </a:r>
            <a:r>
              <a:rPr lang="es-MX" sz="2500" b="1" dirty="0" smtClean="0">
                <a:solidFill>
                  <a:srgbClr val="FFC000"/>
                </a:solidFill>
              </a:rPr>
              <a:t>.</a:t>
            </a:r>
          </a:p>
          <a:p>
            <a:pPr algn="just"/>
            <a:endParaRPr lang="es-MX" sz="2800" dirty="0" smtClean="0">
              <a:solidFill>
                <a:srgbClr val="00B050"/>
              </a:solidFill>
            </a:endParaRPr>
          </a:p>
          <a:p>
            <a:pPr algn="just"/>
            <a:r>
              <a:rPr lang="es-MX" sz="2500" b="1" dirty="0">
                <a:solidFill>
                  <a:schemeClr val="accent6">
                    <a:lumMod val="75000"/>
                  </a:schemeClr>
                </a:solidFill>
              </a:rPr>
              <a:t>Son las acciones que define y desarrolla la </a:t>
            </a:r>
            <a:r>
              <a:rPr lang="es-MX" sz="2500" b="1" dirty="0" smtClean="0">
                <a:solidFill>
                  <a:schemeClr val="accent6">
                    <a:lumMod val="75000"/>
                  </a:schemeClr>
                </a:solidFill>
              </a:rPr>
              <a:t>Contraloría Social mediante acciones, </a:t>
            </a:r>
            <a:r>
              <a:rPr lang="es-MX" sz="2500" b="1" dirty="0">
                <a:solidFill>
                  <a:schemeClr val="accent6">
                    <a:lumMod val="75000"/>
                  </a:schemeClr>
                </a:solidFill>
              </a:rPr>
              <a:t>procedimientos y tecnologías de </a:t>
            </a:r>
            <a:r>
              <a:rPr lang="es-MX" sz="2500" b="1" dirty="0" smtClean="0">
                <a:solidFill>
                  <a:schemeClr val="accent6">
                    <a:lumMod val="75000"/>
                  </a:schemeClr>
                </a:solidFill>
              </a:rPr>
              <a:t>la información </a:t>
            </a:r>
            <a:r>
              <a:rPr lang="es-MX" sz="2500" b="1" dirty="0">
                <a:solidFill>
                  <a:schemeClr val="accent6">
                    <a:lumMod val="75000"/>
                  </a:schemeClr>
                </a:solidFill>
              </a:rPr>
              <a:t>con el objetivo de alcanzar las metas y objetivos institucionales; así como prevenir y administrar </a:t>
            </a:r>
            <a:r>
              <a:rPr lang="es-MX" sz="2500" b="1" dirty="0" smtClean="0">
                <a:solidFill>
                  <a:schemeClr val="accent6">
                    <a:lumMod val="75000"/>
                  </a:schemeClr>
                </a:solidFill>
              </a:rPr>
              <a:t>los riesgos</a:t>
            </a:r>
            <a:r>
              <a:rPr lang="es-MX" sz="2500" b="1" dirty="0">
                <a:solidFill>
                  <a:schemeClr val="accent6">
                    <a:lumMod val="75000"/>
                  </a:schemeClr>
                </a:solidFill>
              </a:rPr>
              <a:t>, incluidos los de </a:t>
            </a:r>
            <a:r>
              <a:rPr lang="es-MX" sz="2500" b="1" dirty="0" smtClean="0">
                <a:solidFill>
                  <a:schemeClr val="accent6">
                    <a:lumMod val="75000"/>
                  </a:schemeClr>
                </a:solidFill>
              </a:rPr>
              <a:t>corrupción.</a:t>
            </a:r>
            <a:endParaRPr lang="es-MX" sz="2500" b="1"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3786182" y="204915"/>
            <a:ext cx="5243768" cy="509441"/>
          </a:xfrm>
          <a:prstGeom prst="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Comité de Contraloría </a:t>
            </a:r>
            <a:r>
              <a:rPr lang="es-ES_tradnl" sz="2800" b="1" dirty="0">
                <a:solidFill>
                  <a:schemeClr val="bg1"/>
                </a:solidFill>
              </a:rPr>
              <a:t>S</a:t>
            </a:r>
            <a:r>
              <a:rPr lang="es-ES_tradnl" sz="2800" b="1" dirty="0" smtClean="0">
                <a:solidFill>
                  <a:schemeClr val="bg1"/>
                </a:solidFill>
              </a:rPr>
              <a:t>ocial</a:t>
            </a:r>
            <a:endParaRPr lang="es-MX" sz="2800" dirty="0">
              <a:solidFill>
                <a:schemeClr val="bg1"/>
              </a:solidFill>
            </a:endParaRPr>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214282" y="214290"/>
            <a:ext cx="1214446" cy="1214446"/>
          </a:xfrm>
          <a:prstGeom prst="rect">
            <a:avLst/>
          </a:prstGeom>
        </p:spPr>
      </p:pic>
      <p:sp>
        <p:nvSpPr>
          <p:cNvPr id="14" name="Rectángulo 4"/>
          <p:cNvSpPr/>
          <p:nvPr/>
        </p:nvSpPr>
        <p:spPr>
          <a:xfrm>
            <a:off x="285720" y="1571612"/>
            <a:ext cx="8572560" cy="4214842"/>
          </a:xfrm>
          <a:prstGeom prst="rect">
            <a:avLst/>
          </a:prstGeom>
          <a:solidFill>
            <a:schemeClr val="accent6">
              <a:lumMod val="75000"/>
              <a:alpha val="64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just"/>
            <a:r>
              <a:rPr lang="es-MX" sz="2300" dirty="0"/>
              <a:t>El </a:t>
            </a:r>
            <a:r>
              <a:rPr lang="es-MX" sz="2300" b="1" i="1" dirty="0"/>
              <a:t>Sistema Estatal Anticorrupción </a:t>
            </a:r>
            <a:r>
              <a:rPr lang="es-MX" sz="2300" dirty="0"/>
              <a:t>busca a través del </a:t>
            </a:r>
            <a:r>
              <a:rPr lang="es-MX" sz="2300" dirty="0" smtClean="0"/>
              <a:t>Comité Coordinador </a:t>
            </a:r>
            <a:r>
              <a:rPr lang="es-MX" sz="2300" dirty="0"/>
              <a:t>Estatal, del cual forma parte la Secretaría de </a:t>
            </a:r>
            <a:r>
              <a:rPr lang="es-MX" sz="2300" dirty="0" smtClean="0"/>
              <a:t>la Función </a:t>
            </a:r>
            <a:r>
              <a:rPr lang="es-MX" sz="2300" dirty="0"/>
              <a:t>Pública, coordinar esfuerzos en el combate a </a:t>
            </a:r>
            <a:r>
              <a:rPr lang="es-MX" sz="2300" dirty="0" smtClean="0"/>
              <a:t>la corrupción </a:t>
            </a:r>
            <a:r>
              <a:rPr lang="es-MX" sz="2300" dirty="0"/>
              <a:t>en el estado de Chihuahua para fortalecer </a:t>
            </a:r>
            <a:r>
              <a:rPr lang="es-MX" sz="2300" dirty="0" smtClean="0"/>
              <a:t>la democracia </a:t>
            </a:r>
            <a:r>
              <a:rPr lang="es-MX" sz="2300" dirty="0"/>
              <a:t>y restituir la confianza de los ciudadanos en </a:t>
            </a:r>
            <a:r>
              <a:rPr lang="es-MX" sz="2300" dirty="0" smtClean="0"/>
              <a:t>las instituciones </a:t>
            </a:r>
            <a:r>
              <a:rPr lang="es-MX" sz="2300" dirty="0"/>
              <a:t>del </a:t>
            </a:r>
            <a:r>
              <a:rPr lang="es-MX" sz="2300" dirty="0" smtClean="0"/>
              <a:t>Estado</a:t>
            </a:r>
            <a:r>
              <a:rPr lang="es-MX" sz="2300" dirty="0"/>
              <a:t>, teniendo presente que el artículo </a:t>
            </a:r>
            <a:r>
              <a:rPr lang="es-MX" sz="2300" dirty="0" smtClean="0"/>
              <a:t>8 de </a:t>
            </a:r>
            <a:r>
              <a:rPr lang="es-MX" sz="2300" dirty="0"/>
              <a:t>la Ley del Sistema Anticorrupción del Estado de </a:t>
            </a:r>
            <a:r>
              <a:rPr lang="es-MX" sz="2300" dirty="0" smtClean="0"/>
              <a:t>Chihuahua, indica </a:t>
            </a:r>
            <a:r>
              <a:rPr lang="es-MX" sz="2300" dirty="0"/>
              <a:t>que dicho Comité es la instancia </a:t>
            </a:r>
            <a:r>
              <a:rPr lang="es-MX" sz="2300" dirty="0" smtClean="0"/>
              <a:t>responsable de </a:t>
            </a:r>
            <a:r>
              <a:rPr lang="es-MX" sz="2300" dirty="0"/>
              <a:t>establecer mecanismos de coordinación entre las y </a:t>
            </a:r>
            <a:r>
              <a:rPr lang="es-MX" sz="2300" dirty="0" smtClean="0"/>
              <a:t>los integrantes </a:t>
            </a:r>
            <a:r>
              <a:rPr lang="es-MX" sz="2300" dirty="0"/>
              <a:t>del Sistema Estatal y de este con el </a:t>
            </a:r>
            <a:r>
              <a:rPr lang="es-MX" sz="2300" dirty="0" smtClean="0"/>
              <a:t>Sistema Nacional</a:t>
            </a:r>
            <a:r>
              <a:rPr lang="es-MX" sz="2300" dirty="0"/>
              <a:t>, y tendrá bajo su encargo el diseño, promoción </a:t>
            </a:r>
            <a:r>
              <a:rPr lang="es-MX" sz="2300" dirty="0" smtClean="0"/>
              <a:t>y evaluación </a:t>
            </a:r>
            <a:r>
              <a:rPr lang="es-MX" sz="2300" dirty="0"/>
              <a:t>de políticas públicas de combate a la corrupción.</a:t>
            </a:r>
            <a:endParaRPr lang="es-MX" sz="2300" dirty="0">
              <a:solidFill>
                <a:schemeClr val="bg1"/>
              </a:solidFill>
            </a:endParaRPr>
          </a:p>
        </p:txBody>
      </p:sp>
      <p:sp>
        <p:nvSpPr>
          <p:cNvPr id="15" name="Rectángulo 4"/>
          <p:cNvSpPr/>
          <p:nvPr/>
        </p:nvSpPr>
        <p:spPr>
          <a:xfrm>
            <a:off x="4286248" y="714356"/>
            <a:ext cx="4743702" cy="509441"/>
          </a:xfrm>
          <a:prstGeom prst="rect">
            <a:avLst/>
          </a:prstGeom>
          <a:solidFill>
            <a:schemeClr val="accent6">
              <a:lumMod val="75000"/>
              <a:alpha val="50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Sistema Estatal Anticorrupción</a:t>
            </a:r>
            <a:endParaRPr lang="es-MX" sz="28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5500694" y="204915"/>
            <a:ext cx="3529256" cy="509441"/>
          </a:xfrm>
          <a:prstGeom prst="rect">
            <a:avLst/>
          </a:prstGeom>
          <a:solidFill>
            <a:srgbClr val="FF0000">
              <a:alpha val="64000"/>
            </a:srgb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Quejas y Sugerencias</a:t>
            </a:r>
            <a:endParaRPr lang="es-MX" sz="2800" dirty="0">
              <a:solidFill>
                <a:schemeClr val="bg1"/>
              </a:solidFill>
            </a:endParaRPr>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214282" y="214290"/>
            <a:ext cx="1214446" cy="1214446"/>
          </a:xfrm>
          <a:prstGeom prst="rect">
            <a:avLst/>
          </a:prstGeom>
        </p:spPr>
      </p:pic>
      <p:sp>
        <p:nvSpPr>
          <p:cNvPr id="14" name="Rectángulo 4"/>
          <p:cNvSpPr/>
          <p:nvPr/>
        </p:nvSpPr>
        <p:spPr>
          <a:xfrm>
            <a:off x="-71470" y="1500174"/>
            <a:ext cx="9012003" cy="4515169"/>
          </a:xfrm>
          <a:prstGeom prst="rect">
            <a:avLst/>
          </a:prstGeom>
        </p:spPr>
        <p:txBody>
          <a:bodyPr wrap="square" lIns="97621" tIns="48811" rIns="97621" bIns="48811">
            <a:spAutoFit/>
          </a:bodyPr>
          <a:lstStyle/>
          <a:p>
            <a:pPr lvl="1" algn="just">
              <a:tabLst>
                <a:tab pos="976213" algn="l"/>
              </a:tabLst>
            </a:pPr>
            <a:r>
              <a:rPr lang="es-MX" sz="2100" b="1" dirty="0" smtClean="0">
                <a:solidFill>
                  <a:schemeClr val="accent1">
                    <a:lumMod val="75000"/>
                  </a:schemeClr>
                </a:solidFill>
                <a:ea typeface="MS PGothic" panose="020B0600070205080204" pitchFamily="34" charset="-128"/>
              </a:rPr>
              <a:t>Orientación </a:t>
            </a:r>
            <a:r>
              <a:rPr lang="es-MX" sz="2100" b="1" dirty="0">
                <a:solidFill>
                  <a:schemeClr val="accent1">
                    <a:lumMod val="75000"/>
                  </a:schemeClr>
                </a:solidFill>
                <a:ea typeface="MS PGothic" panose="020B0600070205080204" pitchFamily="34" charset="-128"/>
              </a:rPr>
              <a:t>sobre procedimiento para la presentación de </a:t>
            </a:r>
            <a:r>
              <a:rPr lang="es-MX" sz="2100" b="1" i="1" dirty="0" smtClean="0">
                <a:solidFill>
                  <a:schemeClr val="accent1">
                    <a:lumMod val="75000"/>
                  </a:schemeClr>
                </a:solidFill>
                <a:ea typeface="MS PGothic" panose="020B0600070205080204" pitchFamily="34" charset="-128"/>
              </a:rPr>
              <a:t>QUEJAS, DENUNCIAS Y/O SUGERENCIAS.</a:t>
            </a:r>
          </a:p>
          <a:p>
            <a:pPr lvl="1" algn="just">
              <a:tabLst>
                <a:tab pos="976213" algn="l"/>
              </a:tabLst>
            </a:pPr>
            <a:endParaRPr lang="es-MX" sz="2100" b="1" i="1" dirty="0" smtClean="0">
              <a:solidFill>
                <a:schemeClr val="accent1">
                  <a:lumMod val="75000"/>
                </a:schemeClr>
              </a:solidFill>
              <a:ea typeface="MS PGothic" panose="020B0600070205080204" pitchFamily="34" charset="-128"/>
            </a:endParaRPr>
          </a:p>
          <a:p>
            <a:pPr lvl="1" algn="just">
              <a:tabLst>
                <a:tab pos="976213" algn="l"/>
              </a:tabLst>
            </a:pPr>
            <a:endParaRPr lang="es-MX" sz="2100" b="1" i="1" dirty="0">
              <a:solidFill>
                <a:schemeClr val="accent1">
                  <a:lumMod val="75000"/>
                </a:schemeClr>
              </a:solidFill>
              <a:ea typeface="MS PGothic" panose="020B0600070205080204" pitchFamily="34" charset="-128"/>
            </a:endParaRPr>
          </a:p>
          <a:p>
            <a:pPr marL="1371600" lvl="2" indent="-457200" algn="just">
              <a:buFont typeface="Wingdings" pitchFamily="2" charset="2"/>
              <a:buChar char="q"/>
              <a:tabLst>
                <a:tab pos="976213" algn="l"/>
              </a:tabLst>
            </a:pPr>
            <a:r>
              <a:rPr lang="es-MX" sz="2100" b="1" i="1" dirty="0" smtClean="0">
                <a:solidFill>
                  <a:schemeClr val="accent1">
                    <a:lumMod val="75000"/>
                  </a:schemeClr>
                </a:solidFill>
                <a:ea typeface="MS PGothic" panose="020B0600070205080204" pitchFamily="34" charset="-128"/>
              </a:rPr>
              <a:t>Correo Electrónico:	</a:t>
            </a:r>
            <a:r>
              <a:rPr lang="es-MX" sz="2100" b="1" i="1" dirty="0" smtClean="0">
                <a:solidFill>
                  <a:schemeClr val="accent1">
                    <a:lumMod val="75000"/>
                  </a:schemeClr>
                </a:solidFill>
                <a:ea typeface="MS PGothic" panose="020B0600070205080204" pitchFamily="34" charset="-128"/>
                <a:hlinkClick r:id="rId6"/>
              </a:rPr>
              <a:t>contraloriasocial@chihuahuaedu.gob.mx</a:t>
            </a:r>
            <a:endParaRPr lang="es-MX" sz="2100" b="1" i="1" dirty="0" smtClean="0">
              <a:solidFill>
                <a:schemeClr val="accent1">
                  <a:lumMod val="75000"/>
                </a:schemeClr>
              </a:solidFill>
              <a:ea typeface="MS PGothic" panose="020B0600070205080204" pitchFamily="34" charset="-128"/>
            </a:endParaRPr>
          </a:p>
          <a:p>
            <a:pPr marL="1371600" lvl="2" indent="-457200" algn="just">
              <a:buFont typeface="Wingdings" pitchFamily="2" charset="2"/>
              <a:buChar char="q"/>
              <a:tabLst>
                <a:tab pos="976213" algn="l"/>
              </a:tabLst>
            </a:pPr>
            <a:r>
              <a:rPr lang="es-MX" sz="2100" b="1" i="1" dirty="0" smtClean="0">
                <a:solidFill>
                  <a:schemeClr val="accent1">
                    <a:lumMod val="75000"/>
                  </a:schemeClr>
                </a:solidFill>
                <a:ea typeface="MS PGothic" panose="020B0600070205080204" pitchFamily="34" charset="-128"/>
              </a:rPr>
              <a:t>Telefónica:	(614) 429-33-00 </a:t>
            </a:r>
            <a:r>
              <a:rPr lang="es-MX" sz="2100" b="1" i="1" dirty="0" err="1" smtClean="0">
                <a:solidFill>
                  <a:schemeClr val="accent1">
                    <a:lumMod val="75000"/>
                  </a:schemeClr>
                </a:solidFill>
                <a:ea typeface="MS PGothic" panose="020B0600070205080204" pitchFamily="34" charset="-128"/>
              </a:rPr>
              <a:t>Exts</a:t>
            </a:r>
            <a:r>
              <a:rPr lang="es-MX" sz="2100" b="1" i="1" dirty="0" smtClean="0">
                <a:solidFill>
                  <a:schemeClr val="accent1">
                    <a:lumMod val="75000"/>
                  </a:schemeClr>
                </a:solidFill>
                <a:ea typeface="MS PGothic" panose="020B0600070205080204" pitchFamily="34" charset="-128"/>
              </a:rPr>
              <a:t>. </a:t>
            </a:r>
            <a:r>
              <a:rPr lang="es-MX" sz="2100" b="1" i="1" dirty="0" smtClean="0">
                <a:solidFill>
                  <a:schemeClr val="accent1">
                    <a:lumMod val="75000"/>
                  </a:schemeClr>
                </a:solidFill>
                <a:ea typeface="MS PGothic" panose="020B0600070205080204" pitchFamily="34" charset="-128"/>
              </a:rPr>
              <a:t>12334,12355 </a:t>
            </a:r>
            <a:r>
              <a:rPr lang="es-MX" sz="2100" b="1" i="1" dirty="0" smtClean="0">
                <a:solidFill>
                  <a:schemeClr val="accent1">
                    <a:lumMod val="75000"/>
                  </a:schemeClr>
                </a:solidFill>
                <a:ea typeface="MS PGothic" panose="020B0600070205080204" pitchFamily="34" charset="-128"/>
              </a:rPr>
              <a:t>y 23925</a:t>
            </a:r>
          </a:p>
          <a:p>
            <a:pPr marL="1371600" lvl="2" indent="-457200" algn="just">
              <a:buFont typeface="Wingdings" pitchFamily="2" charset="2"/>
              <a:buChar char="q"/>
              <a:tabLst>
                <a:tab pos="976213" algn="l"/>
              </a:tabLst>
            </a:pPr>
            <a:r>
              <a:rPr lang="es-MX" sz="2100" b="1" i="1" dirty="0" smtClean="0">
                <a:solidFill>
                  <a:schemeClr val="accent1">
                    <a:lumMod val="75000"/>
                  </a:schemeClr>
                </a:solidFill>
                <a:ea typeface="MS PGothic" panose="020B0600070205080204" pitchFamily="34" charset="-128"/>
              </a:rPr>
              <a:t>Correo Ordinario: Av. Teófilo Borunda # 2800, Col. Cuauhtémoc, C.P. 31020, Segundo Piso, Chihuahua, Chihuahua	</a:t>
            </a:r>
          </a:p>
          <a:p>
            <a:pPr marL="1371600" lvl="2" indent="-457200" algn="just">
              <a:buFont typeface="Wingdings" pitchFamily="2" charset="2"/>
              <a:buChar char="q"/>
              <a:tabLst>
                <a:tab pos="976213" algn="l"/>
              </a:tabLst>
            </a:pPr>
            <a:r>
              <a:rPr lang="es-MX" sz="2100" b="1" i="1" dirty="0" smtClean="0">
                <a:solidFill>
                  <a:schemeClr val="accent1">
                    <a:lumMod val="75000"/>
                  </a:schemeClr>
                </a:solidFill>
                <a:ea typeface="MS PGothic" panose="020B0600070205080204" pitchFamily="34" charset="-128"/>
              </a:rPr>
              <a:t>Página WEB: </a:t>
            </a:r>
            <a:r>
              <a:rPr lang="es-MX" sz="2100" b="1" i="1" dirty="0" smtClean="0">
                <a:solidFill>
                  <a:schemeClr val="accent1">
                    <a:lumMod val="75000"/>
                  </a:schemeClr>
                </a:solidFill>
                <a:ea typeface="MS PGothic" panose="020B0600070205080204" pitchFamily="34" charset="-128"/>
                <a:hlinkClick r:id="rId7"/>
              </a:rPr>
              <a:t>www.educación.chihuahua.gob.mx/contraloriasocial</a:t>
            </a:r>
            <a:endParaRPr lang="es-MX" sz="2100" b="1" i="1" dirty="0" smtClean="0">
              <a:solidFill>
                <a:schemeClr val="accent1">
                  <a:lumMod val="75000"/>
                </a:schemeClr>
              </a:solidFill>
              <a:ea typeface="MS PGothic" panose="020B0600070205080204" pitchFamily="34" charset="-128"/>
            </a:endParaRPr>
          </a:p>
          <a:p>
            <a:pPr marL="1371600" lvl="2" indent="-457200" algn="just">
              <a:buFont typeface="Wingdings" pitchFamily="2" charset="2"/>
              <a:buChar char="q"/>
              <a:tabLst>
                <a:tab pos="976213" algn="l"/>
              </a:tabLst>
            </a:pPr>
            <a:endParaRPr lang="es-MX" sz="2100" b="1" i="1" dirty="0">
              <a:solidFill>
                <a:schemeClr val="accent1">
                  <a:lumMod val="75000"/>
                </a:schemeClr>
              </a:solidFill>
              <a:ea typeface="MS PGothic" panose="020B0600070205080204" pitchFamily="34" charset="-128"/>
            </a:endParaRPr>
          </a:p>
          <a:p>
            <a:pPr marL="1371600" lvl="2" indent="-457200" algn="just">
              <a:buFont typeface="Wingdings" pitchFamily="2" charset="2"/>
              <a:buChar char="q"/>
              <a:tabLst>
                <a:tab pos="976213" algn="l"/>
              </a:tabLst>
            </a:pPr>
            <a:endParaRPr lang="es-MX" sz="2100" b="1" i="1" dirty="0" smtClean="0">
              <a:solidFill>
                <a:schemeClr val="accent1">
                  <a:lumMod val="75000"/>
                </a:schemeClr>
              </a:solidFill>
              <a:ea typeface="MS PGothic" panose="020B0600070205080204" pitchFamily="34" charset="-128"/>
            </a:endParaRPr>
          </a:p>
          <a:p>
            <a:pPr marL="1371600" lvl="2" indent="-457200" algn="ctr">
              <a:tabLst>
                <a:tab pos="976213" algn="l"/>
              </a:tabLst>
            </a:pPr>
            <a:r>
              <a:rPr lang="es-MX" sz="2800" b="1" i="1" dirty="0" smtClean="0">
                <a:solidFill>
                  <a:srgbClr val="00B0F0"/>
                </a:solidFill>
                <a:ea typeface="MS PGothic" panose="020B0600070205080204" pitchFamily="34" charset="-128"/>
              </a:rPr>
              <a:t>Mario Humberto Díaz Córdova</a:t>
            </a:r>
          </a:p>
          <a:p>
            <a:pPr marL="1371600" lvl="2" indent="-457200" algn="ctr">
              <a:tabLst>
                <a:tab pos="976213" algn="l"/>
              </a:tabLst>
            </a:pPr>
            <a:r>
              <a:rPr lang="es-MX" sz="2800" b="1" i="1" dirty="0" smtClean="0">
                <a:solidFill>
                  <a:srgbClr val="00B0F0"/>
                </a:solidFill>
                <a:ea typeface="MS PGothic" panose="020B0600070205080204" pitchFamily="34" charset="-128"/>
              </a:rPr>
              <a:t>614 – 178 – 99 - 98</a:t>
            </a:r>
            <a:endParaRPr lang="es-MX" sz="2100" b="1" dirty="0" smtClean="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anim calcmode="lin" valueType="num">
                                      <p:cBhvr>
                                        <p:cTn id="8" dur="2000" fill="hold"/>
                                        <p:tgtEl>
                                          <p:spTgt spid="14"/>
                                        </p:tgtEl>
                                        <p:attrNameLst>
                                          <p:attrName>ppt_w</p:attrName>
                                        </p:attrNameLst>
                                      </p:cBhvr>
                                      <p:tavLst>
                                        <p:tav tm="0" fmla="#ppt_w*sin(2.5*pi*$)">
                                          <p:val>
                                            <p:fltVal val="0"/>
                                          </p:val>
                                        </p:tav>
                                        <p:tav tm="100000">
                                          <p:val>
                                            <p:fltVal val="1"/>
                                          </p:val>
                                        </p:tav>
                                      </p:tavLst>
                                    </p:anim>
                                    <p:anim calcmode="lin" valueType="num">
                                      <p:cBhvr>
                                        <p:cTn id="9"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928662" y="214290"/>
            <a:ext cx="1928826" cy="1928826"/>
          </a:xfrm>
          <a:prstGeom prst="rect">
            <a:avLst/>
          </a:prstGeom>
        </p:spPr>
      </p:pic>
      <p:sp>
        <p:nvSpPr>
          <p:cNvPr id="14" name="Rectángulo 4"/>
          <p:cNvSpPr/>
          <p:nvPr/>
        </p:nvSpPr>
        <p:spPr>
          <a:xfrm rot="20325726">
            <a:off x="-400543" y="1919401"/>
            <a:ext cx="9012003" cy="3422562"/>
          </a:xfrm>
          <a:prstGeom prst="rect">
            <a:avLst/>
          </a:prstGeom>
        </p:spPr>
        <p:txBody>
          <a:bodyPr wrap="square" lIns="97621" tIns="48811" rIns="97621" bIns="48811">
            <a:spAutoFit/>
          </a:bodyPr>
          <a:lstStyle/>
          <a:p>
            <a:pPr marL="1371600" lvl="2" indent="-457200" algn="ctr">
              <a:tabLst>
                <a:tab pos="976213" algn="l"/>
              </a:tabLst>
            </a:pPr>
            <a:r>
              <a:rPr lang="es-MX" sz="7200" b="1" i="1" dirty="0" smtClean="0">
                <a:solidFill>
                  <a:srgbClr val="00B0F0"/>
                </a:solidFill>
                <a:ea typeface="MS PGothic" panose="020B0600070205080204" pitchFamily="34" charset="-128"/>
              </a:rPr>
              <a:t>POR SU ATENCIÓN </a:t>
            </a:r>
          </a:p>
          <a:p>
            <a:pPr marL="1371600" lvl="2" indent="-457200" algn="ctr">
              <a:tabLst>
                <a:tab pos="976213" algn="l"/>
              </a:tabLst>
            </a:pPr>
            <a:endParaRPr lang="es-MX" sz="7200" b="1" i="1" dirty="0" smtClean="0">
              <a:solidFill>
                <a:srgbClr val="00B0F0"/>
              </a:solidFill>
              <a:ea typeface="MS PGothic" panose="020B0600070205080204" pitchFamily="34" charset="-128"/>
            </a:endParaRPr>
          </a:p>
          <a:p>
            <a:pPr marL="1371600" lvl="2" indent="-457200" algn="ctr">
              <a:tabLst>
                <a:tab pos="976213" algn="l"/>
              </a:tabLst>
            </a:pPr>
            <a:r>
              <a:rPr lang="es-MX" sz="7200" b="1" i="1" dirty="0" smtClean="0">
                <a:solidFill>
                  <a:srgbClr val="00B0F0"/>
                </a:solidFill>
                <a:ea typeface="MS PGothic" panose="020B0600070205080204" pitchFamily="34" charset="-128"/>
              </a:rPr>
              <a:t>MUCHAS GRACIAS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anim calcmode="lin" valueType="num">
                                      <p:cBhvr>
                                        <p:cTn id="8" dur="2000" fill="hold"/>
                                        <p:tgtEl>
                                          <p:spTgt spid="14"/>
                                        </p:tgtEl>
                                        <p:attrNameLst>
                                          <p:attrName>ppt_w</p:attrName>
                                        </p:attrNameLst>
                                      </p:cBhvr>
                                      <p:tavLst>
                                        <p:tav tm="0" fmla="#ppt_w*sin(2.5*pi*$)">
                                          <p:val>
                                            <p:fltVal val="0"/>
                                          </p:val>
                                        </p:tav>
                                        <p:tav tm="100000">
                                          <p:val>
                                            <p:fltVal val="1"/>
                                          </p:val>
                                        </p:tav>
                                      </p:tavLst>
                                    </p:anim>
                                    <p:anim calcmode="lin" valueType="num">
                                      <p:cBhvr>
                                        <p:cTn id="9"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6072206"/>
            <a:ext cx="1515785" cy="555662"/>
          </a:xfrm>
          <a:prstGeom prst="rect">
            <a:avLst/>
          </a:prstGeom>
        </p:spPr>
      </p:pic>
      <p:pic>
        <p:nvPicPr>
          <p:cNvPr id="16"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6000768"/>
            <a:ext cx="1850101" cy="730726"/>
          </a:xfrm>
          <a:prstGeom prst="rect">
            <a:avLst/>
          </a:prstGeom>
        </p:spPr>
      </p:pic>
      <p:pic>
        <p:nvPicPr>
          <p:cNvPr id="17" name="16 Imagen" descr="C:\Users\usuario\Pictures\Logotipos Oficiales\2018\SEECH (Colores).png"/>
          <p:cNvPicPr/>
          <p:nvPr/>
        </p:nvPicPr>
        <p:blipFill>
          <a:blip r:embed="rId4"/>
          <a:srcRect/>
          <a:stretch>
            <a:fillRect/>
          </a:stretch>
        </p:blipFill>
        <p:spPr bwMode="auto">
          <a:xfrm>
            <a:off x="7914035" y="6166794"/>
            <a:ext cx="1100315" cy="500066"/>
          </a:xfrm>
          <a:prstGeom prst="rect">
            <a:avLst/>
          </a:prstGeom>
          <a:noFill/>
          <a:ln w="9525">
            <a:noFill/>
            <a:miter lim="800000"/>
            <a:headEnd/>
            <a:tailEnd/>
          </a:ln>
        </p:spPr>
      </p:pic>
      <p:sp>
        <p:nvSpPr>
          <p:cNvPr id="22" name="Rectángulo 4"/>
          <p:cNvSpPr/>
          <p:nvPr/>
        </p:nvSpPr>
        <p:spPr>
          <a:xfrm>
            <a:off x="3786182" y="204915"/>
            <a:ext cx="5243768" cy="509441"/>
          </a:xfrm>
          <a:prstGeom prst="rect">
            <a:avLst/>
          </a:prstGeom>
          <a:solidFill>
            <a:srgbClr val="C00000">
              <a:alpha val="64000"/>
            </a:srgb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3200" b="1" dirty="0" smtClean="0">
                <a:solidFill>
                  <a:schemeClr val="bg1"/>
                </a:solidFill>
              </a:rPr>
              <a:t>¿Qué es la Contraloría Social?</a:t>
            </a:r>
            <a:endParaRPr lang="es-MX" sz="3200" dirty="0">
              <a:solidFill>
                <a:schemeClr val="bg1"/>
              </a:solidFill>
            </a:endParaRPr>
          </a:p>
        </p:txBody>
      </p:sp>
      <p:grpSp>
        <p:nvGrpSpPr>
          <p:cNvPr id="30" name="29 Grupo"/>
          <p:cNvGrpSpPr/>
          <p:nvPr/>
        </p:nvGrpSpPr>
        <p:grpSpPr>
          <a:xfrm>
            <a:off x="142844" y="857232"/>
            <a:ext cx="2857520" cy="2428892"/>
            <a:chOff x="214282" y="1189284"/>
            <a:chExt cx="3429024" cy="3168410"/>
          </a:xfrm>
        </p:grpSpPr>
        <p:grpSp>
          <p:nvGrpSpPr>
            <p:cNvPr id="24" name="23 Grupo"/>
            <p:cNvGrpSpPr/>
            <p:nvPr/>
          </p:nvGrpSpPr>
          <p:grpSpPr>
            <a:xfrm>
              <a:off x="214282" y="1189284"/>
              <a:ext cx="3186790" cy="2549296"/>
              <a:chOff x="1565992" y="2029886"/>
              <a:chExt cx="2063061" cy="1911402"/>
            </a:xfrm>
          </p:grpSpPr>
          <p:pic>
            <p:nvPicPr>
              <p:cNvPr id="25" name="Imagen 7" descr="img1.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65992" y="2029886"/>
                <a:ext cx="2063061" cy="1911402"/>
              </a:xfrm>
              <a:prstGeom prst="rect">
                <a:avLst/>
              </a:prstGeom>
            </p:spPr>
          </p:pic>
          <p:sp>
            <p:nvSpPr>
              <p:cNvPr id="26" name="Rectángulo 2"/>
              <p:cNvSpPr/>
              <p:nvPr/>
            </p:nvSpPr>
            <p:spPr>
              <a:xfrm>
                <a:off x="2699656" y="3265714"/>
                <a:ext cx="885853" cy="283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pic>
          <p:nvPicPr>
            <p:cNvPr id="28" name="27 Imagen" descr="logotipo cs_4.jpg"/>
            <p:cNvPicPr>
              <a:picLocks noChangeAspect="1"/>
            </p:cNvPicPr>
            <p:nvPr/>
          </p:nvPicPr>
          <p:blipFill>
            <a:blip r:embed="rId6" cstate="print"/>
            <a:srcRect l="23510" t="13044" r="22753" b="17391"/>
            <a:stretch>
              <a:fillRect/>
            </a:stretch>
          </p:blipFill>
          <p:spPr>
            <a:xfrm>
              <a:off x="2000232" y="2714620"/>
              <a:ext cx="1643074" cy="1643074"/>
            </a:xfrm>
            <a:prstGeom prst="rect">
              <a:avLst/>
            </a:prstGeom>
          </p:spPr>
        </p:pic>
      </p:grpSp>
      <p:sp>
        <p:nvSpPr>
          <p:cNvPr id="29" name="Rectángulo 6"/>
          <p:cNvSpPr/>
          <p:nvPr/>
        </p:nvSpPr>
        <p:spPr>
          <a:xfrm>
            <a:off x="3000332" y="1626358"/>
            <a:ext cx="6143668" cy="3945782"/>
          </a:xfrm>
          <a:prstGeom prst="rect">
            <a:avLst/>
          </a:prstGeom>
        </p:spPr>
        <p:txBody>
          <a:bodyPr wrap="square" lIns="97621" tIns="48811" rIns="97621" bIns="48811">
            <a:spAutoFit/>
          </a:bodyPr>
          <a:lstStyle/>
          <a:p>
            <a:pPr algn="just"/>
            <a:r>
              <a:rPr lang="es-MX" sz="2600" b="1" dirty="0">
                <a:solidFill>
                  <a:srgbClr val="0070C0"/>
                </a:solidFill>
              </a:rPr>
              <a:t>E</a:t>
            </a:r>
            <a:r>
              <a:rPr lang="es-MX" sz="2600" dirty="0">
                <a:solidFill>
                  <a:srgbClr val="0070C0"/>
                </a:solidFill>
              </a:rPr>
              <a:t>s un conjunto de acciones de </a:t>
            </a:r>
            <a:r>
              <a:rPr lang="es-MX" sz="3000" b="1" dirty="0">
                <a:solidFill>
                  <a:srgbClr val="0070C0"/>
                </a:solidFill>
              </a:rPr>
              <a:t>Control, Vigilancia y Evaluación</a:t>
            </a:r>
            <a:r>
              <a:rPr lang="es-MX" sz="2600" dirty="0">
                <a:solidFill>
                  <a:srgbClr val="0070C0"/>
                </a:solidFill>
              </a:rPr>
              <a:t>, que las personas </a:t>
            </a:r>
            <a:r>
              <a:rPr lang="es-MX" sz="2600" dirty="0" smtClean="0">
                <a:solidFill>
                  <a:srgbClr val="0070C0"/>
                </a:solidFill>
              </a:rPr>
              <a:t>realizan de </a:t>
            </a:r>
            <a:r>
              <a:rPr lang="es-MX" sz="2600" dirty="0">
                <a:solidFill>
                  <a:srgbClr val="0070C0"/>
                </a:solidFill>
              </a:rPr>
              <a:t>manera organizada o </a:t>
            </a:r>
            <a:r>
              <a:rPr lang="es-MX" sz="2600" dirty="0" smtClean="0">
                <a:solidFill>
                  <a:srgbClr val="0070C0"/>
                </a:solidFill>
              </a:rPr>
              <a:t>independiente</a:t>
            </a:r>
            <a:r>
              <a:rPr lang="es-MX" sz="2600" dirty="0">
                <a:solidFill>
                  <a:srgbClr val="0070C0"/>
                </a:solidFill>
              </a:rPr>
              <a:t>, en un modelo de derechos y </a:t>
            </a:r>
            <a:r>
              <a:rPr lang="es-MX" sz="2600" dirty="0" smtClean="0">
                <a:solidFill>
                  <a:srgbClr val="0070C0"/>
                </a:solidFill>
              </a:rPr>
              <a:t>compromisos </a:t>
            </a:r>
            <a:r>
              <a:rPr lang="es-MX" sz="2600" dirty="0">
                <a:solidFill>
                  <a:srgbClr val="0070C0"/>
                </a:solidFill>
              </a:rPr>
              <a:t>ciudadanos, con el propósito de contribuir a la gestión gubernamental y que el manejo de los recursos públicos se efectúe en términos de </a:t>
            </a:r>
            <a:r>
              <a:rPr lang="es-MX" sz="3000" b="1" dirty="0">
                <a:solidFill>
                  <a:srgbClr val="0070C0"/>
                </a:solidFill>
              </a:rPr>
              <a:t>transparencia, </a:t>
            </a:r>
            <a:r>
              <a:rPr lang="es-MX" sz="3000" b="1" dirty="0" smtClean="0">
                <a:solidFill>
                  <a:srgbClr val="0070C0"/>
                </a:solidFill>
              </a:rPr>
              <a:t>eficacia</a:t>
            </a:r>
            <a:r>
              <a:rPr lang="es-MX" sz="3000" b="1" dirty="0">
                <a:solidFill>
                  <a:srgbClr val="0070C0"/>
                </a:solidFill>
              </a:rPr>
              <a:t>, legalidad y honradez</a:t>
            </a:r>
            <a:r>
              <a:rPr lang="es-MX" sz="2600" dirty="0" smtClean="0">
                <a:solidFill>
                  <a:srgbClr val="0070C0"/>
                </a:solidFill>
              </a:rPr>
              <a:t>.</a:t>
            </a:r>
            <a:endParaRPr lang="es-MX" sz="26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5429256" y="204915"/>
            <a:ext cx="3600694" cy="509441"/>
          </a:xfrm>
          <a:prstGeom prst="rect">
            <a:avLst/>
          </a:prstGeom>
          <a:solidFill>
            <a:srgbClr val="FFC000">
              <a:alpha val="64000"/>
            </a:srgb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3200" b="1" dirty="0" smtClean="0">
                <a:solidFill>
                  <a:schemeClr val="bg1"/>
                </a:solidFill>
              </a:rPr>
              <a:t>Objetivo del Comité</a:t>
            </a:r>
            <a:endParaRPr lang="es-MX" sz="3200" dirty="0">
              <a:solidFill>
                <a:schemeClr val="bg1"/>
              </a:solidFill>
            </a:endParaRPr>
          </a:p>
        </p:txBody>
      </p:sp>
      <p:sp>
        <p:nvSpPr>
          <p:cNvPr id="15" name="Rectángulo 3"/>
          <p:cNvSpPr/>
          <p:nvPr/>
        </p:nvSpPr>
        <p:spPr>
          <a:xfrm>
            <a:off x="357158" y="773478"/>
            <a:ext cx="8501122" cy="3699561"/>
          </a:xfrm>
          <a:prstGeom prst="rect">
            <a:avLst/>
          </a:prstGeom>
        </p:spPr>
        <p:txBody>
          <a:bodyPr wrap="square" lIns="97621" tIns="48811" rIns="97621" bIns="48811">
            <a:spAutoFit/>
          </a:bodyPr>
          <a:lstStyle/>
          <a:p>
            <a:pPr algn="just"/>
            <a:r>
              <a:rPr lang="es-MX" sz="2500" b="1" dirty="0" smtClean="0">
                <a:solidFill>
                  <a:schemeClr val="accent1">
                    <a:lumMod val="50000"/>
                  </a:schemeClr>
                </a:solidFill>
              </a:rPr>
              <a:t>El objetivo del Comité de Contraloría Social es </a:t>
            </a:r>
            <a:r>
              <a:rPr lang="es-MX" sz="2500" b="1" dirty="0" smtClean="0">
                <a:solidFill>
                  <a:srgbClr val="FF9900"/>
                </a:solidFill>
              </a:rPr>
              <a:t>PROMOVER UNA CULTURA DE PARTICIPACIÓN SOCIAL</a:t>
            </a:r>
            <a:r>
              <a:rPr lang="es-MX" sz="2500" b="1" dirty="0" smtClean="0">
                <a:solidFill>
                  <a:schemeClr val="accent1">
                    <a:lumMod val="50000"/>
                  </a:schemeClr>
                </a:solidFill>
              </a:rPr>
              <a:t> en el cuidado y adecuada aplicación de los recursos que recibe la Escuela y el Programa, para fortalecer la práctica de la transparencia y rendición de cuentas.</a:t>
            </a:r>
          </a:p>
          <a:p>
            <a:pPr algn="just"/>
            <a:endParaRPr lang="es-MX" sz="900" b="1" strike="sngStrike" dirty="0" smtClean="0">
              <a:solidFill>
                <a:schemeClr val="accent1">
                  <a:lumMod val="50000"/>
                </a:schemeClr>
              </a:solidFill>
            </a:endParaRPr>
          </a:p>
          <a:p>
            <a:pPr algn="just"/>
            <a:r>
              <a:rPr lang="es-MX" sz="2500" b="1" dirty="0" smtClean="0">
                <a:solidFill>
                  <a:schemeClr val="accent1">
                    <a:lumMod val="50000"/>
                  </a:schemeClr>
                </a:solidFill>
              </a:rPr>
              <a:t>De igual manera, evaluar si los apoyos entregados al Programa o a la escuela, promueve la calidad de la educación, la generación de inclusión y equidad, el cumplimiento de los objetivos de los Programas y/o Planes Anuales de Trabajo.</a:t>
            </a:r>
            <a:endParaRPr lang="es-MX" sz="2500" dirty="0">
              <a:solidFill>
                <a:schemeClr val="accent1">
                  <a:lumMod val="50000"/>
                </a:schemeClr>
              </a:solidFill>
            </a:endParaRPr>
          </a:p>
        </p:txBody>
      </p:sp>
      <p:pic>
        <p:nvPicPr>
          <p:cNvPr id="18" name="Picture 2" descr="participacion_ciudadana"/>
          <p:cNvPicPr>
            <a:picLocks noChangeAspect="1" noChangeArrowheads="1"/>
          </p:cNvPicPr>
          <p:nvPr/>
        </p:nvPicPr>
        <p:blipFill>
          <a:blip r:embed="rId2">
            <a:extLst>
              <a:ext uri="{28A0092B-C50C-407E-A947-70E740481C1C}">
                <a14:useLocalDpi xmlns:a14="http://schemas.microsoft.com/office/drawing/2010/main" val="0"/>
              </a:ext>
            </a:extLst>
          </a:blip>
          <a:srcRect l="28004" t="60556" r="43079" b="4453"/>
          <a:stretch>
            <a:fillRect/>
          </a:stretch>
        </p:blipFill>
        <p:spPr bwMode="auto">
          <a:xfrm>
            <a:off x="714348" y="4643446"/>
            <a:ext cx="2143140" cy="1615126"/>
          </a:xfrm>
          <a:prstGeom prst="roundRect">
            <a:avLst>
              <a:gd name="adj" fmla="val 16667"/>
            </a:avLst>
          </a:prstGeom>
          <a:noFill/>
          <a:ln w="76200" cap="sq" algn="ctr">
            <a:solidFill>
              <a:srgbClr val="EAEAEA"/>
            </a:solidFill>
            <a:round/>
            <a:headEnd/>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20" name="Diagrama 6"/>
          <p:cNvGraphicFramePr/>
          <p:nvPr>
            <p:extLst>
              <p:ext uri="{D42A27DB-BD31-4B8C-83A1-F6EECF244321}">
                <p14:modId xmlns:p14="http://schemas.microsoft.com/office/powerpoint/2010/main" val="2767404089"/>
              </p:ext>
            </p:extLst>
          </p:nvPr>
        </p:nvGraphicFramePr>
        <p:xfrm>
          <a:off x="4214810" y="4643446"/>
          <a:ext cx="4357718" cy="17341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ppt_w</p:attrName>
                                        </p:attrNameLst>
                                      </p:cBhvr>
                                      <p:tavLst>
                                        <p:tav tm="0" fmla="#ppt_w*sin(2.5*pi*$)">
                                          <p:val>
                                            <p:fltVal val="0"/>
                                          </p:val>
                                        </p:tav>
                                        <p:tav tm="100000">
                                          <p:val>
                                            <p:fltVal val="1"/>
                                          </p:val>
                                        </p:tav>
                                      </p:tavLst>
                                    </p:anim>
                                    <p:anim calcmode="lin" valueType="num">
                                      <p:cBhvr>
                                        <p:cTn id="9" dur="2000" fill="hold"/>
                                        <p:tgtEl>
                                          <p:spTgt spid="15"/>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2000"/>
                                        <p:tgtEl>
                                          <p:spTgt spid="18"/>
                                        </p:tgtEl>
                                      </p:cBhvr>
                                    </p:animEffect>
                                    <p:anim calcmode="lin" valueType="num">
                                      <p:cBhvr>
                                        <p:cTn id="13" dur="2000" fill="hold"/>
                                        <p:tgtEl>
                                          <p:spTgt spid="18"/>
                                        </p:tgtEl>
                                        <p:attrNameLst>
                                          <p:attrName>ppt_w</p:attrName>
                                        </p:attrNameLst>
                                      </p:cBhvr>
                                      <p:tavLst>
                                        <p:tav tm="0" fmla="#ppt_w*sin(2.5*pi*$)">
                                          <p:val>
                                            <p:fltVal val="0"/>
                                          </p:val>
                                        </p:tav>
                                        <p:tav tm="100000">
                                          <p:val>
                                            <p:fltVal val="1"/>
                                          </p:val>
                                        </p:tav>
                                      </p:tavLst>
                                    </p:anim>
                                    <p:anim calcmode="lin" valueType="num">
                                      <p:cBhvr>
                                        <p:cTn id="14" dur="2000" fill="hold"/>
                                        <p:tgtEl>
                                          <p:spTgt spid="18"/>
                                        </p:tgtEl>
                                        <p:attrNameLst>
                                          <p:attrName>ppt_h</p:attrName>
                                        </p:attrNameLst>
                                      </p:cBhvr>
                                      <p:tavLst>
                                        <p:tav tm="0">
                                          <p:val>
                                            <p:strVal val="#ppt_h"/>
                                          </p:val>
                                        </p:tav>
                                        <p:tav tm="100000">
                                          <p:val>
                                            <p:strVal val="#ppt_h"/>
                                          </p:val>
                                        </p:tav>
                                      </p:tavLst>
                                    </p:anim>
                                  </p:childTnLst>
                                </p:cTn>
                              </p:par>
                              <p:par>
                                <p:cTn id="15" presetID="21" presetClass="entr" presetSubtype="1" fill="hold" grpId="0" nodeType="withEffect">
                                  <p:stCondLst>
                                    <p:cond delay="0"/>
                                  </p:stCondLst>
                                  <p:childTnLst>
                                    <p:set>
                                      <p:cBhvr>
                                        <p:cTn id="16" dur="1" fill="hold">
                                          <p:stCondLst>
                                            <p:cond delay="0"/>
                                          </p:stCondLst>
                                        </p:cTn>
                                        <p:tgtEl>
                                          <p:spTgt spid="20">
                                            <p:graphicEl>
                                              <a:dgm id="{8FEDB014-01A0-4589-B472-D518C40CAC3B}"/>
                                            </p:graphicEl>
                                          </p:spTgt>
                                        </p:tgtEl>
                                        <p:attrNameLst>
                                          <p:attrName>style.visibility</p:attrName>
                                        </p:attrNameLst>
                                      </p:cBhvr>
                                      <p:to>
                                        <p:strVal val="visible"/>
                                      </p:to>
                                    </p:set>
                                    <p:animEffect transition="in" filter="wheel(1)">
                                      <p:cBhvr>
                                        <p:cTn id="17" dur="2000"/>
                                        <p:tgtEl>
                                          <p:spTgt spid="20">
                                            <p:graphicEl>
                                              <a:dgm id="{8FEDB014-01A0-4589-B472-D518C40CAC3B}"/>
                                            </p:graphicEl>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20">
                                            <p:graphicEl>
                                              <a:dgm id="{85AD3FD6-A9A8-4EE2-9424-3A8A5B9C0FAA}"/>
                                            </p:graphicEl>
                                          </p:spTgt>
                                        </p:tgtEl>
                                        <p:attrNameLst>
                                          <p:attrName>style.visibility</p:attrName>
                                        </p:attrNameLst>
                                      </p:cBhvr>
                                      <p:to>
                                        <p:strVal val="visible"/>
                                      </p:to>
                                    </p:set>
                                    <p:animEffect transition="in" filter="wheel(1)">
                                      <p:cBhvr>
                                        <p:cTn id="20" dur="2000"/>
                                        <p:tgtEl>
                                          <p:spTgt spid="20">
                                            <p:graphicEl>
                                              <a:dgm id="{85AD3FD6-A9A8-4EE2-9424-3A8A5B9C0FAA}"/>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20">
                                            <p:graphicEl>
                                              <a:dgm id="{3FFF12C3-E477-4843-9D02-A3907A57DB87}"/>
                                            </p:graphicEl>
                                          </p:spTgt>
                                        </p:tgtEl>
                                        <p:attrNameLst>
                                          <p:attrName>style.visibility</p:attrName>
                                        </p:attrNameLst>
                                      </p:cBhvr>
                                      <p:to>
                                        <p:strVal val="visible"/>
                                      </p:to>
                                    </p:set>
                                    <p:animEffect transition="in" filter="wheel(1)">
                                      <p:cBhvr>
                                        <p:cTn id="23" dur="2000"/>
                                        <p:tgtEl>
                                          <p:spTgt spid="20">
                                            <p:graphicEl>
                                              <a:dgm id="{3FFF12C3-E477-4843-9D02-A3907A57DB87}"/>
                                            </p:graphicEl>
                                          </p:spTgt>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20">
                                            <p:graphicEl>
                                              <a:dgm id="{C64DF78F-C5A2-4069-B654-FD53CB470B4F}"/>
                                            </p:graphicEl>
                                          </p:spTgt>
                                        </p:tgtEl>
                                        <p:attrNameLst>
                                          <p:attrName>style.visibility</p:attrName>
                                        </p:attrNameLst>
                                      </p:cBhvr>
                                      <p:to>
                                        <p:strVal val="visible"/>
                                      </p:to>
                                    </p:set>
                                    <p:animEffect transition="in" filter="wheel(1)">
                                      <p:cBhvr>
                                        <p:cTn id="26" dur="2000"/>
                                        <p:tgtEl>
                                          <p:spTgt spid="20">
                                            <p:graphicEl>
                                              <a:dgm id="{C64DF78F-C5A2-4069-B654-FD53CB470B4F}"/>
                                            </p:graphicEl>
                                          </p:spTgt>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20">
                                            <p:graphicEl>
                                              <a:dgm id="{2D285E7C-8E76-45CC-B093-4F6D939D1C51}"/>
                                            </p:graphicEl>
                                          </p:spTgt>
                                        </p:tgtEl>
                                        <p:attrNameLst>
                                          <p:attrName>style.visibility</p:attrName>
                                        </p:attrNameLst>
                                      </p:cBhvr>
                                      <p:to>
                                        <p:strVal val="visible"/>
                                      </p:to>
                                    </p:set>
                                    <p:animEffect transition="in" filter="wheel(1)">
                                      <p:cBhvr>
                                        <p:cTn id="29" dur="2000"/>
                                        <p:tgtEl>
                                          <p:spTgt spid="20">
                                            <p:graphicEl>
                                              <a:dgm id="{2D285E7C-8E76-45CC-B093-4F6D939D1C51}"/>
                                            </p:graphicEl>
                                          </p:spTgt>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20">
                                            <p:graphicEl>
                                              <a:dgm id="{94B28538-040C-42A6-872B-04EE9A0E8B03}"/>
                                            </p:graphicEl>
                                          </p:spTgt>
                                        </p:tgtEl>
                                        <p:attrNameLst>
                                          <p:attrName>style.visibility</p:attrName>
                                        </p:attrNameLst>
                                      </p:cBhvr>
                                      <p:to>
                                        <p:strVal val="visible"/>
                                      </p:to>
                                    </p:set>
                                    <p:animEffect transition="in" filter="wheel(1)">
                                      <p:cBhvr>
                                        <p:cTn id="32" dur="2000"/>
                                        <p:tgtEl>
                                          <p:spTgt spid="20">
                                            <p:graphicEl>
                                              <a:dgm id="{94B28538-040C-42A6-872B-04EE9A0E8B03}"/>
                                            </p:graphicEl>
                                          </p:spTgt>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20">
                                            <p:graphicEl>
                                              <a:dgm id="{2EE7A133-D039-4B83-85FD-751832FE763F}"/>
                                            </p:graphicEl>
                                          </p:spTgt>
                                        </p:tgtEl>
                                        <p:attrNameLst>
                                          <p:attrName>style.visibility</p:attrName>
                                        </p:attrNameLst>
                                      </p:cBhvr>
                                      <p:to>
                                        <p:strVal val="visible"/>
                                      </p:to>
                                    </p:set>
                                    <p:animEffect transition="in" filter="wheel(1)">
                                      <p:cBhvr>
                                        <p:cTn id="35" dur="2000"/>
                                        <p:tgtEl>
                                          <p:spTgt spid="20">
                                            <p:graphicEl>
                                              <a:dgm id="{2EE7A133-D039-4B83-85FD-751832FE763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Graphic spid="20" grpId="0">
        <p:bldSub>
          <a:bldDgm/>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3500430" y="204915"/>
            <a:ext cx="5529520" cy="866631"/>
          </a:xfrm>
          <a:prstGeom prst="rect">
            <a:avLst/>
          </a:prstGeom>
          <a:solidFill>
            <a:srgbClr val="C00000">
              <a:alpha val="64000"/>
            </a:srgb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Constitución y Funcionamiento del </a:t>
            </a:r>
          </a:p>
          <a:p>
            <a:pPr algn="r"/>
            <a:r>
              <a:rPr lang="es-ES_tradnl" sz="2800" b="1" dirty="0" smtClean="0">
                <a:solidFill>
                  <a:schemeClr val="bg1"/>
                </a:solidFill>
              </a:rPr>
              <a:t>Comité de Contraloría Social</a:t>
            </a:r>
            <a:endParaRPr lang="es-MX" sz="2800" dirty="0">
              <a:solidFill>
                <a:schemeClr val="bg1"/>
              </a:solidFill>
            </a:endParaRPr>
          </a:p>
        </p:txBody>
      </p:sp>
      <p:sp>
        <p:nvSpPr>
          <p:cNvPr id="8" name="Rectángulo 7"/>
          <p:cNvSpPr/>
          <p:nvPr/>
        </p:nvSpPr>
        <p:spPr>
          <a:xfrm>
            <a:off x="642910" y="1458068"/>
            <a:ext cx="8135952" cy="4899890"/>
          </a:xfrm>
          <a:prstGeom prst="rect">
            <a:avLst/>
          </a:prstGeom>
        </p:spPr>
        <p:txBody>
          <a:bodyPr wrap="square" lIns="97621" tIns="48811" rIns="97621" bIns="48811">
            <a:spAutoFit/>
          </a:bodyPr>
          <a:lstStyle/>
          <a:p>
            <a:pPr algn="just"/>
            <a:r>
              <a:rPr lang="es-MX" sz="2400" b="1" i="1" dirty="0">
                <a:solidFill>
                  <a:srgbClr val="00B050"/>
                </a:solidFill>
                <a:latin typeface="+mj-lt"/>
              </a:rPr>
              <a:t>T</a:t>
            </a:r>
            <a:r>
              <a:rPr lang="es-MX" sz="2400" b="1" dirty="0">
                <a:solidFill>
                  <a:srgbClr val="00B050"/>
                </a:solidFill>
                <a:latin typeface="+mj-lt"/>
              </a:rPr>
              <a:t>odas las escuelas </a:t>
            </a:r>
            <a:r>
              <a:rPr lang="es-MX" sz="2400" b="1" dirty="0" smtClean="0">
                <a:solidFill>
                  <a:srgbClr val="00B050"/>
                </a:solidFill>
                <a:latin typeface="+mj-lt"/>
              </a:rPr>
              <a:t>que reciben </a:t>
            </a:r>
            <a:r>
              <a:rPr lang="es-MX" sz="2400" b="1" dirty="0">
                <a:solidFill>
                  <a:srgbClr val="00B050"/>
                </a:solidFill>
                <a:latin typeface="+mj-lt"/>
              </a:rPr>
              <a:t>recursos (bienes o servicios) de uno o </a:t>
            </a:r>
            <a:r>
              <a:rPr lang="es-MX" sz="2400" b="1" dirty="0" smtClean="0">
                <a:solidFill>
                  <a:srgbClr val="00B050"/>
                </a:solidFill>
                <a:latin typeface="+mj-lt"/>
              </a:rPr>
              <a:t>más programas </a:t>
            </a:r>
            <a:r>
              <a:rPr lang="es-MX" sz="2400" b="1" dirty="0">
                <a:solidFill>
                  <a:srgbClr val="00B050"/>
                </a:solidFill>
                <a:latin typeface="+mj-lt"/>
              </a:rPr>
              <a:t>federales tiene la obligación de constituir el comité de contraloría social, en colaboración con el consejo escolar de participación social</a:t>
            </a:r>
            <a:r>
              <a:rPr lang="es-MX" sz="2400" b="1" dirty="0" smtClean="0">
                <a:solidFill>
                  <a:srgbClr val="00B050"/>
                </a:solidFill>
                <a:latin typeface="+mj-lt"/>
              </a:rPr>
              <a:t>.</a:t>
            </a:r>
          </a:p>
          <a:p>
            <a:pPr algn="just"/>
            <a:endParaRPr lang="es-MX" sz="2400" kern="1400" dirty="0" smtClean="0">
              <a:solidFill>
                <a:srgbClr val="00B050"/>
              </a:solidFill>
              <a:latin typeface="+mj-lt"/>
            </a:endParaRPr>
          </a:p>
          <a:p>
            <a:pPr algn="just"/>
            <a:r>
              <a:rPr lang="es-MX" sz="2400" b="1" i="1" dirty="0" smtClean="0">
                <a:solidFill>
                  <a:srgbClr val="FF9900"/>
                </a:solidFill>
                <a:latin typeface="+mj-lt"/>
              </a:rPr>
              <a:t>Q</a:t>
            </a:r>
            <a:r>
              <a:rPr lang="es-MX" sz="2400" b="1" dirty="0" smtClean="0">
                <a:solidFill>
                  <a:srgbClr val="FF9900"/>
                </a:solidFill>
                <a:latin typeface="+mj-lt"/>
              </a:rPr>
              <a:t>uienes </a:t>
            </a:r>
            <a:r>
              <a:rPr lang="es-MX" sz="2400" b="1" dirty="0">
                <a:solidFill>
                  <a:srgbClr val="FF9900"/>
                </a:solidFill>
                <a:latin typeface="+mj-lt"/>
              </a:rPr>
              <a:t>coordinan los </a:t>
            </a:r>
            <a:r>
              <a:rPr lang="es-MX" sz="2400" b="1" dirty="0" smtClean="0">
                <a:solidFill>
                  <a:srgbClr val="FF9900"/>
                </a:solidFill>
                <a:latin typeface="+mj-lt"/>
              </a:rPr>
              <a:t>Programas Federales </a:t>
            </a:r>
            <a:r>
              <a:rPr lang="es-MX" sz="2400" b="1" dirty="0">
                <a:solidFill>
                  <a:srgbClr val="FF9900"/>
                </a:solidFill>
                <a:latin typeface="+mj-lt"/>
              </a:rPr>
              <a:t>deberán informar a los </a:t>
            </a:r>
            <a:r>
              <a:rPr lang="es-MX" sz="2400" b="1" dirty="0" smtClean="0">
                <a:solidFill>
                  <a:srgbClr val="FF9900"/>
                </a:solidFill>
                <a:latin typeface="+mj-lt"/>
              </a:rPr>
              <a:t>Centros de Trabajo </a:t>
            </a:r>
            <a:r>
              <a:rPr lang="es-MX" sz="2400" b="1" dirty="0">
                <a:solidFill>
                  <a:srgbClr val="FF9900"/>
                </a:solidFill>
                <a:latin typeface="+mj-lt"/>
              </a:rPr>
              <a:t>beneficiados toda la información relativa a los apoyos programados para </a:t>
            </a:r>
            <a:r>
              <a:rPr lang="es-MX" sz="2400" b="1" dirty="0" smtClean="0">
                <a:solidFill>
                  <a:srgbClr val="FF9900"/>
                </a:solidFill>
                <a:latin typeface="+mj-lt"/>
              </a:rPr>
              <a:t>recibirse </a:t>
            </a:r>
            <a:r>
              <a:rPr lang="es-MX" sz="2400" b="1" dirty="0">
                <a:solidFill>
                  <a:srgbClr val="FF9900"/>
                </a:solidFill>
                <a:latin typeface="+mj-lt"/>
              </a:rPr>
              <a:t>en cada ciclo escolar, así mismo, esta Contraloría Social debe estar al tanto de dicha información pues es necesaria para el cumplimiento de las obligaciones de la misma, información que se deberá ingresar al Sistema Integral de la Contraloría Social (SICS) en la fecha establecida por la Secretaría de la </a:t>
            </a:r>
            <a:r>
              <a:rPr lang="es-MX" sz="2400" b="1" dirty="0" smtClean="0">
                <a:solidFill>
                  <a:srgbClr val="FF9900"/>
                </a:solidFill>
                <a:latin typeface="+mj-lt"/>
              </a:rPr>
              <a:t>Función Pública.</a:t>
            </a:r>
            <a:r>
              <a:rPr lang="es-MX" sz="2400" kern="1400" dirty="0" smtClean="0">
                <a:solidFill>
                  <a:srgbClr val="00B050"/>
                </a:solidFill>
                <a:latin typeface="+mj-lt"/>
              </a:rPr>
              <a:t> </a:t>
            </a:r>
            <a:endParaRPr lang="es-MX" sz="2400" kern="1400" dirty="0">
              <a:solidFill>
                <a:srgbClr val="00B050"/>
              </a:solidFill>
              <a:latin typeface="+mj-lt"/>
            </a:endParaRPr>
          </a:p>
        </p:txBody>
      </p:sp>
      <p:pic>
        <p:nvPicPr>
          <p:cNvPr id="9"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29" y="78706"/>
            <a:ext cx="1525231" cy="1207154"/>
          </a:xfrm>
          <a:prstGeom prst="rect">
            <a:avLst/>
          </a:prstGeom>
          <a:effectLst>
            <a:reflection blurRad="6350" stA="50000" endA="300" endPos="55000" dir="5400000" sy="-100000" algn="bl" rotWithShape="0"/>
          </a:effectLst>
        </p:spPr>
      </p:pic>
      <p:pic>
        <p:nvPicPr>
          <p:cNvPr id="10"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72198" y="6270174"/>
            <a:ext cx="1515785" cy="555662"/>
          </a:xfrm>
          <a:prstGeom prst="rect">
            <a:avLst/>
          </a:prstGeom>
        </p:spPr>
      </p:pic>
      <p:pic>
        <p:nvPicPr>
          <p:cNvPr id="11" name="Imagen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0496" y="6198736"/>
            <a:ext cx="1850101" cy="730726"/>
          </a:xfrm>
          <a:prstGeom prst="rect">
            <a:avLst/>
          </a:prstGeom>
        </p:spPr>
      </p:pic>
      <p:pic>
        <p:nvPicPr>
          <p:cNvPr id="12" name="11 Imagen" descr="C:\Users\usuario\Pictures\Logotipos Oficiales\2018\SEECH (Colores).png"/>
          <p:cNvPicPr/>
          <p:nvPr/>
        </p:nvPicPr>
        <p:blipFill>
          <a:blip r:embed="rId5"/>
          <a:srcRect/>
          <a:stretch>
            <a:fillRect/>
          </a:stretch>
        </p:blipFill>
        <p:spPr bwMode="auto">
          <a:xfrm>
            <a:off x="7914035" y="6364762"/>
            <a:ext cx="1100315" cy="50006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1785918" y="204915"/>
            <a:ext cx="7244032" cy="580879"/>
          </a:xfrm>
          <a:prstGeom prst="rect">
            <a:avLst/>
          </a:prstGeom>
          <a:solidFill>
            <a:srgbClr val="C00000">
              <a:alpha val="64000"/>
            </a:srgb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¿Quiénes participan en la Contraloría Social?</a:t>
            </a:r>
            <a:endParaRPr lang="es-MX" sz="2800" dirty="0">
              <a:solidFill>
                <a:schemeClr val="bg1"/>
              </a:solidFill>
            </a:endParaRPr>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8049" y="6095356"/>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6009560"/>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6286520"/>
            <a:ext cx="1100315" cy="500066"/>
          </a:xfrm>
          <a:prstGeom prst="rect">
            <a:avLst/>
          </a:prstGeom>
          <a:noFill/>
          <a:ln w="9525">
            <a:noFill/>
            <a:miter lim="800000"/>
            <a:headEnd/>
            <a:tailEnd/>
          </a:ln>
        </p:spPr>
      </p:pic>
      <p:pic>
        <p:nvPicPr>
          <p:cNvPr id="14" name="Imagen 1"/>
          <p:cNvPicPr>
            <a:picLocks noChangeAspect="1"/>
          </p:cNvPicPr>
          <p:nvPr/>
        </p:nvPicPr>
        <p:blipFill rotWithShape="1">
          <a:blip r:embed="rId5"/>
          <a:srcRect l="13306" r="12711"/>
          <a:stretch/>
        </p:blipFill>
        <p:spPr>
          <a:xfrm>
            <a:off x="428596" y="2214554"/>
            <a:ext cx="1715504" cy="1956166"/>
          </a:xfrm>
          <a:prstGeom prst="rect">
            <a:avLst/>
          </a:prstGeom>
        </p:spPr>
      </p:pic>
      <p:sp>
        <p:nvSpPr>
          <p:cNvPr id="15" name="Llamada ovalada 2"/>
          <p:cNvSpPr/>
          <p:nvPr/>
        </p:nvSpPr>
        <p:spPr>
          <a:xfrm>
            <a:off x="3571868" y="3000372"/>
            <a:ext cx="2230620" cy="1364659"/>
          </a:xfrm>
          <a:prstGeom prst="wedgeEllipseCallout">
            <a:avLst>
              <a:gd name="adj1" fmla="val -108397"/>
              <a:gd name="adj2" fmla="val -42262"/>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lIns="97621" tIns="48811" rIns="97621" bIns="48811" rtlCol="0" anchor="ctr"/>
          <a:lstStyle/>
          <a:p>
            <a:pPr algn="ctr"/>
            <a:r>
              <a:rPr lang="es-MX" sz="2100" b="1" dirty="0" smtClean="0"/>
              <a:t>¿Quiénes intervienen?</a:t>
            </a:r>
            <a:endParaRPr lang="es-MX" sz="2100" b="1" dirty="0"/>
          </a:p>
        </p:txBody>
      </p:sp>
      <p:sp>
        <p:nvSpPr>
          <p:cNvPr id="16" name="Elipse 3"/>
          <p:cNvSpPr/>
          <p:nvPr/>
        </p:nvSpPr>
        <p:spPr>
          <a:xfrm>
            <a:off x="2571736" y="1142984"/>
            <a:ext cx="1785950" cy="1303788"/>
          </a:xfrm>
          <a:prstGeom prst="ellipse">
            <a:avLst/>
          </a:prstGeom>
          <a:solidFill>
            <a:schemeClr val="accent2"/>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97621" tIns="48811" rIns="97621" bIns="48811" rtlCol="0" anchor="ctr"/>
          <a:lstStyle/>
          <a:p>
            <a:pPr marR="56946" algn="ctr">
              <a:lnSpc>
                <a:spcPct val="105000"/>
              </a:lnSpc>
              <a:spcAft>
                <a:spcPts val="1068"/>
              </a:spcAft>
            </a:pPr>
            <a:r>
              <a:rPr lang="es-MX" sz="1200" b="1" dirty="0"/>
              <a:t>Enlace Estatal de Contraloría Social (EECS)</a:t>
            </a:r>
            <a:endParaRPr lang="es-MX"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Elipse 4"/>
          <p:cNvSpPr/>
          <p:nvPr/>
        </p:nvSpPr>
        <p:spPr>
          <a:xfrm>
            <a:off x="5000628" y="928670"/>
            <a:ext cx="1766107" cy="1449149"/>
          </a:xfrm>
          <a:prstGeom prst="ellipse">
            <a:avLst/>
          </a:prstGeom>
          <a:solidFill>
            <a:schemeClr val="accent4">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97621" tIns="48811" rIns="97621" bIns="48811" rtlCol="0" anchor="ctr"/>
          <a:lstStyle/>
          <a:p>
            <a:pPr marR="56946" algn="ctr">
              <a:lnSpc>
                <a:spcPct val="105000"/>
              </a:lnSpc>
              <a:spcAft>
                <a:spcPts val="1068"/>
              </a:spcAft>
            </a:pPr>
            <a:r>
              <a:rPr lang="es-MX" sz="1200" b="1" dirty="0"/>
              <a:t>Coordinador/a Estatal </a:t>
            </a:r>
            <a:r>
              <a:rPr lang="es-MX" sz="1200" b="1" dirty="0" smtClean="0"/>
              <a:t>del Programa Federal</a:t>
            </a:r>
            <a:endParaRPr lang="es-MX"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8" name="Elipse 5"/>
          <p:cNvSpPr/>
          <p:nvPr/>
        </p:nvSpPr>
        <p:spPr>
          <a:xfrm>
            <a:off x="6572264" y="2071678"/>
            <a:ext cx="1692994" cy="1302817"/>
          </a:xfrm>
          <a:prstGeom prst="ellipse">
            <a:avLst/>
          </a:prstGeom>
          <a:solidFill>
            <a:schemeClr val="tx1">
              <a:lumMod val="75000"/>
              <a:lumOff val="2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97621" tIns="48811" rIns="97621" bIns="48811" rtlCol="0" anchor="ctr"/>
          <a:lstStyle/>
          <a:p>
            <a:pPr marR="56946" algn="ctr">
              <a:lnSpc>
                <a:spcPct val="105000"/>
              </a:lnSpc>
              <a:spcAft>
                <a:spcPts val="1068"/>
              </a:spcAft>
            </a:pPr>
            <a:r>
              <a:rPr lang="es-MX" sz="1200" b="1" dirty="0" smtClean="0"/>
              <a:t>Responsables </a:t>
            </a:r>
            <a:r>
              <a:rPr lang="es-MX" sz="1200" b="1" dirty="0"/>
              <a:t>de los </a:t>
            </a:r>
            <a:r>
              <a:rPr lang="es-MX" sz="1200" b="1" dirty="0" smtClean="0"/>
              <a:t>niveles  </a:t>
            </a:r>
            <a:r>
              <a:rPr lang="es-MX" sz="1200" b="1" dirty="0"/>
              <a:t>educativos.</a:t>
            </a:r>
            <a:endParaRPr lang="es-MX"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Elipse 6"/>
          <p:cNvSpPr/>
          <p:nvPr/>
        </p:nvSpPr>
        <p:spPr>
          <a:xfrm>
            <a:off x="6929454" y="3429000"/>
            <a:ext cx="1396949" cy="1337155"/>
          </a:xfrm>
          <a:prstGeom prst="ellipse">
            <a:avLst/>
          </a:prstGeom>
          <a:solidFill>
            <a:schemeClr val="accent5">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97621" tIns="48811" rIns="97621" bIns="48811" rtlCol="0" anchor="ctr"/>
          <a:lstStyle/>
          <a:p>
            <a:pPr algn="ctr"/>
            <a:r>
              <a:rPr lang="es-MX" sz="1200" b="1" dirty="0"/>
              <a:t>Jefes de Sector, Supervisores Escolares y Directores de Escuela</a:t>
            </a:r>
          </a:p>
        </p:txBody>
      </p:sp>
      <p:sp>
        <p:nvSpPr>
          <p:cNvPr id="20" name="Elipse 8"/>
          <p:cNvSpPr/>
          <p:nvPr/>
        </p:nvSpPr>
        <p:spPr>
          <a:xfrm>
            <a:off x="5286380" y="4429132"/>
            <a:ext cx="1839529" cy="1500198"/>
          </a:xfrm>
          <a:prstGeom prst="ellipse">
            <a:avLst/>
          </a:prstGeom>
          <a:solidFill>
            <a:schemeClr val="accent6">
              <a:lumMod val="60000"/>
              <a:lumOff val="4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97621" tIns="48811" rIns="97621" bIns="48811" rtlCol="0" anchor="ctr"/>
          <a:lstStyle/>
          <a:p>
            <a:pPr marR="56946" algn="ctr">
              <a:lnSpc>
                <a:spcPct val="105000"/>
              </a:lnSpc>
              <a:spcAft>
                <a:spcPts val="1068"/>
              </a:spcAft>
            </a:pPr>
            <a:r>
              <a:rPr lang="es-MX" sz="1200" b="1" dirty="0">
                <a:solidFill>
                  <a:schemeClr val="tx1"/>
                </a:solidFill>
              </a:rPr>
              <a:t>Escuelas Públicas de Educación Básica participantes en Los Programas.</a:t>
            </a:r>
            <a:endParaRPr lang="es-MX" sz="12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3" name="Elipse 9"/>
          <p:cNvSpPr/>
          <p:nvPr/>
        </p:nvSpPr>
        <p:spPr>
          <a:xfrm>
            <a:off x="1928794" y="4357694"/>
            <a:ext cx="2591713" cy="1968818"/>
          </a:xfrm>
          <a:prstGeom prst="ellipse">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lIns="97621" tIns="48811" rIns="97621" bIns="48811" rtlCol="0" anchor="ctr"/>
          <a:lstStyle/>
          <a:p>
            <a:pPr marR="56946" algn="ctr">
              <a:lnSpc>
                <a:spcPct val="105000"/>
              </a:lnSpc>
              <a:spcAft>
                <a:spcPts val="1068"/>
              </a:spcAft>
            </a:pPr>
            <a:r>
              <a:rPr lang="es-MX" sz="1400" b="1" dirty="0" smtClean="0"/>
              <a:t>PADRES Y MADRES  DE FAMILIA, DOCENTES Y DIRECTIVOS a través de los Comités de Contraloría Social </a:t>
            </a:r>
            <a:r>
              <a:rPr lang="es-MX" sz="1400" b="1" dirty="0"/>
              <a:t>en la Educación. </a:t>
            </a:r>
            <a:endParaRPr lang="es-MX"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4" name="Arco 10"/>
          <p:cNvSpPr/>
          <p:nvPr/>
        </p:nvSpPr>
        <p:spPr>
          <a:xfrm>
            <a:off x="4714876" y="2714620"/>
            <a:ext cx="1613306" cy="1659304"/>
          </a:xfrm>
          <a:prstGeom prst="arc">
            <a:avLst>
              <a:gd name="adj1" fmla="val 14077666"/>
              <a:gd name="adj2" fmla="val 7224665"/>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lIns="97621" tIns="48811" rIns="97621" bIns="48811" rtlCol="0" anchor="ctr"/>
          <a:lstStyle/>
          <a:p>
            <a:pPr algn="ctr"/>
            <a:endParaRPr lang="es-MX"/>
          </a:p>
        </p:txBody>
      </p:sp>
      <p:pic>
        <p:nvPicPr>
          <p:cNvPr id="25" name="24 Imagen" descr="logotipo cs_4.jpg"/>
          <p:cNvPicPr>
            <a:picLocks noChangeAspect="1"/>
          </p:cNvPicPr>
          <p:nvPr/>
        </p:nvPicPr>
        <p:blipFill>
          <a:blip r:embed="rId6" cstate="print"/>
          <a:srcRect l="21457" t="11111" r="22753" b="16667"/>
          <a:stretch>
            <a:fillRect/>
          </a:stretch>
        </p:blipFill>
        <p:spPr>
          <a:xfrm>
            <a:off x="214282" y="214290"/>
            <a:ext cx="1214446" cy="12144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blinds(horizontal)">
                                      <p:cBhvr>
                                        <p:cTn id="25" dur="500"/>
                                        <p:tgtEl>
                                          <p:spTgt spid="2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linds(horizontal)">
                                      <p:cBhvr>
                                        <p:cTn id="28" dur="500"/>
                                        <p:tgtEl>
                                          <p:spTgt spid="2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linds(horizontal)">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2285984" y="204915"/>
            <a:ext cx="6743966" cy="509441"/>
          </a:xfrm>
          <a:prstGeom prst="rect">
            <a:avLst/>
          </a:prstGeom>
          <a:solidFill>
            <a:srgbClr val="00B0F0">
              <a:alpha val="64000"/>
            </a:srgb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I.- Reunión para </a:t>
            </a:r>
            <a:endParaRPr lang="es-MX" sz="2800" dirty="0">
              <a:solidFill>
                <a:schemeClr val="bg1"/>
              </a:solidFill>
            </a:endParaRPr>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graphicFrame>
        <p:nvGraphicFramePr>
          <p:cNvPr id="15" name="1 Diagrama"/>
          <p:cNvGraphicFramePr/>
          <p:nvPr>
            <p:extLst>
              <p:ext uri="{D42A27DB-BD31-4B8C-83A1-F6EECF244321}">
                <p14:modId xmlns:p14="http://schemas.microsoft.com/office/powerpoint/2010/main" val="734518495"/>
              </p:ext>
            </p:extLst>
          </p:nvPr>
        </p:nvGraphicFramePr>
        <p:xfrm>
          <a:off x="2143108" y="1214422"/>
          <a:ext cx="5959875" cy="46042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16" name="Grupo 17"/>
          <p:cNvGrpSpPr/>
          <p:nvPr/>
        </p:nvGrpSpPr>
        <p:grpSpPr>
          <a:xfrm>
            <a:off x="214282" y="2714620"/>
            <a:ext cx="1714512" cy="1643074"/>
            <a:chOff x="209531" y="4490560"/>
            <a:chExt cx="1831650" cy="1831650"/>
          </a:xfrm>
        </p:grpSpPr>
        <p:sp>
          <p:nvSpPr>
            <p:cNvPr id="17" name="Elipse 4"/>
            <p:cNvSpPr/>
            <p:nvPr/>
          </p:nvSpPr>
          <p:spPr>
            <a:xfrm>
              <a:off x="209531" y="4490560"/>
              <a:ext cx="1831650" cy="1831650"/>
            </a:xfrm>
            <a:prstGeom prst="ellipse">
              <a:avLst/>
            </a:prstGeom>
            <a:solidFill>
              <a:schemeClr val="bg1"/>
            </a:solidFill>
            <a:ln w="38100" cmpd="sng">
              <a:solidFill>
                <a:srgbClr val="1F497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18" name="Imagen 5" descr="sfp.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7171" y="4831433"/>
              <a:ext cx="1707026" cy="1018270"/>
            </a:xfrm>
            <a:prstGeom prst="rect">
              <a:avLst/>
            </a:prstGeom>
          </p:spPr>
        </p:pic>
      </p:grpSp>
      <p:pic>
        <p:nvPicPr>
          <p:cNvPr id="19" name="18 Imagen" descr="logotipo cs_4.jpg"/>
          <p:cNvPicPr>
            <a:picLocks noChangeAspect="1"/>
          </p:cNvPicPr>
          <p:nvPr/>
        </p:nvPicPr>
        <p:blipFill>
          <a:blip r:embed="rId11" cstate="print"/>
          <a:srcRect l="21457" t="11111" r="22753" b="16667"/>
          <a:stretch>
            <a:fillRect/>
          </a:stretch>
        </p:blipFill>
        <p:spPr>
          <a:xfrm>
            <a:off x="214282" y="214290"/>
            <a:ext cx="1214446" cy="12144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ppt_w</p:attrName>
                                        </p:attrNameLst>
                                      </p:cBhvr>
                                      <p:tavLst>
                                        <p:tav tm="0" fmla="#ppt_w*sin(2.5*pi*$)">
                                          <p:val>
                                            <p:fltVal val="0"/>
                                          </p:val>
                                        </p:tav>
                                        <p:tav tm="100000">
                                          <p:val>
                                            <p:fltVal val="1"/>
                                          </p:val>
                                        </p:tav>
                                      </p:tavLst>
                                    </p:anim>
                                    <p:anim calcmode="lin" valueType="num">
                                      <p:cBhvr>
                                        <p:cTn id="9" dur="2000" fill="hold"/>
                                        <p:tgtEl>
                                          <p:spTgt spid="15"/>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2000"/>
                                        <p:tgtEl>
                                          <p:spTgt spid="16"/>
                                        </p:tgtEl>
                                      </p:cBhvr>
                                    </p:animEffect>
                                    <p:anim calcmode="lin" valueType="num">
                                      <p:cBhvr>
                                        <p:cTn id="13" dur="2000" fill="hold"/>
                                        <p:tgtEl>
                                          <p:spTgt spid="16"/>
                                        </p:tgtEl>
                                        <p:attrNameLst>
                                          <p:attrName>ppt_w</p:attrName>
                                        </p:attrNameLst>
                                      </p:cBhvr>
                                      <p:tavLst>
                                        <p:tav tm="0" fmla="#ppt_w*sin(2.5*pi*$)">
                                          <p:val>
                                            <p:fltVal val="0"/>
                                          </p:val>
                                        </p:tav>
                                        <p:tav tm="100000">
                                          <p:val>
                                            <p:fltVal val="1"/>
                                          </p:val>
                                        </p:tav>
                                      </p:tavLst>
                                    </p:anim>
                                    <p:anim calcmode="lin" valueType="num">
                                      <p:cBhvr>
                                        <p:cTn id="14" dur="20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Rectángulo 4"/>
          <p:cNvSpPr/>
          <p:nvPr/>
        </p:nvSpPr>
        <p:spPr>
          <a:xfrm>
            <a:off x="142844" y="204915"/>
            <a:ext cx="8887106" cy="652317"/>
          </a:xfrm>
          <a:prstGeom prst="rect">
            <a:avLst/>
          </a:prstGeom>
          <a:solidFill>
            <a:schemeClr val="accent6">
              <a:lumMod val="75000"/>
              <a:alpha val="64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I.- Reunión para Constituir el Comité de Contraloría Social</a:t>
            </a:r>
            <a:endParaRPr lang="es-MX" sz="2800" dirty="0">
              <a:solidFill>
                <a:schemeClr val="bg1"/>
              </a:solidFill>
            </a:endParaRPr>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6072206"/>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12984"/>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6364762"/>
            <a:ext cx="1100315" cy="500066"/>
          </a:xfrm>
          <a:prstGeom prst="rect">
            <a:avLst/>
          </a:prstGeom>
          <a:noFill/>
          <a:ln w="9525">
            <a:noFill/>
            <a:miter lim="800000"/>
            <a:headEnd/>
            <a:tailEnd/>
          </a:ln>
        </p:spPr>
      </p:pic>
      <p:sp>
        <p:nvSpPr>
          <p:cNvPr id="8" name="Elipse 1"/>
          <p:cNvSpPr/>
          <p:nvPr/>
        </p:nvSpPr>
        <p:spPr>
          <a:xfrm>
            <a:off x="2285984" y="4643446"/>
            <a:ext cx="2214578" cy="1643074"/>
          </a:xfrm>
          <a:prstGeom prst="ellipse">
            <a:avLst/>
          </a:prstGeom>
          <a:blipFill>
            <a:blip r:embed="rId5">
              <a:extLst>
                <a:ext uri="{28A0092B-C50C-407E-A947-70E740481C1C}">
                  <a14:useLocalDpi xmlns:a14="http://schemas.microsoft.com/office/drawing/2010/main" val="0"/>
                </a:ext>
              </a:extLst>
            </a:blip>
            <a:srcRect/>
            <a:stretch>
              <a:fillRect/>
            </a:stretch>
          </a:blip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hueOff val="0"/>
              <a:satOff val="0"/>
              <a:lumOff val="0"/>
              <a:alphaOff val="0"/>
            </a:schemeClr>
          </a:fontRef>
        </p:style>
      </p:sp>
      <p:sp>
        <p:nvSpPr>
          <p:cNvPr id="9" name="Rectángulo 5"/>
          <p:cNvSpPr/>
          <p:nvPr/>
        </p:nvSpPr>
        <p:spPr>
          <a:xfrm>
            <a:off x="571472" y="1071546"/>
            <a:ext cx="8160431" cy="4553641"/>
          </a:xfrm>
          <a:prstGeom prst="rect">
            <a:avLst/>
          </a:prstGeom>
        </p:spPr>
        <p:txBody>
          <a:bodyPr wrap="square" lIns="97621" tIns="48811" rIns="97621" bIns="48811">
            <a:spAutoFit/>
          </a:bodyPr>
          <a:lstStyle/>
          <a:p>
            <a:pPr algn="just">
              <a:spcBef>
                <a:spcPts val="1922"/>
              </a:spcBef>
            </a:pPr>
            <a:r>
              <a:rPr lang="es-ES" sz="2400" b="1" dirty="0" smtClean="0">
                <a:solidFill>
                  <a:schemeClr val="accent6">
                    <a:lumMod val="75000"/>
                  </a:schemeClr>
                </a:solidFill>
                <a:ea typeface="Times New Roman" panose="02020603050405020304" pitchFamily="18" charset="0"/>
                <a:cs typeface="Times New Roman" panose="02020603050405020304" pitchFamily="18" charset="0"/>
              </a:rPr>
              <a:t>¿Quiénes pueden integrar el comité?: </a:t>
            </a:r>
            <a:r>
              <a:rPr lang="es-ES" sz="2400" dirty="0" smtClean="0">
                <a:solidFill>
                  <a:schemeClr val="accent6">
                    <a:lumMod val="75000"/>
                  </a:schemeClr>
                </a:solidFill>
                <a:ea typeface="MS PGothic" panose="020B0600070205080204" pitchFamily="34" charset="-128"/>
                <a:cs typeface="Times New Roman" panose="02020603050405020304" pitchFamily="18" charset="0"/>
              </a:rPr>
              <a:t>Cualquier docente </a:t>
            </a:r>
            <a:r>
              <a:rPr lang="es-MX" sz="2400" dirty="0" smtClean="0">
                <a:solidFill>
                  <a:schemeClr val="accent6">
                    <a:lumMod val="75000"/>
                  </a:schemeClr>
                </a:solidFill>
                <a:ea typeface="MS PGothic" panose="020B0600070205080204" pitchFamily="34" charset="-128"/>
                <a:cs typeface="Times New Roman" panose="02020603050405020304" pitchFamily="18" charset="0"/>
              </a:rPr>
              <a:t>que sea beneficiado por parte del Programa de Atención a la Diversidad de la Educación Indígena (PADEI).</a:t>
            </a:r>
            <a:endParaRPr lang="es-MX" sz="2400" dirty="0" smtClean="0">
              <a:solidFill>
                <a:schemeClr val="accent6">
                  <a:lumMod val="75000"/>
                </a:schemeClr>
              </a:solidFill>
              <a:ea typeface="Calibri" panose="020F0502020204030204" pitchFamily="34" charset="0"/>
              <a:cs typeface="Times New Roman" panose="02020603050405020304" pitchFamily="18" charset="0"/>
            </a:endParaRPr>
          </a:p>
          <a:p>
            <a:pPr algn="just">
              <a:spcBef>
                <a:spcPts val="1922"/>
              </a:spcBef>
            </a:pPr>
            <a:r>
              <a:rPr lang="es-ES" sz="2400" dirty="0" smtClean="0">
                <a:solidFill>
                  <a:srgbClr val="FF9900"/>
                </a:solidFill>
                <a:ea typeface="MS PGothic" panose="020B0600070205080204" pitchFamily="34" charset="-128"/>
              </a:rPr>
              <a:t>Al </a:t>
            </a:r>
            <a:r>
              <a:rPr lang="es-ES" sz="2400" dirty="0">
                <a:solidFill>
                  <a:srgbClr val="FF9900"/>
                </a:solidFill>
                <a:ea typeface="MS PGothic" panose="020B0600070205080204" pitchFamily="34" charset="-128"/>
              </a:rPr>
              <a:t>momento de constituir el </a:t>
            </a:r>
            <a:r>
              <a:rPr lang="es-ES" sz="2400" dirty="0" smtClean="0">
                <a:solidFill>
                  <a:srgbClr val="FF9900"/>
                </a:solidFill>
                <a:ea typeface="MS PGothic" panose="020B0600070205080204" pitchFamily="34" charset="-128"/>
              </a:rPr>
              <a:t>Comité de Contraloría </a:t>
            </a:r>
            <a:r>
              <a:rPr lang="es-ES" sz="2400" dirty="0">
                <a:solidFill>
                  <a:srgbClr val="FF9900"/>
                </a:solidFill>
                <a:ea typeface="MS PGothic" panose="020B0600070205080204" pitchFamily="34" charset="-128"/>
              </a:rPr>
              <a:t>S</a:t>
            </a:r>
            <a:r>
              <a:rPr lang="es-ES" sz="2400" dirty="0" smtClean="0">
                <a:solidFill>
                  <a:srgbClr val="FF9900"/>
                </a:solidFill>
                <a:ea typeface="MS PGothic" panose="020B0600070205080204" pitchFamily="34" charset="-128"/>
              </a:rPr>
              <a:t>ocial, </a:t>
            </a:r>
            <a:r>
              <a:rPr lang="es-ES" sz="2400" dirty="0">
                <a:solidFill>
                  <a:srgbClr val="FF9900"/>
                </a:solidFill>
                <a:ea typeface="MS PGothic" panose="020B0600070205080204" pitchFamily="34" charset="-128"/>
              </a:rPr>
              <a:t>se somete a elección democrática </a:t>
            </a:r>
            <a:r>
              <a:rPr lang="es-ES" sz="2400" dirty="0" smtClean="0">
                <a:solidFill>
                  <a:srgbClr val="FF9900"/>
                </a:solidFill>
                <a:ea typeface="MS PGothic" panose="020B0600070205080204" pitchFamily="34" charset="-128"/>
              </a:rPr>
              <a:t>a los docentes o directivos que se han convocado e invitado a integrar dicho comité para nombrar al coordinador del mismo.</a:t>
            </a:r>
          </a:p>
          <a:p>
            <a:pPr marL="0" lvl="1" algn="just">
              <a:spcBef>
                <a:spcPts val="1922"/>
              </a:spcBef>
            </a:pPr>
            <a:r>
              <a:rPr lang="es-MX" sz="2400" dirty="0" smtClean="0">
                <a:solidFill>
                  <a:srgbClr val="FF9900"/>
                </a:solidFill>
                <a:ea typeface="MS PGothic" panose="020B0600070205080204" pitchFamily="34" charset="-128"/>
              </a:rPr>
              <a:t>Llenado y firma de formatos : Acta de Constitución del Comité, Escrito Libre, Minuta de Reunión y Lista de Asistencia.</a:t>
            </a:r>
          </a:p>
          <a:p>
            <a:pPr algn="just">
              <a:spcBef>
                <a:spcPts val="1922"/>
              </a:spcBef>
            </a:pPr>
            <a:endParaRPr lang="es-MX" sz="2600" b="1" dirty="0" smtClean="0">
              <a:solidFill>
                <a:srgbClr val="FF9900"/>
              </a:solidFill>
              <a:latin typeface="+mj-lt"/>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142844" y="928670"/>
            <a:ext cx="1214446" cy="1214446"/>
          </a:xfrm>
          <a:prstGeom prst="rect">
            <a:avLst/>
          </a:prstGeom>
        </p:spPr>
      </p:pic>
      <p:sp>
        <p:nvSpPr>
          <p:cNvPr id="20" name="Rectángulo 6"/>
          <p:cNvSpPr/>
          <p:nvPr/>
        </p:nvSpPr>
        <p:spPr>
          <a:xfrm>
            <a:off x="642910" y="2428868"/>
            <a:ext cx="8001056" cy="2991675"/>
          </a:xfrm>
          <a:prstGeom prst="rect">
            <a:avLst/>
          </a:prstGeom>
        </p:spPr>
        <p:txBody>
          <a:bodyPr wrap="square" lIns="97621" tIns="48811" rIns="97621" bIns="48811">
            <a:spAutoFit/>
          </a:bodyPr>
          <a:lstStyle/>
          <a:p>
            <a:pPr lvl="1" algn="just">
              <a:spcAft>
                <a:spcPts val="0"/>
              </a:spcAft>
              <a:tabLst>
                <a:tab pos="914400" algn="l"/>
              </a:tabLst>
            </a:pPr>
            <a:r>
              <a:rPr lang="es-MX" sz="2400" b="1" dirty="0" smtClean="0">
                <a:solidFill>
                  <a:schemeClr val="accent1">
                    <a:lumMod val="75000"/>
                  </a:schemeClr>
                </a:solidFill>
                <a:ea typeface="MS PGothic" panose="020B0600070205080204" pitchFamily="34" charset="-128"/>
              </a:rPr>
              <a:t>Orientación sobre procedimiento para la presentación de </a:t>
            </a:r>
            <a:r>
              <a:rPr lang="es-MX" sz="2400" b="1" i="1" dirty="0" smtClean="0">
                <a:solidFill>
                  <a:schemeClr val="accent1">
                    <a:lumMod val="75000"/>
                  </a:schemeClr>
                </a:solidFill>
                <a:ea typeface="MS PGothic" panose="020B0600070205080204" pitchFamily="34" charset="-128"/>
              </a:rPr>
              <a:t>QUEJAS, DENUNCIAS Y/O SUGERENCIAS.</a:t>
            </a:r>
          </a:p>
          <a:p>
            <a:pPr lvl="1" algn="just">
              <a:spcAft>
                <a:spcPts val="0"/>
              </a:spcAft>
              <a:tabLst>
                <a:tab pos="914400" algn="l"/>
              </a:tabLst>
            </a:pPr>
            <a:endParaRPr lang="es-MX" sz="2000" b="1" dirty="0" smtClean="0">
              <a:solidFill>
                <a:schemeClr val="accent1">
                  <a:lumMod val="75000"/>
                </a:schemeClr>
              </a:solidFill>
            </a:endParaRPr>
          </a:p>
          <a:p>
            <a:pPr lvl="1" algn="just">
              <a:spcAft>
                <a:spcPts val="0"/>
              </a:spcAft>
              <a:tabLst>
                <a:tab pos="914400" algn="l"/>
              </a:tabLst>
            </a:pPr>
            <a:r>
              <a:rPr lang="es-MX" sz="2400" b="1" dirty="0" smtClean="0">
                <a:solidFill>
                  <a:srgbClr val="FF9900"/>
                </a:solidFill>
                <a:ea typeface="MS PGothic" panose="020B0600070205080204" pitchFamily="34" charset="-128"/>
              </a:rPr>
              <a:t>Información referente a los cursos que va a presentar el PRODEP.</a:t>
            </a:r>
          </a:p>
          <a:p>
            <a:pPr lvl="1" algn="just">
              <a:spcAft>
                <a:spcPts val="0"/>
              </a:spcAft>
              <a:tabLst>
                <a:tab pos="914400" algn="l"/>
              </a:tabLst>
            </a:pPr>
            <a:endParaRPr lang="es-MX" sz="2400" b="1" dirty="0" smtClean="0">
              <a:solidFill>
                <a:srgbClr val="FF9900"/>
              </a:solidFill>
              <a:ea typeface="MS PGothic" panose="020B0600070205080204" pitchFamily="34" charset="-128"/>
            </a:endParaRPr>
          </a:p>
          <a:p>
            <a:pPr lvl="1" algn="just">
              <a:spcAft>
                <a:spcPts val="0"/>
              </a:spcAft>
              <a:tabLst>
                <a:tab pos="914400" algn="l"/>
              </a:tabLst>
            </a:pPr>
            <a:r>
              <a:rPr lang="es-MX" sz="2400" b="1" dirty="0" smtClean="0">
                <a:solidFill>
                  <a:srgbClr val="FF9900"/>
                </a:solidFill>
                <a:ea typeface="MS PGothic" panose="020B0600070205080204" pitchFamily="34" charset="-128"/>
              </a:rPr>
              <a:t>Llenado y firma de formatos : Minuta de Reunión y Lista de Asistencia.</a:t>
            </a:r>
          </a:p>
        </p:txBody>
      </p:sp>
      <p:sp>
        <p:nvSpPr>
          <p:cNvPr id="14" name="Rectángulo 4"/>
          <p:cNvSpPr/>
          <p:nvPr/>
        </p:nvSpPr>
        <p:spPr>
          <a:xfrm>
            <a:off x="142844" y="204915"/>
            <a:ext cx="8887106" cy="652317"/>
          </a:xfrm>
          <a:prstGeom prst="rect">
            <a:avLst/>
          </a:prstGeom>
          <a:solidFill>
            <a:schemeClr val="accent6">
              <a:lumMod val="75000"/>
              <a:alpha val="64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II.- Reunión de Asesoría</a:t>
            </a:r>
            <a:endParaRPr lang="es-MX"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0 Triángulo rectángulo"/>
          <p:cNvSpPr/>
          <p:nvPr/>
        </p:nvSpPr>
        <p:spPr>
          <a:xfrm>
            <a:off x="0" y="6215082"/>
            <a:ext cx="9286908" cy="642918"/>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2 Triángulo isósceles"/>
          <p:cNvSpPr/>
          <p:nvPr/>
        </p:nvSpPr>
        <p:spPr>
          <a:xfrm>
            <a:off x="0" y="6357958"/>
            <a:ext cx="5286380" cy="500066"/>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2198" y="5984422"/>
            <a:ext cx="1515785" cy="555662"/>
          </a:xfrm>
          <a:prstGeom prst="rect">
            <a:avLst/>
          </a:prstGeom>
        </p:spPr>
      </p:pic>
      <p:pic>
        <p:nvPicPr>
          <p:cNvPr id="11"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0496" y="5984422"/>
            <a:ext cx="1850101" cy="730726"/>
          </a:xfrm>
          <a:prstGeom prst="rect">
            <a:avLst/>
          </a:prstGeom>
        </p:spPr>
      </p:pic>
      <p:pic>
        <p:nvPicPr>
          <p:cNvPr id="12" name="11 Imagen" descr="C:\Users\usuario\Pictures\Logotipos Oficiales\2018\SEECH (Colores).png"/>
          <p:cNvPicPr/>
          <p:nvPr/>
        </p:nvPicPr>
        <p:blipFill>
          <a:blip r:embed="rId4"/>
          <a:srcRect/>
          <a:stretch>
            <a:fillRect/>
          </a:stretch>
        </p:blipFill>
        <p:spPr bwMode="auto">
          <a:xfrm>
            <a:off x="7914035" y="5984422"/>
            <a:ext cx="1100315" cy="500066"/>
          </a:xfrm>
          <a:prstGeom prst="rect">
            <a:avLst/>
          </a:prstGeom>
          <a:noFill/>
          <a:ln w="9525">
            <a:noFill/>
            <a:miter lim="800000"/>
            <a:headEnd/>
            <a:tailEnd/>
          </a:ln>
        </p:spPr>
      </p:pic>
      <p:pic>
        <p:nvPicPr>
          <p:cNvPr id="19" name="18 Imagen" descr="logotipo cs_4.jpg"/>
          <p:cNvPicPr>
            <a:picLocks noChangeAspect="1"/>
          </p:cNvPicPr>
          <p:nvPr/>
        </p:nvPicPr>
        <p:blipFill>
          <a:blip r:embed="rId5" cstate="print"/>
          <a:srcRect l="21457" t="11111" r="22753" b="16667"/>
          <a:stretch>
            <a:fillRect/>
          </a:stretch>
        </p:blipFill>
        <p:spPr>
          <a:xfrm>
            <a:off x="142844" y="928670"/>
            <a:ext cx="1214446" cy="1214446"/>
          </a:xfrm>
          <a:prstGeom prst="rect">
            <a:avLst/>
          </a:prstGeom>
        </p:spPr>
      </p:pic>
      <p:sp>
        <p:nvSpPr>
          <p:cNvPr id="20" name="Rectángulo 6"/>
          <p:cNvSpPr/>
          <p:nvPr/>
        </p:nvSpPr>
        <p:spPr>
          <a:xfrm>
            <a:off x="642910" y="2285992"/>
            <a:ext cx="8001056" cy="4161226"/>
          </a:xfrm>
          <a:prstGeom prst="rect">
            <a:avLst/>
          </a:prstGeom>
        </p:spPr>
        <p:txBody>
          <a:bodyPr wrap="square" lIns="97621" tIns="48811" rIns="97621" bIns="48811">
            <a:spAutoFit/>
          </a:bodyPr>
          <a:lstStyle/>
          <a:p>
            <a:pPr algn="just"/>
            <a:r>
              <a:rPr lang="es-MX" sz="2400" b="1" dirty="0" smtClean="0">
                <a:solidFill>
                  <a:srgbClr val="FF0000"/>
                </a:solidFill>
              </a:rPr>
              <a:t>Vigilancia de la correcta aplicación de los apoyos, recursos y</a:t>
            </a:r>
            <a:r>
              <a:rPr lang="es-MX" sz="2400" b="1" dirty="0" smtClean="0">
                <a:solidFill>
                  <a:schemeClr val="accent1">
                    <a:lumMod val="75000"/>
                  </a:schemeClr>
                </a:solidFill>
                <a:ea typeface="MS PGothic" panose="020B0600070205080204" pitchFamily="34" charset="-128"/>
              </a:rPr>
              <a:t> </a:t>
            </a:r>
            <a:r>
              <a:rPr lang="es-MX" sz="2400" b="1" dirty="0" smtClean="0">
                <a:solidFill>
                  <a:srgbClr val="FF0000"/>
                </a:solidFill>
                <a:ea typeface="MS PGothic" panose="020B0600070205080204" pitchFamily="34" charset="-128"/>
              </a:rPr>
              <a:t>presentación de </a:t>
            </a:r>
            <a:r>
              <a:rPr lang="es-MX" sz="2400" b="1" i="1" dirty="0" smtClean="0">
                <a:solidFill>
                  <a:srgbClr val="FF0000"/>
                </a:solidFill>
                <a:ea typeface="MS PGothic" panose="020B0600070205080204" pitchFamily="34" charset="-128"/>
              </a:rPr>
              <a:t>QUEJAS, DENUNCIAS Y/O SUGERENCIAS.</a:t>
            </a:r>
            <a:endParaRPr lang="es-MX" sz="2400" b="1" dirty="0" smtClean="0">
              <a:solidFill>
                <a:srgbClr val="FF0000"/>
              </a:solidFill>
            </a:endParaRPr>
          </a:p>
          <a:p>
            <a:pPr algn="just"/>
            <a:endParaRPr lang="es-MX" sz="2400" dirty="0" smtClean="0"/>
          </a:p>
          <a:p>
            <a:pPr algn="just"/>
            <a:r>
              <a:rPr lang="es-MX" sz="2400" b="1" dirty="0" smtClean="0">
                <a:solidFill>
                  <a:srgbClr val="FF9900"/>
                </a:solidFill>
              </a:rPr>
              <a:t>Comprobación de alcance y cumplimiento de metas (corto, mediano y largo plazo).</a:t>
            </a:r>
          </a:p>
          <a:p>
            <a:pPr algn="just"/>
            <a:endParaRPr lang="es-MX" sz="2400" dirty="0" smtClean="0"/>
          </a:p>
          <a:p>
            <a:pPr algn="just"/>
            <a:r>
              <a:rPr lang="es-MX" sz="2400" b="1" dirty="0" smtClean="0"/>
              <a:t>Capacitación sobre el llenado del Informe Anual o Final.</a:t>
            </a:r>
          </a:p>
          <a:p>
            <a:pPr marL="0" lvl="1" algn="just"/>
            <a:endParaRPr lang="es-MX" sz="2400" b="1" dirty="0" smtClean="0">
              <a:solidFill>
                <a:srgbClr val="FF9900"/>
              </a:solidFill>
              <a:ea typeface="MS PGothic" panose="020B0600070205080204" pitchFamily="34" charset="-128"/>
            </a:endParaRPr>
          </a:p>
          <a:p>
            <a:pPr marL="0" lvl="1" algn="just"/>
            <a:r>
              <a:rPr lang="es-MX" sz="2400" b="1" dirty="0" smtClean="0">
                <a:solidFill>
                  <a:srgbClr val="FF9900"/>
                </a:solidFill>
                <a:ea typeface="MS PGothic" panose="020B0600070205080204" pitchFamily="34" charset="-128"/>
              </a:rPr>
              <a:t>Llenado y firma de formatos : Minuta de Reunión y Lista de Asistencia.</a:t>
            </a:r>
          </a:p>
          <a:p>
            <a:pPr algn="just"/>
            <a:endParaRPr lang="es-MX" sz="2400" b="1" dirty="0" smtClean="0"/>
          </a:p>
        </p:txBody>
      </p:sp>
      <p:sp>
        <p:nvSpPr>
          <p:cNvPr id="14" name="Rectángulo 4"/>
          <p:cNvSpPr/>
          <p:nvPr/>
        </p:nvSpPr>
        <p:spPr>
          <a:xfrm>
            <a:off x="142844" y="204915"/>
            <a:ext cx="8887106" cy="652317"/>
          </a:xfrm>
          <a:prstGeom prst="rect">
            <a:avLst/>
          </a:prstGeom>
          <a:solidFill>
            <a:schemeClr val="accent6">
              <a:lumMod val="75000"/>
              <a:alpha val="64000"/>
            </a:schemeClr>
          </a:solidFill>
          <a:ln>
            <a:noFill/>
          </a:ln>
        </p:spPr>
        <p:style>
          <a:lnRef idx="1">
            <a:schemeClr val="accent1"/>
          </a:lnRef>
          <a:fillRef idx="3">
            <a:schemeClr val="accent1"/>
          </a:fillRef>
          <a:effectRef idx="2">
            <a:schemeClr val="accent1"/>
          </a:effectRef>
          <a:fontRef idx="minor">
            <a:schemeClr val="lt1"/>
          </a:fontRef>
        </p:style>
        <p:txBody>
          <a:bodyPr lIns="97621" tIns="48811" rIns="97621" bIns="48811" rtlCol="0" anchor="ctr"/>
          <a:lstStyle/>
          <a:p>
            <a:pPr algn="r"/>
            <a:r>
              <a:rPr lang="es-ES_tradnl" sz="2800" b="1" dirty="0" smtClean="0">
                <a:solidFill>
                  <a:schemeClr val="bg1"/>
                </a:solidFill>
              </a:rPr>
              <a:t>III.- Reunión de Seguimiento</a:t>
            </a:r>
            <a:endParaRPr lang="es-MX"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1091</Words>
  <Application>Microsoft Office PowerPoint</Application>
  <PresentationFormat>Presentación en pantalla (4:3)</PresentationFormat>
  <Paragraphs>105</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Mario</dc:creator>
  <cp:lastModifiedBy>Omar Mireles</cp:lastModifiedBy>
  <cp:revision>40</cp:revision>
  <dcterms:created xsi:type="dcterms:W3CDTF">2020-08-13T15:40:27Z</dcterms:created>
  <dcterms:modified xsi:type="dcterms:W3CDTF">2020-09-21T15:47:23Z</dcterms:modified>
</cp:coreProperties>
</file>